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Cabin"/>
      <p:regular r:id="rId26"/>
      <p:bold r:id="rId27"/>
      <p:italic r:id="rId28"/>
      <p:boldItalic r:id="rId29"/>
    </p:embeddedFont>
    <p:embeddedFont>
      <p:font typeface="Ranchers"/>
      <p:regular r:id="rId30"/>
    </p:embeddedFont>
    <p:embeddedFont>
      <p:font typeface="Fredericka the Great"/>
      <p:regular r:id="rId31"/>
    </p:embeddedFont>
    <p:embeddedFont>
      <p:font typeface="Federo"/>
      <p:regular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825D172-3E27-4939-88D2-852FEF0BCD5F}">
  <a:tblStyle styleId="{5825D172-3E27-4939-88D2-852FEF0BCD5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80C68D8-19B5-447F-8A81-8A303425F130}"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FrederickatheGreat-regular.fntdata"/><Relationship Id="rId30" Type="http://schemas.openxmlformats.org/officeDocument/2006/relationships/font" Target="fonts/Ranchers-regular.fntdata"/><Relationship Id="rId32" Type="http://schemas.openxmlformats.org/officeDocument/2006/relationships/font" Target="fonts/Federo-regular.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font" Target="fonts/Cabin-regular.fntdata"/><Relationship Id="rId25" Type="http://schemas.openxmlformats.org/officeDocument/2006/relationships/slide" Target="slides/slide19.xml"/><Relationship Id="rId28" Type="http://schemas.openxmlformats.org/officeDocument/2006/relationships/font" Target="fonts/Cabin-italic.fntdata"/><Relationship Id="rId27" Type="http://schemas.openxmlformats.org/officeDocument/2006/relationships/font" Target="fonts/Cabin-bold.fntdata"/><Relationship Id="rId29" Type="http://schemas.openxmlformats.org/officeDocument/2006/relationships/font" Target="fonts/Cabin-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110c08ddead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9" name="Google Shape;659;g110c08ddead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4" name="Shape 1244"/>
        <p:cNvGrpSpPr/>
        <p:nvPr/>
      </p:nvGrpSpPr>
      <p:grpSpPr>
        <a:xfrm>
          <a:off x="0" y="0"/>
          <a:ext cx="0" cy="0"/>
          <a:chOff x="0" y="0"/>
          <a:chExt cx="0" cy="0"/>
        </a:xfrm>
      </p:grpSpPr>
      <p:sp>
        <p:nvSpPr>
          <p:cNvPr id="1245" name="Google Shape;1245;g110c2e41b46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6" name="Google Shape;1246;g110c2e41b46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3" name="Shape 1303"/>
        <p:cNvGrpSpPr/>
        <p:nvPr/>
      </p:nvGrpSpPr>
      <p:grpSpPr>
        <a:xfrm>
          <a:off x="0" y="0"/>
          <a:ext cx="0" cy="0"/>
          <a:chOff x="0" y="0"/>
          <a:chExt cx="0" cy="0"/>
        </a:xfrm>
      </p:grpSpPr>
      <p:sp>
        <p:nvSpPr>
          <p:cNvPr id="1304" name="Google Shape;1304;g161fc2697f7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5" name="Google Shape;1305;g161fc2697f7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0" name="Shape 1420"/>
        <p:cNvGrpSpPr/>
        <p:nvPr/>
      </p:nvGrpSpPr>
      <p:grpSpPr>
        <a:xfrm>
          <a:off x="0" y="0"/>
          <a:ext cx="0" cy="0"/>
          <a:chOff x="0" y="0"/>
          <a:chExt cx="0" cy="0"/>
        </a:xfrm>
      </p:grpSpPr>
      <p:sp>
        <p:nvSpPr>
          <p:cNvPr id="1421" name="Google Shape;1421;g15e82a4326d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2" name="Google Shape;1422;g15e82a4326d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7" name="Shape 1497"/>
        <p:cNvGrpSpPr/>
        <p:nvPr/>
      </p:nvGrpSpPr>
      <p:grpSpPr>
        <a:xfrm>
          <a:off x="0" y="0"/>
          <a:ext cx="0" cy="0"/>
          <a:chOff x="0" y="0"/>
          <a:chExt cx="0" cy="0"/>
        </a:xfrm>
      </p:grpSpPr>
      <p:sp>
        <p:nvSpPr>
          <p:cNvPr id="1498" name="Google Shape;1498;g110e392a037_0_3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9" name="Google Shape;1499;g110e392a037_0_3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3" name="Shape 1523"/>
        <p:cNvGrpSpPr/>
        <p:nvPr/>
      </p:nvGrpSpPr>
      <p:grpSpPr>
        <a:xfrm>
          <a:off x="0" y="0"/>
          <a:ext cx="0" cy="0"/>
          <a:chOff x="0" y="0"/>
          <a:chExt cx="0" cy="0"/>
        </a:xfrm>
      </p:grpSpPr>
      <p:sp>
        <p:nvSpPr>
          <p:cNvPr id="1524" name="Google Shape;1524;g110c2e41b46_0_4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5" name="Google Shape;1525;g110c2e41b46_0_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2" name="Shape 1572"/>
        <p:cNvGrpSpPr/>
        <p:nvPr/>
      </p:nvGrpSpPr>
      <p:grpSpPr>
        <a:xfrm>
          <a:off x="0" y="0"/>
          <a:ext cx="0" cy="0"/>
          <a:chOff x="0" y="0"/>
          <a:chExt cx="0" cy="0"/>
        </a:xfrm>
      </p:grpSpPr>
      <p:sp>
        <p:nvSpPr>
          <p:cNvPr id="1573" name="Google Shape;1573;g110c2e41b46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4" name="Google Shape;1574;g110c2e41b46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8" name="Shape 1728"/>
        <p:cNvGrpSpPr/>
        <p:nvPr/>
      </p:nvGrpSpPr>
      <p:grpSpPr>
        <a:xfrm>
          <a:off x="0" y="0"/>
          <a:ext cx="0" cy="0"/>
          <a:chOff x="0" y="0"/>
          <a:chExt cx="0" cy="0"/>
        </a:xfrm>
      </p:grpSpPr>
      <p:sp>
        <p:nvSpPr>
          <p:cNvPr id="1729" name="Google Shape;1729;g164400ae8eb_0_8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0" name="Google Shape;1730;g164400ae8eb_0_8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9" name="Shape 1749"/>
        <p:cNvGrpSpPr/>
        <p:nvPr/>
      </p:nvGrpSpPr>
      <p:grpSpPr>
        <a:xfrm>
          <a:off x="0" y="0"/>
          <a:ext cx="0" cy="0"/>
          <a:chOff x="0" y="0"/>
          <a:chExt cx="0" cy="0"/>
        </a:xfrm>
      </p:grpSpPr>
      <p:sp>
        <p:nvSpPr>
          <p:cNvPr id="1750" name="Google Shape;1750;g110c2e41b46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1" name="Google Shape;1751;g110c2e41b46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4" name="Shape 1804"/>
        <p:cNvGrpSpPr/>
        <p:nvPr/>
      </p:nvGrpSpPr>
      <p:grpSpPr>
        <a:xfrm>
          <a:off x="0" y="0"/>
          <a:ext cx="0" cy="0"/>
          <a:chOff x="0" y="0"/>
          <a:chExt cx="0" cy="0"/>
        </a:xfrm>
      </p:grpSpPr>
      <p:sp>
        <p:nvSpPr>
          <p:cNvPr id="1805" name="Google Shape;1805;g161fc2697f7_0_15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6" name="Google Shape;1806;g161fc2697f7_0_15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3" name="Shape 1963"/>
        <p:cNvGrpSpPr/>
        <p:nvPr/>
      </p:nvGrpSpPr>
      <p:grpSpPr>
        <a:xfrm>
          <a:off x="0" y="0"/>
          <a:ext cx="0" cy="0"/>
          <a:chOff x="0" y="0"/>
          <a:chExt cx="0" cy="0"/>
        </a:xfrm>
      </p:grpSpPr>
      <p:sp>
        <p:nvSpPr>
          <p:cNvPr id="1964" name="Google Shape;1964;g161fc2697f7_0_15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5" name="Google Shape;1965;g161fc2697f7_0_1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15e82a4326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8" name="Google Shape;818;g15e82a432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g110c2e41b46_0_4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4" name="Google Shape;854;g110c2e41b46_0_4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g161fc2697f7_0_15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3" name="Google Shape;863;g161fc2697f7_0_15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g110c2e41b4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3" name="Google Shape;893;g110c2e41b4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 name="Shape 962"/>
        <p:cNvGrpSpPr/>
        <p:nvPr/>
      </p:nvGrpSpPr>
      <p:grpSpPr>
        <a:xfrm>
          <a:off x="0" y="0"/>
          <a:ext cx="0" cy="0"/>
          <a:chOff x="0" y="0"/>
          <a:chExt cx="0" cy="0"/>
        </a:xfrm>
      </p:grpSpPr>
      <p:sp>
        <p:nvSpPr>
          <p:cNvPr id="963" name="Google Shape;963;g161fc2697f7_0_4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4" name="Google Shape;964;g161fc2697f7_0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g161fc2697f7_0_15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4" name="Google Shape;984;g161fc2697f7_0_15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6" name="Shape 1056"/>
        <p:cNvGrpSpPr/>
        <p:nvPr/>
      </p:nvGrpSpPr>
      <p:grpSpPr>
        <a:xfrm>
          <a:off x="0" y="0"/>
          <a:ext cx="0" cy="0"/>
          <a:chOff x="0" y="0"/>
          <a:chExt cx="0" cy="0"/>
        </a:xfrm>
      </p:grpSpPr>
      <p:sp>
        <p:nvSpPr>
          <p:cNvPr id="1057" name="Google Shape;1057;g161fc2697f7_0_15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8" name="Google Shape;1058;g161fc2697f7_0_15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0" name="Shape 1140"/>
        <p:cNvGrpSpPr/>
        <p:nvPr/>
      </p:nvGrpSpPr>
      <p:grpSpPr>
        <a:xfrm>
          <a:off x="0" y="0"/>
          <a:ext cx="0" cy="0"/>
          <a:chOff x="0" y="0"/>
          <a:chExt cx="0" cy="0"/>
        </a:xfrm>
      </p:grpSpPr>
      <p:sp>
        <p:nvSpPr>
          <p:cNvPr id="1141" name="Google Shape;1141;g110c2e41b4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2" name="Google Shape;1142;g110c2e41b4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2"/>
        </a:solidFill>
      </p:bgPr>
    </p:bg>
    <p:spTree>
      <p:nvGrpSpPr>
        <p:cNvPr id="8" name="Shape 8"/>
        <p:cNvGrpSpPr/>
        <p:nvPr/>
      </p:nvGrpSpPr>
      <p:grpSpPr>
        <a:xfrm>
          <a:off x="0" y="0"/>
          <a:ext cx="0" cy="0"/>
          <a:chOff x="0" y="0"/>
          <a:chExt cx="0" cy="0"/>
        </a:xfrm>
      </p:grpSpPr>
      <p:sp>
        <p:nvSpPr>
          <p:cNvPr id="9" name="Google Shape;9;p2"/>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txBox="1"/>
          <p:nvPr>
            <p:ph type="ctrTitle"/>
          </p:nvPr>
        </p:nvSpPr>
        <p:spPr>
          <a:xfrm>
            <a:off x="2050200" y="1347588"/>
            <a:ext cx="5043600" cy="1884000"/>
          </a:xfrm>
          <a:prstGeom prst="rect">
            <a:avLst/>
          </a:prstGeom>
        </p:spPr>
        <p:txBody>
          <a:bodyPr anchorCtr="0" anchor="ctr" bIns="91425" lIns="91425" spcFirstLastPara="1" rIns="91425" wrap="square" tIns="91425">
            <a:noAutofit/>
          </a:bodyPr>
          <a:lstStyle>
            <a:lvl1pPr lvl="0" rtl="0" algn="ctr">
              <a:lnSpc>
                <a:spcPct val="90000"/>
              </a:lnSpc>
              <a:spcBef>
                <a:spcPts val="0"/>
              </a:spcBef>
              <a:spcAft>
                <a:spcPts val="0"/>
              </a:spcAft>
              <a:buSzPts val="5200"/>
              <a:buNone/>
              <a:defRPr sz="7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rot="260">
            <a:off x="2582100" y="3539205"/>
            <a:ext cx="3959400" cy="40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grpSp>
        <p:nvGrpSpPr>
          <p:cNvPr id="12" name="Google Shape;12;p2"/>
          <p:cNvGrpSpPr/>
          <p:nvPr/>
        </p:nvGrpSpPr>
        <p:grpSpPr>
          <a:xfrm rot="-1317836">
            <a:off x="8481526" y="-939864"/>
            <a:ext cx="3011628" cy="1682579"/>
            <a:chOff x="1619054" y="2953626"/>
            <a:chExt cx="4381243" cy="2529997"/>
          </a:xfrm>
        </p:grpSpPr>
        <p:sp>
          <p:nvSpPr>
            <p:cNvPr id="13" name="Google Shape;13;p2"/>
            <p:cNvSpPr/>
            <p:nvPr/>
          </p:nvSpPr>
          <p:spPr>
            <a:xfrm>
              <a:off x="1619054" y="2953626"/>
              <a:ext cx="4381243" cy="2529997"/>
            </a:xfrm>
            <a:custGeom>
              <a:rect b="b" l="l" r="r" t="t"/>
              <a:pathLst>
                <a:path extrusionOk="0" h="97420" w="168704">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1832850" y="5295600"/>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1832850" y="515777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1832850" y="501997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1832850" y="48822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1832850" y="4744400"/>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1832850" y="4606625"/>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832850" y="44688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1832850" y="4331000"/>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1832850" y="4193225"/>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1832850" y="40554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1832850" y="391762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1832850" y="3779825"/>
              <a:ext cx="4085625" cy="125"/>
            </a:xfrm>
            <a:custGeom>
              <a:rect b="b" l="l" r="r" t="t"/>
              <a:pathLst>
                <a:path extrusionOk="0" h="5"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1832850" y="36420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1832850" y="3504250"/>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1832850" y="336642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 name="Google Shape;29;p2"/>
          <p:cNvSpPr/>
          <p:nvPr/>
        </p:nvSpPr>
        <p:spPr>
          <a:xfrm rot="-966445">
            <a:off x="-2577006" y="3373787"/>
            <a:ext cx="3011495" cy="1682616"/>
          </a:xfrm>
          <a:custGeom>
            <a:rect b="b" l="l" r="r" t="t"/>
            <a:pathLst>
              <a:path extrusionOk="0" h="97420" w="168704">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2"/>
        </a:solidFill>
      </p:bgPr>
    </p:bg>
    <p:spTree>
      <p:nvGrpSpPr>
        <p:cNvPr id="104" name="Shape 104"/>
        <p:cNvGrpSpPr/>
        <p:nvPr/>
      </p:nvGrpSpPr>
      <p:grpSpPr>
        <a:xfrm>
          <a:off x="0" y="0"/>
          <a:ext cx="0" cy="0"/>
          <a:chOff x="0" y="0"/>
          <a:chExt cx="0" cy="0"/>
        </a:xfrm>
      </p:grpSpPr>
      <p:sp>
        <p:nvSpPr>
          <p:cNvPr id="105" name="Google Shape;105;p11"/>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1"/>
          <p:cNvSpPr txBox="1"/>
          <p:nvPr>
            <p:ph hasCustomPrompt="1" type="title"/>
          </p:nvPr>
        </p:nvSpPr>
        <p:spPr>
          <a:xfrm>
            <a:off x="2459250" y="1639525"/>
            <a:ext cx="4431900" cy="1369800"/>
          </a:xfrm>
          <a:prstGeom prst="rect">
            <a:avLst/>
          </a:prstGeom>
        </p:spPr>
        <p:txBody>
          <a:bodyPr anchorCtr="0" anchor="ctr" bIns="91425" lIns="91425" spcFirstLastPara="1" rIns="91425" wrap="square" tIns="91425">
            <a:noAutofit/>
          </a:bodyPr>
          <a:lstStyle>
            <a:lvl1pPr lvl="0" algn="ctr">
              <a:spcBef>
                <a:spcPts val="0"/>
              </a:spcBef>
              <a:spcAft>
                <a:spcPts val="0"/>
              </a:spcAft>
              <a:buSzPts val="12000"/>
              <a:buNone/>
              <a:defRPr sz="95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07" name="Google Shape;107;p11"/>
          <p:cNvSpPr txBox="1"/>
          <p:nvPr>
            <p:ph idx="1" type="body"/>
          </p:nvPr>
        </p:nvSpPr>
        <p:spPr>
          <a:xfrm>
            <a:off x="2650650" y="3076025"/>
            <a:ext cx="4049100" cy="353700"/>
          </a:xfrm>
          <a:prstGeom prst="rect">
            <a:avLst/>
          </a:prstGeom>
        </p:spPr>
        <p:txBody>
          <a:bodyPr anchorCtr="0" anchor="t" bIns="91425" lIns="91425" spcFirstLastPara="1" rIns="91425" wrap="square" tIns="91425">
            <a:noAutofit/>
          </a:bodyPr>
          <a:lstStyle>
            <a:lvl1pPr indent="-330200" lvl="0" marL="457200" algn="ctr">
              <a:lnSpc>
                <a:spcPct val="100000"/>
              </a:lnSpc>
              <a:spcBef>
                <a:spcPts val="0"/>
              </a:spcBef>
              <a:spcAft>
                <a:spcPts val="0"/>
              </a:spcAft>
              <a:buSzPts val="1600"/>
              <a:buChar char="●"/>
              <a:defRPr/>
            </a:lvl1pPr>
            <a:lvl2pPr indent="-330200" lvl="1" marL="914400" algn="ctr">
              <a:spcBef>
                <a:spcPts val="0"/>
              </a:spcBef>
              <a:spcAft>
                <a:spcPts val="0"/>
              </a:spcAft>
              <a:buSzPts val="1600"/>
              <a:buChar char="○"/>
              <a:defRPr/>
            </a:lvl2pPr>
            <a:lvl3pPr indent="-330200" lvl="2" marL="1371600" algn="ctr">
              <a:spcBef>
                <a:spcPts val="0"/>
              </a:spcBef>
              <a:spcAft>
                <a:spcPts val="0"/>
              </a:spcAft>
              <a:buSzPts val="1600"/>
              <a:buChar char="■"/>
              <a:defRPr/>
            </a:lvl3pPr>
            <a:lvl4pPr indent="-330200" lvl="3" marL="1828800" algn="ctr">
              <a:spcBef>
                <a:spcPts val="0"/>
              </a:spcBef>
              <a:spcAft>
                <a:spcPts val="0"/>
              </a:spcAft>
              <a:buSzPts val="1600"/>
              <a:buChar char="●"/>
              <a:defRPr/>
            </a:lvl4pPr>
            <a:lvl5pPr indent="-330200" lvl="4" marL="2286000" algn="ctr">
              <a:spcBef>
                <a:spcPts val="0"/>
              </a:spcBef>
              <a:spcAft>
                <a:spcPts val="0"/>
              </a:spcAft>
              <a:buSzPts val="1600"/>
              <a:buChar char="○"/>
              <a:defRPr/>
            </a:lvl5pPr>
            <a:lvl6pPr indent="-330200" lvl="5" marL="2743200" algn="ctr">
              <a:spcBef>
                <a:spcPts val="0"/>
              </a:spcBef>
              <a:spcAft>
                <a:spcPts val="0"/>
              </a:spcAft>
              <a:buSzPts val="1600"/>
              <a:buChar char="■"/>
              <a:defRPr/>
            </a:lvl6pPr>
            <a:lvl7pPr indent="-330200" lvl="6" marL="3200400" algn="ctr">
              <a:spcBef>
                <a:spcPts val="0"/>
              </a:spcBef>
              <a:spcAft>
                <a:spcPts val="0"/>
              </a:spcAft>
              <a:buSzPts val="1600"/>
              <a:buChar char="●"/>
              <a:defRPr/>
            </a:lvl7pPr>
            <a:lvl8pPr indent="-330200" lvl="7" marL="3657600" algn="ctr">
              <a:spcBef>
                <a:spcPts val="0"/>
              </a:spcBef>
              <a:spcAft>
                <a:spcPts val="0"/>
              </a:spcAft>
              <a:buSzPts val="1600"/>
              <a:buChar char="○"/>
              <a:defRPr/>
            </a:lvl8pPr>
            <a:lvl9pPr indent="-330200" lvl="8" marL="4114800" algn="ctr">
              <a:spcBef>
                <a:spcPts val="0"/>
              </a:spcBef>
              <a:spcAft>
                <a:spcPts val="0"/>
              </a:spcAft>
              <a:buSzPts val="16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08" name="Shape 10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bg>
      <p:bgPr>
        <a:solidFill>
          <a:schemeClr val="dk2"/>
        </a:solidFill>
      </p:bgPr>
    </p:bg>
    <p:spTree>
      <p:nvGrpSpPr>
        <p:cNvPr id="109" name="Shape 109"/>
        <p:cNvGrpSpPr/>
        <p:nvPr/>
      </p:nvGrpSpPr>
      <p:grpSpPr>
        <a:xfrm>
          <a:off x="0" y="0"/>
          <a:ext cx="0" cy="0"/>
          <a:chOff x="0" y="0"/>
          <a:chExt cx="0" cy="0"/>
        </a:xfrm>
      </p:grpSpPr>
      <p:sp>
        <p:nvSpPr>
          <p:cNvPr id="110" name="Google Shape;110;p13"/>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3"/>
          <p:cNvSpPr txBox="1"/>
          <p:nvPr>
            <p:ph type="title"/>
          </p:nvPr>
        </p:nvSpPr>
        <p:spPr>
          <a:xfrm>
            <a:off x="712800" y="460200"/>
            <a:ext cx="7704000" cy="5904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solidFill>
                  <a:schemeClr val="accent2"/>
                </a:solidFill>
              </a:defRPr>
            </a:lvl1pPr>
            <a:lvl2pPr lvl="1">
              <a:spcBef>
                <a:spcPts val="0"/>
              </a:spcBef>
              <a:spcAft>
                <a:spcPts val="0"/>
              </a:spcAft>
              <a:buSzPts val="3500"/>
              <a:buFont typeface="Fredericka the Great"/>
              <a:buNone/>
              <a:defRPr>
                <a:latin typeface="Fredericka the Great"/>
                <a:ea typeface="Fredericka the Great"/>
                <a:cs typeface="Fredericka the Great"/>
                <a:sym typeface="Fredericka the Great"/>
              </a:defRPr>
            </a:lvl2pPr>
            <a:lvl3pPr lvl="2">
              <a:spcBef>
                <a:spcPts val="0"/>
              </a:spcBef>
              <a:spcAft>
                <a:spcPts val="0"/>
              </a:spcAft>
              <a:buSzPts val="3500"/>
              <a:buFont typeface="Fredericka the Great"/>
              <a:buNone/>
              <a:defRPr>
                <a:latin typeface="Fredericka the Great"/>
                <a:ea typeface="Fredericka the Great"/>
                <a:cs typeface="Fredericka the Great"/>
                <a:sym typeface="Fredericka the Great"/>
              </a:defRPr>
            </a:lvl3pPr>
            <a:lvl4pPr lvl="3">
              <a:spcBef>
                <a:spcPts val="0"/>
              </a:spcBef>
              <a:spcAft>
                <a:spcPts val="0"/>
              </a:spcAft>
              <a:buSzPts val="3500"/>
              <a:buFont typeface="Fredericka the Great"/>
              <a:buNone/>
              <a:defRPr>
                <a:latin typeface="Fredericka the Great"/>
                <a:ea typeface="Fredericka the Great"/>
                <a:cs typeface="Fredericka the Great"/>
                <a:sym typeface="Fredericka the Great"/>
              </a:defRPr>
            </a:lvl4pPr>
            <a:lvl5pPr lvl="4">
              <a:spcBef>
                <a:spcPts val="0"/>
              </a:spcBef>
              <a:spcAft>
                <a:spcPts val="0"/>
              </a:spcAft>
              <a:buSzPts val="3500"/>
              <a:buFont typeface="Fredericka the Great"/>
              <a:buNone/>
              <a:defRPr>
                <a:latin typeface="Fredericka the Great"/>
                <a:ea typeface="Fredericka the Great"/>
                <a:cs typeface="Fredericka the Great"/>
                <a:sym typeface="Fredericka the Great"/>
              </a:defRPr>
            </a:lvl5pPr>
            <a:lvl6pPr lvl="5">
              <a:spcBef>
                <a:spcPts val="0"/>
              </a:spcBef>
              <a:spcAft>
                <a:spcPts val="0"/>
              </a:spcAft>
              <a:buSzPts val="3500"/>
              <a:buFont typeface="Fredericka the Great"/>
              <a:buNone/>
              <a:defRPr>
                <a:latin typeface="Fredericka the Great"/>
                <a:ea typeface="Fredericka the Great"/>
                <a:cs typeface="Fredericka the Great"/>
                <a:sym typeface="Fredericka the Great"/>
              </a:defRPr>
            </a:lvl6pPr>
            <a:lvl7pPr lvl="6">
              <a:spcBef>
                <a:spcPts val="0"/>
              </a:spcBef>
              <a:spcAft>
                <a:spcPts val="0"/>
              </a:spcAft>
              <a:buSzPts val="3500"/>
              <a:buFont typeface="Fredericka the Great"/>
              <a:buNone/>
              <a:defRPr>
                <a:latin typeface="Fredericka the Great"/>
                <a:ea typeface="Fredericka the Great"/>
                <a:cs typeface="Fredericka the Great"/>
                <a:sym typeface="Fredericka the Great"/>
              </a:defRPr>
            </a:lvl7pPr>
            <a:lvl8pPr lvl="7">
              <a:spcBef>
                <a:spcPts val="0"/>
              </a:spcBef>
              <a:spcAft>
                <a:spcPts val="0"/>
              </a:spcAft>
              <a:buSzPts val="3500"/>
              <a:buFont typeface="Fredericka the Great"/>
              <a:buNone/>
              <a:defRPr>
                <a:latin typeface="Fredericka the Great"/>
                <a:ea typeface="Fredericka the Great"/>
                <a:cs typeface="Fredericka the Great"/>
                <a:sym typeface="Fredericka the Great"/>
              </a:defRPr>
            </a:lvl8pPr>
            <a:lvl9pPr lvl="8">
              <a:spcBef>
                <a:spcPts val="0"/>
              </a:spcBef>
              <a:spcAft>
                <a:spcPts val="0"/>
              </a:spcAft>
              <a:buSzPts val="3500"/>
              <a:buFont typeface="Fredericka the Great"/>
              <a:buNone/>
              <a:defRPr>
                <a:latin typeface="Fredericka the Great"/>
                <a:ea typeface="Fredericka the Great"/>
                <a:cs typeface="Fredericka the Great"/>
                <a:sym typeface="Fredericka the Great"/>
              </a:defRPr>
            </a:lvl9pPr>
          </a:lstStyle>
          <a:p/>
        </p:txBody>
      </p:sp>
      <p:sp>
        <p:nvSpPr>
          <p:cNvPr id="112" name="Google Shape;112;p13"/>
          <p:cNvSpPr txBox="1"/>
          <p:nvPr>
            <p:ph idx="2" type="ctrTitle"/>
          </p:nvPr>
        </p:nvSpPr>
        <p:spPr>
          <a:xfrm>
            <a:off x="1955175" y="1782523"/>
            <a:ext cx="2304000" cy="5073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sz="2800">
                <a:solidFill>
                  <a:schemeClr val="dk1"/>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3" name="Google Shape;113;p13"/>
          <p:cNvSpPr txBox="1"/>
          <p:nvPr>
            <p:ph idx="1" type="subTitle"/>
          </p:nvPr>
        </p:nvSpPr>
        <p:spPr>
          <a:xfrm>
            <a:off x="1955175" y="2205475"/>
            <a:ext cx="2304000" cy="651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4" name="Google Shape;114;p13"/>
          <p:cNvSpPr txBox="1"/>
          <p:nvPr>
            <p:ph idx="3" type="ctrTitle"/>
          </p:nvPr>
        </p:nvSpPr>
        <p:spPr>
          <a:xfrm flipH="1">
            <a:off x="5841475" y="1782523"/>
            <a:ext cx="2304000" cy="5073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sz="2800">
                <a:solidFill>
                  <a:schemeClr val="dk1"/>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5" name="Google Shape;115;p13"/>
          <p:cNvSpPr txBox="1"/>
          <p:nvPr>
            <p:ph idx="4" type="subTitle"/>
          </p:nvPr>
        </p:nvSpPr>
        <p:spPr>
          <a:xfrm flipH="1">
            <a:off x="5841475" y="2205475"/>
            <a:ext cx="2304000" cy="651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6" name="Google Shape;116;p13"/>
          <p:cNvSpPr txBox="1"/>
          <p:nvPr>
            <p:ph idx="5" type="ctrTitle"/>
          </p:nvPr>
        </p:nvSpPr>
        <p:spPr>
          <a:xfrm>
            <a:off x="1955175" y="3219849"/>
            <a:ext cx="2304000" cy="5073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sz="2800">
                <a:solidFill>
                  <a:schemeClr val="dk1"/>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7" name="Google Shape;117;p13"/>
          <p:cNvSpPr txBox="1"/>
          <p:nvPr>
            <p:ph idx="6" type="subTitle"/>
          </p:nvPr>
        </p:nvSpPr>
        <p:spPr>
          <a:xfrm>
            <a:off x="1955175" y="3638671"/>
            <a:ext cx="2304000" cy="651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8" name="Google Shape;118;p13"/>
          <p:cNvSpPr txBox="1"/>
          <p:nvPr>
            <p:ph idx="7" type="ctrTitle"/>
          </p:nvPr>
        </p:nvSpPr>
        <p:spPr>
          <a:xfrm flipH="1">
            <a:off x="5841475" y="3219849"/>
            <a:ext cx="2304000" cy="5073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sz="2800">
                <a:solidFill>
                  <a:schemeClr val="dk1"/>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9" name="Google Shape;119;p13"/>
          <p:cNvSpPr txBox="1"/>
          <p:nvPr>
            <p:ph idx="8" type="subTitle"/>
          </p:nvPr>
        </p:nvSpPr>
        <p:spPr>
          <a:xfrm flipH="1">
            <a:off x="5841475" y="3644950"/>
            <a:ext cx="2304000" cy="651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0" name="Google Shape;120;p13"/>
          <p:cNvSpPr txBox="1"/>
          <p:nvPr>
            <p:ph hasCustomPrompt="1" idx="9" type="title"/>
          </p:nvPr>
        </p:nvSpPr>
        <p:spPr>
          <a:xfrm>
            <a:off x="987055" y="1873403"/>
            <a:ext cx="822900" cy="640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600"/>
              <a:buNone/>
              <a:defRPr sz="4500"/>
            </a:lvl1pPr>
            <a:lvl2pPr lvl="1" rtl="0" algn="ctr">
              <a:spcBef>
                <a:spcPts val="0"/>
              </a:spcBef>
              <a:spcAft>
                <a:spcPts val="0"/>
              </a:spcAft>
              <a:buSzPts val="2600"/>
              <a:buNone/>
              <a:defRPr sz="2600"/>
            </a:lvl2pPr>
            <a:lvl3pPr lvl="2" rtl="0" algn="ctr">
              <a:spcBef>
                <a:spcPts val="0"/>
              </a:spcBef>
              <a:spcAft>
                <a:spcPts val="0"/>
              </a:spcAft>
              <a:buSzPts val="2600"/>
              <a:buNone/>
              <a:defRPr sz="2600"/>
            </a:lvl3pPr>
            <a:lvl4pPr lvl="3" rtl="0" algn="ctr">
              <a:spcBef>
                <a:spcPts val="0"/>
              </a:spcBef>
              <a:spcAft>
                <a:spcPts val="0"/>
              </a:spcAft>
              <a:buSzPts val="2600"/>
              <a:buNone/>
              <a:defRPr sz="2600"/>
            </a:lvl4pPr>
            <a:lvl5pPr lvl="4" rtl="0" algn="ctr">
              <a:spcBef>
                <a:spcPts val="0"/>
              </a:spcBef>
              <a:spcAft>
                <a:spcPts val="0"/>
              </a:spcAft>
              <a:buSzPts val="2600"/>
              <a:buNone/>
              <a:defRPr sz="2600"/>
            </a:lvl5pPr>
            <a:lvl6pPr lvl="5" rtl="0" algn="ctr">
              <a:spcBef>
                <a:spcPts val="0"/>
              </a:spcBef>
              <a:spcAft>
                <a:spcPts val="0"/>
              </a:spcAft>
              <a:buSzPts val="2600"/>
              <a:buNone/>
              <a:defRPr sz="2600"/>
            </a:lvl6pPr>
            <a:lvl7pPr lvl="6" rtl="0" algn="ctr">
              <a:spcBef>
                <a:spcPts val="0"/>
              </a:spcBef>
              <a:spcAft>
                <a:spcPts val="0"/>
              </a:spcAft>
              <a:buSzPts val="2600"/>
              <a:buNone/>
              <a:defRPr sz="2600"/>
            </a:lvl7pPr>
            <a:lvl8pPr lvl="7" rtl="0" algn="ctr">
              <a:spcBef>
                <a:spcPts val="0"/>
              </a:spcBef>
              <a:spcAft>
                <a:spcPts val="0"/>
              </a:spcAft>
              <a:buSzPts val="2600"/>
              <a:buNone/>
              <a:defRPr sz="2600"/>
            </a:lvl8pPr>
            <a:lvl9pPr lvl="8" rtl="0" algn="ctr">
              <a:spcBef>
                <a:spcPts val="0"/>
              </a:spcBef>
              <a:spcAft>
                <a:spcPts val="0"/>
              </a:spcAft>
              <a:buSzPts val="2600"/>
              <a:buNone/>
              <a:defRPr sz="2600"/>
            </a:lvl9pPr>
          </a:lstStyle>
          <a:p>
            <a:r>
              <a:t>xx%</a:t>
            </a:r>
          </a:p>
        </p:txBody>
      </p:sp>
      <p:sp>
        <p:nvSpPr>
          <p:cNvPr id="121" name="Google Shape;121;p13"/>
          <p:cNvSpPr txBox="1"/>
          <p:nvPr>
            <p:ph hasCustomPrompt="1" idx="13" type="title"/>
          </p:nvPr>
        </p:nvSpPr>
        <p:spPr>
          <a:xfrm>
            <a:off x="987055" y="3308085"/>
            <a:ext cx="822900" cy="640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1"/>
              </a:buClr>
              <a:buSzPts val="2600"/>
              <a:buNone/>
              <a:defRPr sz="4500">
                <a:solidFill>
                  <a:schemeClr val="accent1"/>
                </a:solidFill>
              </a:defRPr>
            </a:lvl1pPr>
            <a:lvl2pPr lvl="1" rtl="0" algn="ctr">
              <a:spcBef>
                <a:spcPts val="0"/>
              </a:spcBef>
              <a:spcAft>
                <a:spcPts val="0"/>
              </a:spcAft>
              <a:buClr>
                <a:schemeClr val="accent1"/>
              </a:buClr>
              <a:buSzPts val="2600"/>
              <a:buNone/>
              <a:defRPr sz="2600">
                <a:solidFill>
                  <a:schemeClr val="accent1"/>
                </a:solidFill>
              </a:defRPr>
            </a:lvl2pPr>
            <a:lvl3pPr lvl="2" rtl="0" algn="ctr">
              <a:spcBef>
                <a:spcPts val="0"/>
              </a:spcBef>
              <a:spcAft>
                <a:spcPts val="0"/>
              </a:spcAft>
              <a:buClr>
                <a:schemeClr val="accent1"/>
              </a:buClr>
              <a:buSzPts val="2600"/>
              <a:buNone/>
              <a:defRPr sz="2600">
                <a:solidFill>
                  <a:schemeClr val="accent1"/>
                </a:solidFill>
              </a:defRPr>
            </a:lvl3pPr>
            <a:lvl4pPr lvl="3" rtl="0" algn="ctr">
              <a:spcBef>
                <a:spcPts val="0"/>
              </a:spcBef>
              <a:spcAft>
                <a:spcPts val="0"/>
              </a:spcAft>
              <a:buClr>
                <a:schemeClr val="accent1"/>
              </a:buClr>
              <a:buSzPts val="2600"/>
              <a:buNone/>
              <a:defRPr sz="2600">
                <a:solidFill>
                  <a:schemeClr val="accent1"/>
                </a:solidFill>
              </a:defRPr>
            </a:lvl4pPr>
            <a:lvl5pPr lvl="4" rtl="0" algn="ctr">
              <a:spcBef>
                <a:spcPts val="0"/>
              </a:spcBef>
              <a:spcAft>
                <a:spcPts val="0"/>
              </a:spcAft>
              <a:buClr>
                <a:schemeClr val="accent1"/>
              </a:buClr>
              <a:buSzPts val="2600"/>
              <a:buNone/>
              <a:defRPr sz="2600">
                <a:solidFill>
                  <a:schemeClr val="accent1"/>
                </a:solidFill>
              </a:defRPr>
            </a:lvl5pPr>
            <a:lvl6pPr lvl="5" rtl="0" algn="ctr">
              <a:spcBef>
                <a:spcPts val="0"/>
              </a:spcBef>
              <a:spcAft>
                <a:spcPts val="0"/>
              </a:spcAft>
              <a:buClr>
                <a:schemeClr val="accent1"/>
              </a:buClr>
              <a:buSzPts val="2600"/>
              <a:buNone/>
              <a:defRPr sz="2600">
                <a:solidFill>
                  <a:schemeClr val="accent1"/>
                </a:solidFill>
              </a:defRPr>
            </a:lvl6pPr>
            <a:lvl7pPr lvl="6" rtl="0" algn="ctr">
              <a:spcBef>
                <a:spcPts val="0"/>
              </a:spcBef>
              <a:spcAft>
                <a:spcPts val="0"/>
              </a:spcAft>
              <a:buClr>
                <a:schemeClr val="accent1"/>
              </a:buClr>
              <a:buSzPts val="2600"/>
              <a:buNone/>
              <a:defRPr sz="2600">
                <a:solidFill>
                  <a:schemeClr val="accent1"/>
                </a:solidFill>
              </a:defRPr>
            </a:lvl7pPr>
            <a:lvl8pPr lvl="7" rtl="0" algn="ctr">
              <a:spcBef>
                <a:spcPts val="0"/>
              </a:spcBef>
              <a:spcAft>
                <a:spcPts val="0"/>
              </a:spcAft>
              <a:buClr>
                <a:schemeClr val="accent1"/>
              </a:buClr>
              <a:buSzPts val="2600"/>
              <a:buNone/>
              <a:defRPr sz="2600">
                <a:solidFill>
                  <a:schemeClr val="accent1"/>
                </a:solidFill>
              </a:defRPr>
            </a:lvl8pPr>
            <a:lvl9pPr lvl="8" rtl="0" algn="ctr">
              <a:spcBef>
                <a:spcPts val="0"/>
              </a:spcBef>
              <a:spcAft>
                <a:spcPts val="0"/>
              </a:spcAft>
              <a:buClr>
                <a:schemeClr val="accent1"/>
              </a:buClr>
              <a:buSzPts val="2600"/>
              <a:buNone/>
              <a:defRPr sz="2600">
                <a:solidFill>
                  <a:schemeClr val="accent1"/>
                </a:solidFill>
              </a:defRPr>
            </a:lvl9pPr>
          </a:lstStyle>
          <a:p>
            <a:r>
              <a:t>xx%</a:t>
            </a:r>
          </a:p>
        </p:txBody>
      </p:sp>
      <p:sp>
        <p:nvSpPr>
          <p:cNvPr id="122" name="Google Shape;122;p13"/>
          <p:cNvSpPr txBox="1"/>
          <p:nvPr>
            <p:ph hasCustomPrompt="1" idx="14" type="title"/>
          </p:nvPr>
        </p:nvSpPr>
        <p:spPr>
          <a:xfrm>
            <a:off x="4872447" y="1873403"/>
            <a:ext cx="822900" cy="640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2"/>
              </a:buClr>
              <a:buSzPts val="2600"/>
              <a:buNone/>
              <a:defRPr sz="4500">
                <a:solidFill>
                  <a:schemeClr val="lt2"/>
                </a:solidFill>
              </a:defRPr>
            </a:lvl1pPr>
            <a:lvl2pPr lvl="1" rtl="0" algn="ctr">
              <a:spcBef>
                <a:spcPts val="0"/>
              </a:spcBef>
              <a:spcAft>
                <a:spcPts val="0"/>
              </a:spcAft>
              <a:buSzPts val="2600"/>
              <a:buNone/>
              <a:defRPr sz="2600"/>
            </a:lvl2pPr>
            <a:lvl3pPr lvl="2" rtl="0" algn="ctr">
              <a:spcBef>
                <a:spcPts val="0"/>
              </a:spcBef>
              <a:spcAft>
                <a:spcPts val="0"/>
              </a:spcAft>
              <a:buSzPts val="2600"/>
              <a:buNone/>
              <a:defRPr sz="2600"/>
            </a:lvl3pPr>
            <a:lvl4pPr lvl="3" rtl="0" algn="ctr">
              <a:spcBef>
                <a:spcPts val="0"/>
              </a:spcBef>
              <a:spcAft>
                <a:spcPts val="0"/>
              </a:spcAft>
              <a:buSzPts val="2600"/>
              <a:buNone/>
              <a:defRPr sz="2600"/>
            </a:lvl4pPr>
            <a:lvl5pPr lvl="4" rtl="0" algn="ctr">
              <a:spcBef>
                <a:spcPts val="0"/>
              </a:spcBef>
              <a:spcAft>
                <a:spcPts val="0"/>
              </a:spcAft>
              <a:buSzPts val="2600"/>
              <a:buNone/>
              <a:defRPr sz="2600"/>
            </a:lvl5pPr>
            <a:lvl6pPr lvl="5" rtl="0" algn="ctr">
              <a:spcBef>
                <a:spcPts val="0"/>
              </a:spcBef>
              <a:spcAft>
                <a:spcPts val="0"/>
              </a:spcAft>
              <a:buSzPts val="2600"/>
              <a:buNone/>
              <a:defRPr sz="2600"/>
            </a:lvl6pPr>
            <a:lvl7pPr lvl="6" rtl="0" algn="ctr">
              <a:spcBef>
                <a:spcPts val="0"/>
              </a:spcBef>
              <a:spcAft>
                <a:spcPts val="0"/>
              </a:spcAft>
              <a:buSzPts val="2600"/>
              <a:buNone/>
              <a:defRPr sz="2600"/>
            </a:lvl7pPr>
            <a:lvl8pPr lvl="7" rtl="0" algn="ctr">
              <a:spcBef>
                <a:spcPts val="0"/>
              </a:spcBef>
              <a:spcAft>
                <a:spcPts val="0"/>
              </a:spcAft>
              <a:buSzPts val="2600"/>
              <a:buNone/>
              <a:defRPr sz="2600"/>
            </a:lvl8pPr>
            <a:lvl9pPr lvl="8" rtl="0" algn="ctr">
              <a:spcBef>
                <a:spcPts val="0"/>
              </a:spcBef>
              <a:spcAft>
                <a:spcPts val="0"/>
              </a:spcAft>
              <a:buSzPts val="2600"/>
              <a:buNone/>
              <a:defRPr sz="2600"/>
            </a:lvl9pPr>
          </a:lstStyle>
          <a:p>
            <a:r>
              <a:t>xx%</a:t>
            </a:r>
          </a:p>
        </p:txBody>
      </p:sp>
      <p:sp>
        <p:nvSpPr>
          <p:cNvPr id="123" name="Google Shape;123;p13"/>
          <p:cNvSpPr txBox="1"/>
          <p:nvPr>
            <p:ph hasCustomPrompt="1" idx="15" type="title"/>
          </p:nvPr>
        </p:nvSpPr>
        <p:spPr>
          <a:xfrm>
            <a:off x="4872447" y="3308085"/>
            <a:ext cx="822900" cy="640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3"/>
              </a:buClr>
              <a:buSzPts val="2600"/>
              <a:buNone/>
              <a:defRPr sz="4500">
                <a:solidFill>
                  <a:schemeClr val="accent3"/>
                </a:solidFill>
              </a:defRPr>
            </a:lvl1pPr>
            <a:lvl2pPr lvl="1" rtl="0" algn="ctr">
              <a:spcBef>
                <a:spcPts val="0"/>
              </a:spcBef>
              <a:spcAft>
                <a:spcPts val="0"/>
              </a:spcAft>
              <a:buClr>
                <a:schemeClr val="accent1"/>
              </a:buClr>
              <a:buSzPts val="2600"/>
              <a:buNone/>
              <a:defRPr sz="2600">
                <a:solidFill>
                  <a:schemeClr val="accent1"/>
                </a:solidFill>
              </a:defRPr>
            </a:lvl2pPr>
            <a:lvl3pPr lvl="2" rtl="0" algn="ctr">
              <a:spcBef>
                <a:spcPts val="0"/>
              </a:spcBef>
              <a:spcAft>
                <a:spcPts val="0"/>
              </a:spcAft>
              <a:buClr>
                <a:schemeClr val="accent1"/>
              </a:buClr>
              <a:buSzPts val="2600"/>
              <a:buNone/>
              <a:defRPr sz="2600">
                <a:solidFill>
                  <a:schemeClr val="accent1"/>
                </a:solidFill>
              </a:defRPr>
            </a:lvl3pPr>
            <a:lvl4pPr lvl="3" rtl="0" algn="ctr">
              <a:spcBef>
                <a:spcPts val="0"/>
              </a:spcBef>
              <a:spcAft>
                <a:spcPts val="0"/>
              </a:spcAft>
              <a:buClr>
                <a:schemeClr val="accent1"/>
              </a:buClr>
              <a:buSzPts val="2600"/>
              <a:buNone/>
              <a:defRPr sz="2600">
                <a:solidFill>
                  <a:schemeClr val="accent1"/>
                </a:solidFill>
              </a:defRPr>
            </a:lvl4pPr>
            <a:lvl5pPr lvl="4" rtl="0" algn="ctr">
              <a:spcBef>
                <a:spcPts val="0"/>
              </a:spcBef>
              <a:spcAft>
                <a:spcPts val="0"/>
              </a:spcAft>
              <a:buClr>
                <a:schemeClr val="accent1"/>
              </a:buClr>
              <a:buSzPts val="2600"/>
              <a:buNone/>
              <a:defRPr sz="2600">
                <a:solidFill>
                  <a:schemeClr val="accent1"/>
                </a:solidFill>
              </a:defRPr>
            </a:lvl5pPr>
            <a:lvl6pPr lvl="5" rtl="0" algn="ctr">
              <a:spcBef>
                <a:spcPts val="0"/>
              </a:spcBef>
              <a:spcAft>
                <a:spcPts val="0"/>
              </a:spcAft>
              <a:buClr>
                <a:schemeClr val="accent1"/>
              </a:buClr>
              <a:buSzPts val="2600"/>
              <a:buNone/>
              <a:defRPr sz="2600">
                <a:solidFill>
                  <a:schemeClr val="accent1"/>
                </a:solidFill>
              </a:defRPr>
            </a:lvl6pPr>
            <a:lvl7pPr lvl="6" rtl="0" algn="ctr">
              <a:spcBef>
                <a:spcPts val="0"/>
              </a:spcBef>
              <a:spcAft>
                <a:spcPts val="0"/>
              </a:spcAft>
              <a:buClr>
                <a:schemeClr val="accent1"/>
              </a:buClr>
              <a:buSzPts val="2600"/>
              <a:buNone/>
              <a:defRPr sz="2600">
                <a:solidFill>
                  <a:schemeClr val="accent1"/>
                </a:solidFill>
              </a:defRPr>
            </a:lvl7pPr>
            <a:lvl8pPr lvl="7" rtl="0" algn="ctr">
              <a:spcBef>
                <a:spcPts val="0"/>
              </a:spcBef>
              <a:spcAft>
                <a:spcPts val="0"/>
              </a:spcAft>
              <a:buClr>
                <a:schemeClr val="accent1"/>
              </a:buClr>
              <a:buSzPts val="2600"/>
              <a:buNone/>
              <a:defRPr sz="2600">
                <a:solidFill>
                  <a:schemeClr val="accent1"/>
                </a:solidFill>
              </a:defRPr>
            </a:lvl8pPr>
            <a:lvl9pPr lvl="8" rtl="0" algn="ctr">
              <a:spcBef>
                <a:spcPts val="0"/>
              </a:spcBef>
              <a:spcAft>
                <a:spcPts val="0"/>
              </a:spcAft>
              <a:buClr>
                <a:schemeClr val="accent1"/>
              </a:buClr>
              <a:buSzPts val="2600"/>
              <a:buNone/>
              <a:defRPr sz="2600">
                <a:solidFill>
                  <a:schemeClr val="accent1"/>
                </a:solidFill>
              </a:defRPr>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7">
    <p:bg>
      <p:bgPr>
        <a:solidFill>
          <a:schemeClr val="dk2"/>
        </a:solidFill>
      </p:bgPr>
    </p:bg>
    <p:spTree>
      <p:nvGrpSpPr>
        <p:cNvPr id="124" name="Shape 124"/>
        <p:cNvGrpSpPr/>
        <p:nvPr/>
      </p:nvGrpSpPr>
      <p:grpSpPr>
        <a:xfrm>
          <a:off x="0" y="0"/>
          <a:ext cx="0" cy="0"/>
          <a:chOff x="0" y="0"/>
          <a:chExt cx="0" cy="0"/>
        </a:xfrm>
      </p:grpSpPr>
      <p:sp>
        <p:nvSpPr>
          <p:cNvPr id="125" name="Google Shape;125;p14"/>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4"/>
          <p:cNvSpPr txBox="1"/>
          <p:nvPr>
            <p:ph type="title"/>
          </p:nvPr>
        </p:nvSpPr>
        <p:spPr>
          <a:xfrm>
            <a:off x="712800" y="460200"/>
            <a:ext cx="7704000" cy="5904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solidFill>
                  <a:schemeClr val="accent2"/>
                </a:solidFill>
              </a:defRPr>
            </a:lvl1pPr>
            <a:lvl2pPr lvl="1" rtl="0">
              <a:spcBef>
                <a:spcPts val="0"/>
              </a:spcBef>
              <a:spcAft>
                <a:spcPts val="0"/>
              </a:spcAft>
              <a:buSzPts val="3500"/>
              <a:buFont typeface="Fredericka the Great"/>
              <a:buNone/>
              <a:defRPr>
                <a:latin typeface="Fredericka the Great"/>
                <a:ea typeface="Fredericka the Great"/>
                <a:cs typeface="Fredericka the Great"/>
                <a:sym typeface="Fredericka the Great"/>
              </a:defRPr>
            </a:lvl2pPr>
            <a:lvl3pPr lvl="2" rtl="0">
              <a:spcBef>
                <a:spcPts val="0"/>
              </a:spcBef>
              <a:spcAft>
                <a:spcPts val="0"/>
              </a:spcAft>
              <a:buSzPts val="3500"/>
              <a:buFont typeface="Fredericka the Great"/>
              <a:buNone/>
              <a:defRPr>
                <a:latin typeface="Fredericka the Great"/>
                <a:ea typeface="Fredericka the Great"/>
                <a:cs typeface="Fredericka the Great"/>
                <a:sym typeface="Fredericka the Great"/>
              </a:defRPr>
            </a:lvl3pPr>
            <a:lvl4pPr lvl="3" rtl="0">
              <a:spcBef>
                <a:spcPts val="0"/>
              </a:spcBef>
              <a:spcAft>
                <a:spcPts val="0"/>
              </a:spcAft>
              <a:buSzPts val="3500"/>
              <a:buFont typeface="Fredericka the Great"/>
              <a:buNone/>
              <a:defRPr>
                <a:latin typeface="Fredericka the Great"/>
                <a:ea typeface="Fredericka the Great"/>
                <a:cs typeface="Fredericka the Great"/>
                <a:sym typeface="Fredericka the Great"/>
              </a:defRPr>
            </a:lvl4pPr>
            <a:lvl5pPr lvl="4" rtl="0">
              <a:spcBef>
                <a:spcPts val="0"/>
              </a:spcBef>
              <a:spcAft>
                <a:spcPts val="0"/>
              </a:spcAft>
              <a:buSzPts val="3500"/>
              <a:buFont typeface="Fredericka the Great"/>
              <a:buNone/>
              <a:defRPr>
                <a:latin typeface="Fredericka the Great"/>
                <a:ea typeface="Fredericka the Great"/>
                <a:cs typeface="Fredericka the Great"/>
                <a:sym typeface="Fredericka the Great"/>
              </a:defRPr>
            </a:lvl5pPr>
            <a:lvl6pPr lvl="5" rtl="0">
              <a:spcBef>
                <a:spcPts val="0"/>
              </a:spcBef>
              <a:spcAft>
                <a:spcPts val="0"/>
              </a:spcAft>
              <a:buSzPts val="3500"/>
              <a:buFont typeface="Fredericka the Great"/>
              <a:buNone/>
              <a:defRPr>
                <a:latin typeface="Fredericka the Great"/>
                <a:ea typeface="Fredericka the Great"/>
                <a:cs typeface="Fredericka the Great"/>
                <a:sym typeface="Fredericka the Great"/>
              </a:defRPr>
            </a:lvl6pPr>
            <a:lvl7pPr lvl="6" rtl="0">
              <a:spcBef>
                <a:spcPts val="0"/>
              </a:spcBef>
              <a:spcAft>
                <a:spcPts val="0"/>
              </a:spcAft>
              <a:buSzPts val="3500"/>
              <a:buFont typeface="Fredericka the Great"/>
              <a:buNone/>
              <a:defRPr>
                <a:latin typeface="Fredericka the Great"/>
                <a:ea typeface="Fredericka the Great"/>
                <a:cs typeface="Fredericka the Great"/>
                <a:sym typeface="Fredericka the Great"/>
              </a:defRPr>
            </a:lvl7pPr>
            <a:lvl8pPr lvl="7" rtl="0">
              <a:spcBef>
                <a:spcPts val="0"/>
              </a:spcBef>
              <a:spcAft>
                <a:spcPts val="0"/>
              </a:spcAft>
              <a:buSzPts val="3500"/>
              <a:buFont typeface="Fredericka the Great"/>
              <a:buNone/>
              <a:defRPr>
                <a:latin typeface="Fredericka the Great"/>
                <a:ea typeface="Fredericka the Great"/>
                <a:cs typeface="Fredericka the Great"/>
                <a:sym typeface="Fredericka the Great"/>
              </a:defRPr>
            </a:lvl8pPr>
            <a:lvl9pPr lvl="8" rtl="0">
              <a:spcBef>
                <a:spcPts val="0"/>
              </a:spcBef>
              <a:spcAft>
                <a:spcPts val="0"/>
              </a:spcAft>
              <a:buSzPts val="3500"/>
              <a:buFont typeface="Fredericka the Great"/>
              <a:buNone/>
              <a:defRPr>
                <a:latin typeface="Fredericka the Great"/>
                <a:ea typeface="Fredericka the Great"/>
                <a:cs typeface="Fredericka the Great"/>
                <a:sym typeface="Fredericka the Great"/>
              </a:defRPr>
            </a:lvl9pPr>
          </a:lstStyle>
          <a:p/>
        </p:txBody>
      </p:sp>
      <p:sp>
        <p:nvSpPr>
          <p:cNvPr id="127" name="Google Shape;127;p14"/>
          <p:cNvSpPr txBox="1"/>
          <p:nvPr>
            <p:ph idx="2" type="ctrTitle"/>
          </p:nvPr>
        </p:nvSpPr>
        <p:spPr>
          <a:xfrm>
            <a:off x="712688" y="1888909"/>
            <a:ext cx="2304000" cy="507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500"/>
              <a:buNone/>
              <a:defRPr sz="2800">
                <a:solidFill>
                  <a:schemeClr val="dk1"/>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28" name="Google Shape;128;p14"/>
          <p:cNvSpPr txBox="1"/>
          <p:nvPr>
            <p:ph idx="1" type="subTitle"/>
          </p:nvPr>
        </p:nvSpPr>
        <p:spPr>
          <a:xfrm>
            <a:off x="712688" y="2235661"/>
            <a:ext cx="2304000" cy="55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9" name="Google Shape;129;p14"/>
          <p:cNvSpPr txBox="1"/>
          <p:nvPr>
            <p:ph hasCustomPrompt="1" idx="3" type="title"/>
          </p:nvPr>
        </p:nvSpPr>
        <p:spPr>
          <a:xfrm>
            <a:off x="1407488" y="1149195"/>
            <a:ext cx="914400" cy="640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600"/>
              <a:buNone/>
              <a:defRPr sz="4500"/>
            </a:lvl1pPr>
            <a:lvl2pPr lvl="1" rtl="0" algn="ctr">
              <a:spcBef>
                <a:spcPts val="0"/>
              </a:spcBef>
              <a:spcAft>
                <a:spcPts val="0"/>
              </a:spcAft>
              <a:buSzPts val="2600"/>
              <a:buNone/>
              <a:defRPr sz="2600"/>
            </a:lvl2pPr>
            <a:lvl3pPr lvl="2" rtl="0" algn="ctr">
              <a:spcBef>
                <a:spcPts val="0"/>
              </a:spcBef>
              <a:spcAft>
                <a:spcPts val="0"/>
              </a:spcAft>
              <a:buSzPts val="2600"/>
              <a:buNone/>
              <a:defRPr sz="2600"/>
            </a:lvl3pPr>
            <a:lvl4pPr lvl="3" rtl="0" algn="ctr">
              <a:spcBef>
                <a:spcPts val="0"/>
              </a:spcBef>
              <a:spcAft>
                <a:spcPts val="0"/>
              </a:spcAft>
              <a:buSzPts val="2600"/>
              <a:buNone/>
              <a:defRPr sz="2600"/>
            </a:lvl4pPr>
            <a:lvl5pPr lvl="4" rtl="0" algn="ctr">
              <a:spcBef>
                <a:spcPts val="0"/>
              </a:spcBef>
              <a:spcAft>
                <a:spcPts val="0"/>
              </a:spcAft>
              <a:buSzPts val="2600"/>
              <a:buNone/>
              <a:defRPr sz="2600"/>
            </a:lvl5pPr>
            <a:lvl6pPr lvl="5" rtl="0" algn="ctr">
              <a:spcBef>
                <a:spcPts val="0"/>
              </a:spcBef>
              <a:spcAft>
                <a:spcPts val="0"/>
              </a:spcAft>
              <a:buSzPts val="2600"/>
              <a:buNone/>
              <a:defRPr sz="2600"/>
            </a:lvl6pPr>
            <a:lvl7pPr lvl="6" rtl="0" algn="ctr">
              <a:spcBef>
                <a:spcPts val="0"/>
              </a:spcBef>
              <a:spcAft>
                <a:spcPts val="0"/>
              </a:spcAft>
              <a:buSzPts val="2600"/>
              <a:buNone/>
              <a:defRPr sz="2600"/>
            </a:lvl7pPr>
            <a:lvl8pPr lvl="7" rtl="0" algn="ctr">
              <a:spcBef>
                <a:spcPts val="0"/>
              </a:spcBef>
              <a:spcAft>
                <a:spcPts val="0"/>
              </a:spcAft>
              <a:buSzPts val="2600"/>
              <a:buNone/>
              <a:defRPr sz="2600"/>
            </a:lvl8pPr>
            <a:lvl9pPr lvl="8" rtl="0" algn="ctr">
              <a:spcBef>
                <a:spcPts val="0"/>
              </a:spcBef>
              <a:spcAft>
                <a:spcPts val="0"/>
              </a:spcAft>
              <a:buSzPts val="2600"/>
              <a:buNone/>
              <a:defRPr sz="2600"/>
            </a:lvl9pPr>
          </a:lstStyle>
          <a:p>
            <a:r>
              <a:t>xx%</a:t>
            </a:r>
          </a:p>
        </p:txBody>
      </p:sp>
      <p:sp>
        <p:nvSpPr>
          <p:cNvPr id="130" name="Google Shape;130;p14"/>
          <p:cNvSpPr txBox="1"/>
          <p:nvPr>
            <p:ph idx="4" type="ctrTitle"/>
          </p:nvPr>
        </p:nvSpPr>
        <p:spPr>
          <a:xfrm>
            <a:off x="3420000" y="1888909"/>
            <a:ext cx="2304000" cy="507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500"/>
              <a:buNone/>
              <a:defRPr sz="2800">
                <a:solidFill>
                  <a:schemeClr val="dk1"/>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31" name="Google Shape;131;p14"/>
          <p:cNvSpPr txBox="1"/>
          <p:nvPr>
            <p:ph idx="5" type="subTitle"/>
          </p:nvPr>
        </p:nvSpPr>
        <p:spPr>
          <a:xfrm>
            <a:off x="3420000" y="2235661"/>
            <a:ext cx="2304000" cy="55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32" name="Google Shape;132;p14"/>
          <p:cNvSpPr txBox="1"/>
          <p:nvPr>
            <p:ph hasCustomPrompt="1" idx="6" type="title"/>
          </p:nvPr>
        </p:nvSpPr>
        <p:spPr>
          <a:xfrm>
            <a:off x="4114800" y="1149195"/>
            <a:ext cx="914400" cy="640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600"/>
              <a:buNone/>
              <a:defRPr sz="4500">
                <a:solidFill>
                  <a:schemeClr val="accent1"/>
                </a:solidFill>
              </a:defRPr>
            </a:lvl1pPr>
            <a:lvl2pPr lvl="1" rtl="0" algn="ctr">
              <a:spcBef>
                <a:spcPts val="0"/>
              </a:spcBef>
              <a:spcAft>
                <a:spcPts val="0"/>
              </a:spcAft>
              <a:buSzPts val="2600"/>
              <a:buNone/>
              <a:defRPr sz="2600"/>
            </a:lvl2pPr>
            <a:lvl3pPr lvl="2" rtl="0" algn="ctr">
              <a:spcBef>
                <a:spcPts val="0"/>
              </a:spcBef>
              <a:spcAft>
                <a:spcPts val="0"/>
              </a:spcAft>
              <a:buSzPts val="2600"/>
              <a:buNone/>
              <a:defRPr sz="2600"/>
            </a:lvl3pPr>
            <a:lvl4pPr lvl="3" rtl="0" algn="ctr">
              <a:spcBef>
                <a:spcPts val="0"/>
              </a:spcBef>
              <a:spcAft>
                <a:spcPts val="0"/>
              </a:spcAft>
              <a:buSzPts val="2600"/>
              <a:buNone/>
              <a:defRPr sz="2600"/>
            </a:lvl4pPr>
            <a:lvl5pPr lvl="4" rtl="0" algn="ctr">
              <a:spcBef>
                <a:spcPts val="0"/>
              </a:spcBef>
              <a:spcAft>
                <a:spcPts val="0"/>
              </a:spcAft>
              <a:buSzPts val="2600"/>
              <a:buNone/>
              <a:defRPr sz="2600"/>
            </a:lvl5pPr>
            <a:lvl6pPr lvl="5" rtl="0" algn="ctr">
              <a:spcBef>
                <a:spcPts val="0"/>
              </a:spcBef>
              <a:spcAft>
                <a:spcPts val="0"/>
              </a:spcAft>
              <a:buSzPts val="2600"/>
              <a:buNone/>
              <a:defRPr sz="2600"/>
            </a:lvl6pPr>
            <a:lvl7pPr lvl="6" rtl="0" algn="ctr">
              <a:spcBef>
                <a:spcPts val="0"/>
              </a:spcBef>
              <a:spcAft>
                <a:spcPts val="0"/>
              </a:spcAft>
              <a:buSzPts val="2600"/>
              <a:buNone/>
              <a:defRPr sz="2600"/>
            </a:lvl7pPr>
            <a:lvl8pPr lvl="7" rtl="0" algn="ctr">
              <a:spcBef>
                <a:spcPts val="0"/>
              </a:spcBef>
              <a:spcAft>
                <a:spcPts val="0"/>
              </a:spcAft>
              <a:buSzPts val="2600"/>
              <a:buNone/>
              <a:defRPr sz="2600"/>
            </a:lvl8pPr>
            <a:lvl9pPr lvl="8" rtl="0" algn="ctr">
              <a:spcBef>
                <a:spcPts val="0"/>
              </a:spcBef>
              <a:spcAft>
                <a:spcPts val="0"/>
              </a:spcAft>
              <a:buSzPts val="2600"/>
              <a:buNone/>
              <a:defRPr sz="2600"/>
            </a:lvl9pPr>
          </a:lstStyle>
          <a:p>
            <a:r>
              <a:t>xx%</a:t>
            </a:r>
          </a:p>
        </p:txBody>
      </p:sp>
      <p:sp>
        <p:nvSpPr>
          <p:cNvPr id="133" name="Google Shape;133;p14"/>
          <p:cNvSpPr txBox="1"/>
          <p:nvPr>
            <p:ph idx="7" type="ctrTitle"/>
          </p:nvPr>
        </p:nvSpPr>
        <p:spPr>
          <a:xfrm>
            <a:off x="6127312" y="1888909"/>
            <a:ext cx="2304000" cy="507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500"/>
              <a:buNone/>
              <a:defRPr sz="2800">
                <a:solidFill>
                  <a:schemeClr val="dk1"/>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34" name="Google Shape;134;p14"/>
          <p:cNvSpPr txBox="1"/>
          <p:nvPr>
            <p:ph idx="8" type="subTitle"/>
          </p:nvPr>
        </p:nvSpPr>
        <p:spPr>
          <a:xfrm>
            <a:off x="6127312" y="2235661"/>
            <a:ext cx="2304000" cy="55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35" name="Google Shape;135;p14"/>
          <p:cNvSpPr txBox="1"/>
          <p:nvPr>
            <p:ph hasCustomPrompt="1" idx="9" type="title"/>
          </p:nvPr>
        </p:nvSpPr>
        <p:spPr>
          <a:xfrm>
            <a:off x="6822112" y="1149195"/>
            <a:ext cx="914400" cy="640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600"/>
              <a:buNone/>
              <a:defRPr sz="4500">
                <a:solidFill>
                  <a:schemeClr val="accent3"/>
                </a:solidFill>
              </a:defRPr>
            </a:lvl1pPr>
            <a:lvl2pPr lvl="1" rtl="0" algn="ctr">
              <a:spcBef>
                <a:spcPts val="0"/>
              </a:spcBef>
              <a:spcAft>
                <a:spcPts val="0"/>
              </a:spcAft>
              <a:buSzPts val="2600"/>
              <a:buNone/>
              <a:defRPr sz="2600"/>
            </a:lvl2pPr>
            <a:lvl3pPr lvl="2" rtl="0" algn="ctr">
              <a:spcBef>
                <a:spcPts val="0"/>
              </a:spcBef>
              <a:spcAft>
                <a:spcPts val="0"/>
              </a:spcAft>
              <a:buSzPts val="2600"/>
              <a:buNone/>
              <a:defRPr sz="2600"/>
            </a:lvl3pPr>
            <a:lvl4pPr lvl="3" rtl="0" algn="ctr">
              <a:spcBef>
                <a:spcPts val="0"/>
              </a:spcBef>
              <a:spcAft>
                <a:spcPts val="0"/>
              </a:spcAft>
              <a:buSzPts val="2600"/>
              <a:buNone/>
              <a:defRPr sz="2600"/>
            </a:lvl4pPr>
            <a:lvl5pPr lvl="4" rtl="0" algn="ctr">
              <a:spcBef>
                <a:spcPts val="0"/>
              </a:spcBef>
              <a:spcAft>
                <a:spcPts val="0"/>
              </a:spcAft>
              <a:buSzPts val="2600"/>
              <a:buNone/>
              <a:defRPr sz="2600"/>
            </a:lvl5pPr>
            <a:lvl6pPr lvl="5" rtl="0" algn="ctr">
              <a:spcBef>
                <a:spcPts val="0"/>
              </a:spcBef>
              <a:spcAft>
                <a:spcPts val="0"/>
              </a:spcAft>
              <a:buSzPts val="2600"/>
              <a:buNone/>
              <a:defRPr sz="2600"/>
            </a:lvl6pPr>
            <a:lvl7pPr lvl="6" rtl="0" algn="ctr">
              <a:spcBef>
                <a:spcPts val="0"/>
              </a:spcBef>
              <a:spcAft>
                <a:spcPts val="0"/>
              </a:spcAft>
              <a:buSzPts val="2600"/>
              <a:buNone/>
              <a:defRPr sz="2600"/>
            </a:lvl7pPr>
            <a:lvl8pPr lvl="7" rtl="0" algn="ctr">
              <a:spcBef>
                <a:spcPts val="0"/>
              </a:spcBef>
              <a:spcAft>
                <a:spcPts val="0"/>
              </a:spcAft>
              <a:buSzPts val="2600"/>
              <a:buNone/>
              <a:defRPr sz="2600"/>
            </a:lvl8pPr>
            <a:lvl9pPr lvl="8" rtl="0" algn="ctr">
              <a:spcBef>
                <a:spcPts val="0"/>
              </a:spcBef>
              <a:spcAft>
                <a:spcPts val="0"/>
              </a:spcAft>
              <a:buSzPts val="2600"/>
              <a:buNone/>
              <a:defRPr sz="2600"/>
            </a:lvl9pPr>
          </a:lstStyle>
          <a:p>
            <a:r>
              <a:t>xx%</a:t>
            </a:r>
          </a:p>
        </p:txBody>
      </p:sp>
      <p:sp>
        <p:nvSpPr>
          <p:cNvPr id="136" name="Google Shape;136;p14"/>
          <p:cNvSpPr txBox="1"/>
          <p:nvPr>
            <p:ph idx="13" type="ctrTitle"/>
          </p:nvPr>
        </p:nvSpPr>
        <p:spPr>
          <a:xfrm>
            <a:off x="712688" y="3706623"/>
            <a:ext cx="2304000" cy="507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500"/>
              <a:buNone/>
              <a:defRPr sz="2800">
                <a:solidFill>
                  <a:schemeClr val="dk1"/>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37" name="Google Shape;137;p14"/>
          <p:cNvSpPr txBox="1"/>
          <p:nvPr>
            <p:ph idx="14" type="subTitle"/>
          </p:nvPr>
        </p:nvSpPr>
        <p:spPr>
          <a:xfrm>
            <a:off x="712688" y="4053375"/>
            <a:ext cx="2304000" cy="55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38" name="Google Shape;138;p14"/>
          <p:cNvSpPr txBox="1"/>
          <p:nvPr>
            <p:ph hasCustomPrompt="1" idx="15" type="title"/>
          </p:nvPr>
        </p:nvSpPr>
        <p:spPr>
          <a:xfrm>
            <a:off x="1407488" y="2964697"/>
            <a:ext cx="914400" cy="640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600"/>
              <a:buNone/>
              <a:defRPr sz="4500">
                <a:solidFill>
                  <a:schemeClr val="lt2"/>
                </a:solidFill>
              </a:defRPr>
            </a:lvl1pPr>
            <a:lvl2pPr lvl="1" rtl="0" algn="ctr">
              <a:spcBef>
                <a:spcPts val="0"/>
              </a:spcBef>
              <a:spcAft>
                <a:spcPts val="0"/>
              </a:spcAft>
              <a:buSzPts val="2600"/>
              <a:buNone/>
              <a:defRPr sz="2600"/>
            </a:lvl2pPr>
            <a:lvl3pPr lvl="2" rtl="0" algn="ctr">
              <a:spcBef>
                <a:spcPts val="0"/>
              </a:spcBef>
              <a:spcAft>
                <a:spcPts val="0"/>
              </a:spcAft>
              <a:buSzPts val="2600"/>
              <a:buNone/>
              <a:defRPr sz="2600"/>
            </a:lvl3pPr>
            <a:lvl4pPr lvl="3" rtl="0" algn="ctr">
              <a:spcBef>
                <a:spcPts val="0"/>
              </a:spcBef>
              <a:spcAft>
                <a:spcPts val="0"/>
              </a:spcAft>
              <a:buSzPts val="2600"/>
              <a:buNone/>
              <a:defRPr sz="2600"/>
            </a:lvl4pPr>
            <a:lvl5pPr lvl="4" rtl="0" algn="ctr">
              <a:spcBef>
                <a:spcPts val="0"/>
              </a:spcBef>
              <a:spcAft>
                <a:spcPts val="0"/>
              </a:spcAft>
              <a:buSzPts val="2600"/>
              <a:buNone/>
              <a:defRPr sz="2600"/>
            </a:lvl5pPr>
            <a:lvl6pPr lvl="5" rtl="0" algn="ctr">
              <a:spcBef>
                <a:spcPts val="0"/>
              </a:spcBef>
              <a:spcAft>
                <a:spcPts val="0"/>
              </a:spcAft>
              <a:buSzPts val="2600"/>
              <a:buNone/>
              <a:defRPr sz="2600"/>
            </a:lvl6pPr>
            <a:lvl7pPr lvl="6" rtl="0" algn="ctr">
              <a:spcBef>
                <a:spcPts val="0"/>
              </a:spcBef>
              <a:spcAft>
                <a:spcPts val="0"/>
              </a:spcAft>
              <a:buSzPts val="2600"/>
              <a:buNone/>
              <a:defRPr sz="2600"/>
            </a:lvl7pPr>
            <a:lvl8pPr lvl="7" rtl="0" algn="ctr">
              <a:spcBef>
                <a:spcPts val="0"/>
              </a:spcBef>
              <a:spcAft>
                <a:spcPts val="0"/>
              </a:spcAft>
              <a:buSzPts val="2600"/>
              <a:buNone/>
              <a:defRPr sz="2600"/>
            </a:lvl8pPr>
            <a:lvl9pPr lvl="8" rtl="0" algn="ctr">
              <a:spcBef>
                <a:spcPts val="0"/>
              </a:spcBef>
              <a:spcAft>
                <a:spcPts val="0"/>
              </a:spcAft>
              <a:buSzPts val="2600"/>
              <a:buNone/>
              <a:defRPr sz="2600"/>
            </a:lvl9pPr>
          </a:lstStyle>
          <a:p>
            <a:r>
              <a:t>xx%</a:t>
            </a:r>
          </a:p>
        </p:txBody>
      </p:sp>
      <p:sp>
        <p:nvSpPr>
          <p:cNvPr id="139" name="Google Shape;139;p14"/>
          <p:cNvSpPr txBox="1"/>
          <p:nvPr>
            <p:ph idx="16" type="ctrTitle"/>
          </p:nvPr>
        </p:nvSpPr>
        <p:spPr>
          <a:xfrm>
            <a:off x="3420000" y="3706623"/>
            <a:ext cx="2304000" cy="507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500"/>
              <a:buNone/>
              <a:defRPr sz="2800">
                <a:solidFill>
                  <a:schemeClr val="dk1"/>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40" name="Google Shape;140;p14"/>
          <p:cNvSpPr txBox="1"/>
          <p:nvPr>
            <p:ph idx="17" type="subTitle"/>
          </p:nvPr>
        </p:nvSpPr>
        <p:spPr>
          <a:xfrm>
            <a:off x="3420000" y="4053375"/>
            <a:ext cx="2304000" cy="55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41" name="Google Shape;141;p14"/>
          <p:cNvSpPr txBox="1"/>
          <p:nvPr>
            <p:ph hasCustomPrompt="1" idx="18" type="title"/>
          </p:nvPr>
        </p:nvSpPr>
        <p:spPr>
          <a:xfrm>
            <a:off x="4114800" y="2964697"/>
            <a:ext cx="914400" cy="640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600"/>
              <a:buNone/>
              <a:defRPr sz="4500">
                <a:solidFill>
                  <a:schemeClr val="accent5"/>
                </a:solidFill>
              </a:defRPr>
            </a:lvl1pPr>
            <a:lvl2pPr lvl="1" rtl="0" algn="ctr">
              <a:spcBef>
                <a:spcPts val="0"/>
              </a:spcBef>
              <a:spcAft>
                <a:spcPts val="0"/>
              </a:spcAft>
              <a:buSzPts val="2600"/>
              <a:buNone/>
              <a:defRPr sz="2600"/>
            </a:lvl2pPr>
            <a:lvl3pPr lvl="2" rtl="0" algn="ctr">
              <a:spcBef>
                <a:spcPts val="0"/>
              </a:spcBef>
              <a:spcAft>
                <a:spcPts val="0"/>
              </a:spcAft>
              <a:buSzPts val="2600"/>
              <a:buNone/>
              <a:defRPr sz="2600"/>
            </a:lvl3pPr>
            <a:lvl4pPr lvl="3" rtl="0" algn="ctr">
              <a:spcBef>
                <a:spcPts val="0"/>
              </a:spcBef>
              <a:spcAft>
                <a:spcPts val="0"/>
              </a:spcAft>
              <a:buSzPts val="2600"/>
              <a:buNone/>
              <a:defRPr sz="2600"/>
            </a:lvl4pPr>
            <a:lvl5pPr lvl="4" rtl="0" algn="ctr">
              <a:spcBef>
                <a:spcPts val="0"/>
              </a:spcBef>
              <a:spcAft>
                <a:spcPts val="0"/>
              </a:spcAft>
              <a:buSzPts val="2600"/>
              <a:buNone/>
              <a:defRPr sz="2600"/>
            </a:lvl5pPr>
            <a:lvl6pPr lvl="5" rtl="0" algn="ctr">
              <a:spcBef>
                <a:spcPts val="0"/>
              </a:spcBef>
              <a:spcAft>
                <a:spcPts val="0"/>
              </a:spcAft>
              <a:buSzPts val="2600"/>
              <a:buNone/>
              <a:defRPr sz="2600"/>
            </a:lvl6pPr>
            <a:lvl7pPr lvl="6" rtl="0" algn="ctr">
              <a:spcBef>
                <a:spcPts val="0"/>
              </a:spcBef>
              <a:spcAft>
                <a:spcPts val="0"/>
              </a:spcAft>
              <a:buSzPts val="2600"/>
              <a:buNone/>
              <a:defRPr sz="2600"/>
            </a:lvl7pPr>
            <a:lvl8pPr lvl="7" rtl="0" algn="ctr">
              <a:spcBef>
                <a:spcPts val="0"/>
              </a:spcBef>
              <a:spcAft>
                <a:spcPts val="0"/>
              </a:spcAft>
              <a:buSzPts val="2600"/>
              <a:buNone/>
              <a:defRPr sz="2600"/>
            </a:lvl8pPr>
            <a:lvl9pPr lvl="8" rtl="0" algn="ctr">
              <a:spcBef>
                <a:spcPts val="0"/>
              </a:spcBef>
              <a:spcAft>
                <a:spcPts val="0"/>
              </a:spcAft>
              <a:buSzPts val="2600"/>
              <a:buNone/>
              <a:defRPr sz="2600"/>
            </a:lvl9pPr>
          </a:lstStyle>
          <a:p>
            <a:r>
              <a:t>xx%</a:t>
            </a:r>
          </a:p>
        </p:txBody>
      </p:sp>
      <p:sp>
        <p:nvSpPr>
          <p:cNvPr id="142" name="Google Shape;142;p14"/>
          <p:cNvSpPr txBox="1"/>
          <p:nvPr>
            <p:ph idx="19" type="ctrTitle"/>
          </p:nvPr>
        </p:nvSpPr>
        <p:spPr>
          <a:xfrm>
            <a:off x="6127312" y="3706623"/>
            <a:ext cx="2304000" cy="507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500"/>
              <a:buNone/>
              <a:defRPr sz="2800">
                <a:solidFill>
                  <a:schemeClr val="dk1"/>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43" name="Google Shape;143;p14"/>
          <p:cNvSpPr txBox="1"/>
          <p:nvPr>
            <p:ph idx="20" type="subTitle"/>
          </p:nvPr>
        </p:nvSpPr>
        <p:spPr>
          <a:xfrm>
            <a:off x="6127312" y="4053375"/>
            <a:ext cx="2304000" cy="55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44" name="Google Shape;144;p14"/>
          <p:cNvSpPr txBox="1"/>
          <p:nvPr>
            <p:ph hasCustomPrompt="1" idx="21" type="title"/>
          </p:nvPr>
        </p:nvSpPr>
        <p:spPr>
          <a:xfrm>
            <a:off x="6822112" y="2964697"/>
            <a:ext cx="914400" cy="640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600"/>
              <a:buNone/>
              <a:defRPr sz="4500">
                <a:solidFill>
                  <a:schemeClr val="accent6"/>
                </a:solidFill>
              </a:defRPr>
            </a:lvl1pPr>
            <a:lvl2pPr lvl="1" rtl="0" algn="ctr">
              <a:spcBef>
                <a:spcPts val="0"/>
              </a:spcBef>
              <a:spcAft>
                <a:spcPts val="0"/>
              </a:spcAft>
              <a:buSzPts val="2600"/>
              <a:buNone/>
              <a:defRPr sz="2600"/>
            </a:lvl2pPr>
            <a:lvl3pPr lvl="2" rtl="0" algn="ctr">
              <a:spcBef>
                <a:spcPts val="0"/>
              </a:spcBef>
              <a:spcAft>
                <a:spcPts val="0"/>
              </a:spcAft>
              <a:buSzPts val="2600"/>
              <a:buNone/>
              <a:defRPr sz="2600"/>
            </a:lvl3pPr>
            <a:lvl4pPr lvl="3" rtl="0" algn="ctr">
              <a:spcBef>
                <a:spcPts val="0"/>
              </a:spcBef>
              <a:spcAft>
                <a:spcPts val="0"/>
              </a:spcAft>
              <a:buSzPts val="2600"/>
              <a:buNone/>
              <a:defRPr sz="2600"/>
            </a:lvl4pPr>
            <a:lvl5pPr lvl="4" rtl="0" algn="ctr">
              <a:spcBef>
                <a:spcPts val="0"/>
              </a:spcBef>
              <a:spcAft>
                <a:spcPts val="0"/>
              </a:spcAft>
              <a:buSzPts val="2600"/>
              <a:buNone/>
              <a:defRPr sz="2600"/>
            </a:lvl5pPr>
            <a:lvl6pPr lvl="5" rtl="0" algn="ctr">
              <a:spcBef>
                <a:spcPts val="0"/>
              </a:spcBef>
              <a:spcAft>
                <a:spcPts val="0"/>
              </a:spcAft>
              <a:buSzPts val="2600"/>
              <a:buNone/>
              <a:defRPr sz="2600"/>
            </a:lvl6pPr>
            <a:lvl7pPr lvl="6" rtl="0" algn="ctr">
              <a:spcBef>
                <a:spcPts val="0"/>
              </a:spcBef>
              <a:spcAft>
                <a:spcPts val="0"/>
              </a:spcAft>
              <a:buSzPts val="2600"/>
              <a:buNone/>
              <a:defRPr sz="2600"/>
            </a:lvl7pPr>
            <a:lvl8pPr lvl="7" rtl="0" algn="ctr">
              <a:spcBef>
                <a:spcPts val="0"/>
              </a:spcBef>
              <a:spcAft>
                <a:spcPts val="0"/>
              </a:spcAft>
              <a:buSzPts val="2600"/>
              <a:buNone/>
              <a:defRPr sz="2600"/>
            </a:lvl8pPr>
            <a:lvl9pPr lvl="8" rtl="0" algn="ctr">
              <a:spcBef>
                <a:spcPts val="0"/>
              </a:spcBef>
              <a:spcAft>
                <a:spcPts val="0"/>
              </a:spcAft>
              <a:buSzPts val="2600"/>
              <a:buNone/>
              <a:defRPr sz="2600"/>
            </a:lvl9pPr>
          </a:lstStyle>
          <a:p>
            <a:r>
              <a:t>xx%</a:t>
            </a:r>
          </a:p>
        </p:txBody>
      </p:sp>
      <p:sp>
        <p:nvSpPr>
          <p:cNvPr id="145" name="Google Shape;145;p14"/>
          <p:cNvSpPr/>
          <p:nvPr/>
        </p:nvSpPr>
        <p:spPr>
          <a:xfrm rot="-9642491">
            <a:off x="-7575757" y="298859"/>
            <a:ext cx="7723382" cy="4031313"/>
          </a:xfrm>
          <a:custGeom>
            <a:rect b="b" l="l" r="r" t="t"/>
            <a:pathLst>
              <a:path extrusionOk="0" h="97420" w="168704">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4"/>
          <p:cNvSpPr/>
          <p:nvPr/>
        </p:nvSpPr>
        <p:spPr>
          <a:xfrm rot="5400000">
            <a:off x="8286398" y="2211829"/>
            <a:ext cx="954000" cy="310200"/>
          </a:xfrm>
          <a:prstGeom prst="homePlate">
            <a:avLst>
              <a:gd fmla="val 50000" name="adj"/>
            </a:avLst>
          </a:prstGeom>
          <a:solidFill>
            <a:schemeClr val="accent3"/>
          </a:solidFill>
          <a:ln>
            <a:noFill/>
          </a:ln>
          <a:effectLst>
            <a:outerShdw blurRad="71438" rotWithShape="0" algn="bl" dir="5400000" dist="28575">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4"/>
          <p:cNvSpPr/>
          <p:nvPr/>
        </p:nvSpPr>
        <p:spPr>
          <a:xfrm rot="-586770">
            <a:off x="8373437" y="-516872"/>
            <a:ext cx="1937723" cy="2683255"/>
          </a:xfrm>
          <a:custGeom>
            <a:rect b="b" l="l" r="r" t="t"/>
            <a:pathLst>
              <a:path extrusionOk="0" h="94354" w="68144">
                <a:moveTo>
                  <a:pt x="67113" y="1030"/>
                </a:moveTo>
                <a:cubicBezTo>
                  <a:pt x="66455" y="371"/>
                  <a:pt x="65561" y="0"/>
                  <a:pt x="64629" y="0"/>
                </a:cubicBezTo>
                <a:lnTo>
                  <a:pt x="3515" y="0"/>
                </a:lnTo>
                <a:cubicBezTo>
                  <a:pt x="1574" y="0"/>
                  <a:pt x="0" y="1574"/>
                  <a:pt x="0" y="3515"/>
                </a:cubicBezTo>
                <a:lnTo>
                  <a:pt x="0" y="90839"/>
                </a:lnTo>
                <a:cubicBezTo>
                  <a:pt x="0" y="92780"/>
                  <a:pt x="1574" y="94353"/>
                  <a:pt x="3515" y="94353"/>
                </a:cubicBezTo>
                <a:lnTo>
                  <a:pt x="64629" y="94353"/>
                </a:lnTo>
                <a:cubicBezTo>
                  <a:pt x="66569" y="94353"/>
                  <a:pt x="68143" y="92780"/>
                  <a:pt x="68143" y="90839"/>
                </a:cubicBezTo>
                <a:lnTo>
                  <a:pt x="68143" y="3515"/>
                </a:lnTo>
                <a:cubicBezTo>
                  <a:pt x="68143" y="2583"/>
                  <a:pt x="67773" y="1689"/>
                  <a:pt x="67113" y="1030"/>
                </a:cubicBezTo>
                <a:close/>
                <a:moveTo>
                  <a:pt x="3643" y="90122"/>
                </a:moveTo>
                <a:cubicBezTo>
                  <a:pt x="3114" y="90122"/>
                  <a:pt x="2636" y="89804"/>
                  <a:pt x="2434" y="89314"/>
                </a:cubicBezTo>
                <a:cubicBezTo>
                  <a:pt x="2231" y="88825"/>
                  <a:pt x="2343" y="88263"/>
                  <a:pt x="2717" y="87888"/>
                </a:cubicBezTo>
                <a:cubicBezTo>
                  <a:pt x="3092" y="87514"/>
                  <a:pt x="3654" y="87402"/>
                  <a:pt x="4144" y="87605"/>
                </a:cubicBezTo>
                <a:cubicBezTo>
                  <a:pt x="4633" y="87807"/>
                  <a:pt x="4952" y="88284"/>
                  <a:pt x="4952" y="88814"/>
                </a:cubicBezTo>
                <a:cubicBezTo>
                  <a:pt x="4952" y="89536"/>
                  <a:pt x="4366" y="90123"/>
                  <a:pt x="3643" y="90123"/>
                </a:cubicBezTo>
                <a:close/>
                <a:moveTo>
                  <a:pt x="3643" y="84098"/>
                </a:moveTo>
                <a:cubicBezTo>
                  <a:pt x="3114" y="84098"/>
                  <a:pt x="2636" y="83781"/>
                  <a:pt x="2434" y="83291"/>
                </a:cubicBezTo>
                <a:cubicBezTo>
                  <a:pt x="2231" y="82802"/>
                  <a:pt x="2343" y="82239"/>
                  <a:pt x="2718" y="81864"/>
                </a:cubicBezTo>
                <a:cubicBezTo>
                  <a:pt x="3092" y="81491"/>
                  <a:pt x="3654" y="81379"/>
                  <a:pt x="4144" y="81581"/>
                </a:cubicBezTo>
                <a:cubicBezTo>
                  <a:pt x="4633" y="81784"/>
                  <a:pt x="4952" y="82260"/>
                  <a:pt x="4952" y="82790"/>
                </a:cubicBezTo>
                <a:cubicBezTo>
                  <a:pt x="4952" y="83513"/>
                  <a:pt x="4366" y="84098"/>
                  <a:pt x="3643" y="84100"/>
                </a:cubicBezTo>
                <a:close/>
                <a:moveTo>
                  <a:pt x="3643" y="78275"/>
                </a:moveTo>
                <a:cubicBezTo>
                  <a:pt x="3114" y="78275"/>
                  <a:pt x="2636" y="77957"/>
                  <a:pt x="2434" y="77467"/>
                </a:cubicBezTo>
                <a:cubicBezTo>
                  <a:pt x="2231" y="76978"/>
                  <a:pt x="2343" y="76416"/>
                  <a:pt x="2717" y="76040"/>
                </a:cubicBezTo>
                <a:cubicBezTo>
                  <a:pt x="3092" y="75667"/>
                  <a:pt x="3654" y="75555"/>
                  <a:pt x="4144" y="75757"/>
                </a:cubicBezTo>
                <a:cubicBezTo>
                  <a:pt x="4633" y="75959"/>
                  <a:pt x="4952" y="76436"/>
                  <a:pt x="4952" y="76966"/>
                </a:cubicBezTo>
                <a:cubicBezTo>
                  <a:pt x="4951" y="77689"/>
                  <a:pt x="4366" y="78275"/>
                  <a:pt x="3643" y="78276"/>
                </a:cubicBezTo>
                <a:close/>
                <a:moveTo>
                  <a:pt x="3643" y="72141"/>
                </a:moveTo>
                <a:cubicBezTo>
                  <a:pt x="3114" y="72141"/>
                  <a:pt x="2636" y="71822"/>
                  <a:pt x="2434" y="71334"/>
                </a:cubicBezTo>
                <a:cubicBezTo>
                  <a:pt x="2231" y="70844"/>
                  <a:pt x="2343" y="70282"/>
                  <a:pt x="2718" y="69907"/>
                </a:cubicBezTo>
                <a:cubicBezTo>
                  <a:pt x="3092" y="69533"/>
                  <a:pt x="3654" y="69421"/>
                  <a:pt x="4144" y="69624"/>
                </a:cubicBezTo>
                <a:cubicBezTo>
                  <a:pt x="4633" y="69825"/>
                  <a:pt x="4952" y="70303"/>
                  <a:pt x="4952" y="70833"/>
                </a:cubicBezTo>
                <a:cubicBezTo>
                  <a:pt x="4951" y="71555"/>
                  <a:pt x="4366" y="72141"/>
                  <a:pt x="3643" y="72141"/>
                </a:cubicBezTo>
                <a:close/>
                <a:moveTo>
                  <a:pt x="3643" y="66587"/>
                </a:moveTo>
                <a:cubicBezTo>
                  <a:pt x="3114" y="66587"/>
                  <a:pt x="2636" y="66268"/>
                  <a:pt x="2434" y="65779"/>
                </a:cubicBezTo>
                <a:cubicBezTo>
                  <a:pt x="2231" y="65291"/>
                  <a:pt x="2343" y="64727"/>
                  <a:pt x="2718" y="64353"/>
                </a:cubicBezTo>
                <a:cubicBezTo>
                  <a:pt x="3092" y="63979"/>
                  <a:pt x="3654" y="63867"/>
                  <a:pt x="4144" y="64070"/>
                </a:cubicBezTo>
                <a:cubicBezTo>
                  <a:pt x="4633" y="64271"/>
                  <a:pt x="4952" y="64749"/>
                  <a:pt x="4952" y="65279"/>
                </a:cubicBezTo>
                <a:cubicBezTo>
                  <a:pt x="4951" y="66001"/>
                  <a:pt x="4366" y="66587"/>
                  <a:pt x="3643" y="66587"/>
                </a:cubicBezTo>
                <a:close/>
                <a:moveTo>
                  <a:pt x="3643" y="60564"/>
                </a:moveTo>
                <a:cubicBezTo>
                  <a:pt x="3114" y="60564"/>
                  <a:pt x="2636" y="60245"/>
                  <a:pt x="2434" y="59755"/>
                </a:cubicBezTo>
                <a:cubicBezTo>
                  <a:pt x="2231" y="59267"/>
                  <a:pt x="2343" y="58704"/>
                  <a:pt x="2718" y="58330"/>
                </a:cubicBezTo>
                <a:cubicBezTo>
                  <a:pt x="3092" y="57956"/>
                  <a:pt x="3654" y="57844"/>
                  <a:pt x="4144" y="58047"/>
                </a:cubicBezTo>
                <a:cubicBezTo>
                  <a:pt x="4633" y="58248"/>
                  <a:pt x="4952" y="58726"/>
                  <a:pt x="4952" y="59256"/>
                </a:cubicBezTo>
                <a:cubicBezTo>
                  <a:pt x="4951" y="59978"/>
                  <a:pt x="4366" y="60564"/>
                  <a:pt x="3643" y="60564"/>
                </a:cubicBezTo>
                <a:close/>
                <a:moveTo>
                  <a:pt x="3643" y="55010"/>
                </a:moveTo>
                <a:cubicBezTo>
                  <a:pt x="3114" y="55010"/>
                  <a:pt x="2636" y="54691"/>
                  <a:pt x="2434" y="54202"/>
                </a:cubicBezTo>
                <a:cubicBezTo>
                  <a:pt x="2231" y="53714"/>
                  <a:pt x="2343" y="53150"/>
                  <a:pt x="2717" y="52776"/>
                </a:cubicBezTo>
                <a:cubicBezTo>
                  <a:pt x="3092" y="52402"/>
                  <a:pt x="3654" y="52289"/>
                  <a:pt x="4144" y="52492"/>
                </a:cubicBezTo>
                <a:cubicBezTo>
                  <a:pt x="4633" y="52694"/>
                  <a:pt x="4952" y="53172"/>
                  <a:pt x="4952" y="53701"/>
                </a:cubicBezTo>
                <a:cubicBezTo>
                  <a:pt x="4951" y="54424"/>
                  <a:pt x="4366" y="55010"/>
                  <a:pt x="3643" y="55010"/>
                </a:cubicBezTo>
                <a:close/>
                <a:moveTo>
                  <a:pt x="3643" y="49261"/>
                </a:moveTo>
                <a:cubicBezTo>
                  <a:pt x="3114" y="49261"/>
                  <a:pt x="2636" y="48942"/>
                  <a:pt x="2434" y="48452"/>
                </a:cubicBezTo>
                <a:cubicBezTo>
                  <a:pt x="2231" y="47963"/>
                  <a:pt x="2343" y="47400"/>
                  <a:pt x="2718" y="47027"/>
                </a:cubicBezTo>
                <a:cubicBezTo>
                  <a:pt x="3092" y="46652"/>
                  <a:pt x="3654" y="46540"/>
                  <a:pt x="4144" y="46742"/>
                </a:cubicBezTo>
                <a:cubicBezTo>
                  <a:pt x="4633" y="46945"/>
                  <a:pt x="4952" y="47423"/>
                  <a:pt x="4952" y="47951"/>
                </a:cubicBezTo>
                <a:cubicBezTo>
                  <a:pt x="4951" y="48675"/>
                  <a:pt x="4366" y="49261"/>
                  <a:pt x="3643" y="49261"/>
                </a:cubicBezTo>
                <a:close/>
                <a:moveTo>
                  <a:pt x="3643" y="43706"/>
                </a:moveTo>
                <a:cubicBezTo>
                  <a:pt x="3114" y="43707"/>
                  <a:pt x="2636" y="43388"/>
                  <a:pt x="2434" y="42899"/>
                </a:cubicBezTo>
                <a:cubicBezTo>
                  <a:pt x="2231" y="42409"/>
                  <a:pt x="2343" y="41847"/>
                  <a:pt x="2718" y="41472"/>
                </a:cubicBezTo>
                <a:cubicBezTo>
                  <a:pt x="3092" y="41098"/>
                  <a:pt x="3654" y="40986"/>
                  <a:pt x="4144" y="41189"/>
                </a:cubicBezTo>
                <a:cubicBezTo>
                  <a:pt x="4633" y="41391"/>
                  <a:pt x="4952" y="41869"/>
                  <a:pt x="4952" y="42398"/>
                </a:cubicBezTo>
                <a:cubicBezTo>
                  <a:pt x="4951" y="43120"/>
                  <a:pt x="4366" y="43706"/>
                  <a:pt x="3643" y="43707"/>
                </a:cubicBezTo>
                <a:close/>
                <a:moveTo>
                  <a:pt x="3643" y="37683"/>
                </a:moveTo>
                <a:cubicBezTo>
                  <a:pt x="3114" y="37683"/>
                  <a:pt x="2636" y="37365"/>
                  <a:pt x="2434" y="36875"/>
                </a:cubicBezTo>
                <a:cubicBezTo>
                  <a:pt x="2231" y="36386"/>
                  <a:pt x="2343" y="35824"/>
                  <a:pt x="2718" y="35450"/>
                </a:cubicBezTo>
                <a:cubicBezTo>
                  <a:pt x="3092" y="35075"/>
                  <a:pt x="3654" y="34963"/>
                  <a:pt x="4144" y="35165"/>
                </a:cubicBezTo>
                <a:cubicBezTo>
                  <a:pt x="4633" y="35368"/>
                  <a:pt x="4952" y="35846"/>
                  <a:pt x="4952" y="36375"/>
                </a:cubicBezTo>
                <a:cubicBezTo>
                  <a:pt x="4952" y="37098"/>
                  <a:pt x="4366" y="37684"/>
                  <a:pt x="3643" y="37684"/>
                </a:cubicBezTo>
                <a:close/>
                <a:moveTo>
                  <a:pt x="3643" y="32129"/>
                </a:moveTo>
                <a:cubicBezTo>
                  <a:pt x="3114" y="32129"/>
                  <a:pt x="2636" y="31811"/>
                  <a:pt x="2434" y="31322"/>
                </a:cubicBezTo>
                <a:cubicBezTo>
                  <a:pt x="2231" y="30832"/>
                  <a:pt x="2343" y="30270"/>
                  <a:pt x="2718" y="29895"/>
                </a:cubicBezTo>
                <a:cubicBezTo>
                  <a:pt x="3092" y="29521"/>
                  <a:pt x="3654" y="29409"/>
                  <a:pt x="4144" y="29612"/>
                </a:cubicBezTo>
                <a:cubicBezTo>
                  <a:pt x="4633" y="29814"/>
                  <a:pt x="4952" y="30292"/>
                  <a:pt x="4952" y="30821"/>
                </a:cubicBezTo>
                <a:cubicBezTo>
                  <a:pt x="4951" y="31543"/>
                  <a:pt x="4366" y="32129"/>
                  <a:pt x="3643" y="32130"/>
                </a:cubicBezTo>
                <a:close/>
                <a:moveTo>
                  <a:pt x="3643" y="26513"/>
                </a:moveTo>
                <a:cubicBezTo>
                  <a:pt x="3114" y="26513"/>
                  <a:pt x="2636" y="26194"/>
                  <a:pt x="2434" y="25705"/>
                </a:cubicBezTo>
                <a:cubicBezTo>
                  <a:pt x="2231" y="25217"/>
                  <a:pt x="2343" y="24653"/>
                  <a:pt x="2718" y="24279"/>
                </a:cubicBezTo>
                <a:cubicBezTo>
                  <a:pt x="3092" y="23905"/>
                  <a:pt x="3654" y="23794"/>
                  <a:pt x="4144" y="23995"/>
                </a:cubicBezTo>
                <a:cubicBezTo>
                  <a:pt x="4633" y="24198"/>
                  <a:pt x="4952" y="24675"/>
                  <a:pt x="4952" y="25204"/>
                </a:cubicBezTo>
                <a:cubicBezTo>
                  <a:pt x="4951" y="25928"/>
                  <a:pt x="4366" y="26513"/>
                  <a:pt x="3643" y="26513"/>
                </a:cubicBezTo>
                <a:close/>
                <a:moveTo>
                  <a:pt x="3643" y="20960"/>
                </a:moveTo>
                <a:cubicBezTo>
                  <a:pt x="3114" y="20960"/>
                  <a:pt x="2636" y="20641"/>
                  <a:pt x="2434" y="20151"/>
                </a:cubicBezTo>
                <a:cubicBezTo>
                  <a:pt x="2231" y="19662"/>
                  <a:pt x="2343" y="19099"/>
                  <a:pt x="2717" y="18726"/>
                </a:cubicBezTo>
                <a:cubicBezTo>
                  <a:pt x="3092" y="18351"/>
                  <a:pt x="3654" y="18239"/>
                  <a:pt x="4144" y="18441"/>
                </a:cubicBezTo>
                <a:cubicBezTo>
                  <a:pt x="4633" y="18644"/>
                  <a:pt x="4952" y="19122"/>
                  <a:pt x="4952" y="19650"/>
                </a:cubicBezTo>
                <a:cubicBezTo>
                  <a:pt x="4951" y="20374"/>
                  <a:pt x="4366" y="20960"/>
                  <a:pt x="3643" y="20960"/>
                </a:cubicBezTo>
                <a:close/>
                <a:moveTo>
                  <a:pt x="3643" y="14937"/>
                </a:moveTo>
                <a:cubicBezTo>
                  <a:pt x="3114" y="14937"/>
                  <a:pt x="2636" y="14617"/>
                  <a:pt x="2434" y="14128"/>
                </a:cubicBezTo>
                <a:cubicBezTo>
                  <a:pt x="2231" y="13639"/>
                  <a:pt x="2343" y="13076"/>
                  <a:pt x="2717" y="12702"/>
                </a:cubicBezTo>
                <a:cubicBezTo>
                  <a:pt x="3092" y="12327"/>
                  <a:pt x="3654" y="12216"/>
                  <a:pt x="4144" y="12418"/>
                </a:cubicBezTo>
                <a:cubicBezTo>
                  <a:pt x="4633" y="12621"/>
                  <a:pt x="4952" y="13098"/>
                  <a:pt x="4952" y="13627"/>
                </a:cubicBezTo>
                <a:cubicBezTo>
                  <a:pt x="4951" y="14351"/>
                  <a:pt x="4366" y="14937"/>
                  <a:pt x="3643" y="14937"/>
                </a:cubicBezTo>
                <a:close/>
                <a:moveTo>
                  <a:pt x="3643" y="8917"/>
                </a:moveTo>
                <a:cubicBezTo>
                  <a:pt x="3114" y="8917"/>
                  <a:pt x="2636" y="8598"/>
                  <a:pt x="2434" y="8110"/>
                </a:cubicBezTo>
                <a:cubicBezTo>
                  <a:pt x="2231" y="7620"/>
                  <a:pt x="2343" y="7057"/>
                  <a:pt x="2717" y="6683"/>
                </a:cubicBezTo>
                <a:cubicBezTo>
                  <a:pt x="3092" y="6309"/>
                  <a:pt x="3654" y="6197"/>
                  <a:pt x="4144" y="6399"/>
                </a:cubicBezTo>
                <a:cubicBezTo>
                  <a:pt x="4633" y="6601"/>
                  <a:pt x="4952" y="7079"/>
                  <a:pt x="4952" y="7608"/>
                </a:cubicBezTo>
                <a:cubicBezTo>
                  <a:pt x="4951" y="8331"/>
                  <a:pt x="4366" y="8917"/>
                  <a:pt x="3643" y="8917"/>
                </a:cubicBezTo>
                <a:close/>
              </a:path>
            </a:pathLst>
          </a:custGeom>
          <a:solidFill>
            <a:schemeClr val="accent4"/>
          </a:solidFill>
          <a:ln>
            <a:noFill/>
          </a:ln>
          <a:effectLst>
            <a:outerShdw blurRad="71438" rotWithShape="0" algn="bl" dir="5400000" dist="28575">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2">
    <p:bg>
      <p:bgPr>
        <a:solidFill>
          <a:schemeClr val="dk2"/>
        </a:solidFill>
      </p:bgPr>
    </p:bg>
    <p:spTree>
      <p:nvGrpSpPr>
        <p:cNvPr id="148" name="Shape 148"/>
        <p:cNvGrpSpPr/>
        <p:nvPr/>
      </p:nvGrpSpPr>
      <p:grpSpPr>
        <a:xfrm>
          <a:off x="0" y="0"/>
          <a:ext cx="0" cy="0"/>
          <a:chOff x="0" y="0"/>
          <a:chExt cx="0" cy="0"/>
        </a:xfrm>
      </p:grpSpPr>
      <p:sp>
        <p:nvSpPr>
          <p:cNvPr id="149" name="Google Shape;149;p15"/>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5"/>
          <p:cNvSpPr txBox="1"/>
          <p:nvPr>
            <p:ph type="title"/>
          </p:nvPr>
        </p:nvSpPr>
        <p:spPr>
          <a:xfrm>
            <a:off x="2096700" y="1522550"/>
            <a:ext cx="4950600" cy="1479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500"/>
              <a:buNone/>
              <a:defRPr sz="10500">
                <a:solidFill>
                  <a:schemeClr val="accent2"/>
                </a:solidFill>
              </a:defRPr>
            </a:lvl1pPr>
            <a:lvl2pPr lvl="1">
              <a:spcBef>
                <a:spcPts val="0"/>
              </a:spcBef>
              <a:spcAft>
                <a:spcPts val="0"/>
              </a:spcAft>
              <a:buSzPts val="3500"/>
              <a:buNone/>
              <a:defRPr b="1"/>
            </a:lvl2pPr>
            <a:lvl3pPr lvl="2">
              <a:spcBef>
                <a:spcPts val="0"/>
              </a:spcBef>
              <a:spcAft>
                <a:spcPts val="0"/>
              </a:spcAft>
              <a:buSzPts val="3500"/>
              <a:buNone/>
              <a:defRPr b="1"/>
            </a:lvl3pPr>
            <a:lvl4pPr lvl="3">
              <a:spcBef>
                <a:spcPts val="0"/>
              </a:spcBef>
              <a:spcAft>
                <a:spcPts val="0"/>
              </a:spcAft>
              <a:buSzPts val="3500"/>
              <a:buNone/>
              <a:defRPr b="1"/>
            </a:lvl4pPr>
            <a:lvl5pPr lvl="4">
              <a:spcBef>
                <a:spcPts val="0"/>
              </a:spcBef>
              <a:spcAft>
                <a:spcPts val="0"/>
              </a:spcAft>
              <a:buSzPts val="3500"/>
              <a:buNone/>
              <a:defRPr b="1"/>
            </a:lvl5pPr>
            <a:lvl6pPr lvl="5">
              <a:spcBef>
                <a:spcPts val="0"/>
              </a:spcBef>
              <a:spcAft>
                <a:spcPts val="0"/>
              </a:spcAft>
              <a:buSzPts val="3500"/>
              <a:buNone/>
              <a:defRPr b="1"/>
            </a:lvl6pPr>
            <a:lvl7pPr lvl="6">
              <a:spcBef>
                <a:spcPts val="0"/>
              </a:spcBef>
              <a:spcAft>
                <a:spcPts val="0"/>
              </a:spcAft>
              <a:buSzPts val="3500"/>
              <a:buNone/>
              <a:defRPr b="1"/>
            </a:lvl7pPr>
            <a:lvl8pPr lvl="7">
              <a:spcBef>
                <a:spcPts val="0"/>
              </a:spcBef>
              <a:spcAft>
                <a:spcPts val="0"/>
              </a:spcAft>
              <a:buSzPts val="3500"/>
              <a:buNone/>
              <a:defRPr b="1"/>
            </a:lvl8pPr>
            <a:lvl9pPr lvl="8">
              <a:spcBef>
                <a:spcPts val="0"/>
              </a:spcBef>
              <a:spcAft>
                <a:spcPts val="0"/>
              </a:spcAft>
              <a:buSzPts val="3500"/>
              <a:buNone/>
              <a:defRPr b="1"/>
            </a:lvl9pPr>
          </a:lstStyle>
          <a:p/>
        </p:txBody>
      </p:sp>
      <p:sp>
        <p:nvSpPr>
          <p:cNvPr id="151" name="Google Shape;151;p15"/>
          <p:cNvSpPr txBox="1"/>
          <p:nvPr>
            <p:ph idx="1" type="subTitle"/>
          </p:nvPr>
        </p:nvSpPr>
        <p:spPr>
          <a:xfrm>
            <a:off x="2096700" y="2919251"/>
            <a:ext cx="4950600" cy="701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2_1">
    <p:bg>
      <p:bgPr>
        <a:solidFill>
          <a:schemeClr val="dk2"/>
        </a:solidFill>
      </p:bgPr>
    </p:bg>
    <p:spTree>
      <p:nvGrpSpPr>
        <p:cNvPr id="152" name="Shape 152"/>
        <p:cNvGrpSpPr/>
        <p:nvPr/>
      </p:nvGrpSpPr>
      <p:grpSpPr>
        <a:xfrm>
          <a:off x="0" y="0"/>
          <a:ext cx="0" cy="0"/>
          <a:chOff x="0" y="0"/>
          <a:chExt cx="0" cy="0"/>
        </a:xfrm>
      </p:grpSpPr>
      <p:sp>
        <p:nvSpPr>
          <p:cNvPr id="153" name="Google Shape;153;p16"/>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6"/>
          <p:cNvSpPr txBox="1"/>
          <p:nvPr>
            <p:ph type="title"/>
          </p:nvPr>
        </p:nvSpPr>
        <p:spPr>
          <a:xfrm>
            <a:off x="712800" y="457200"/>
            <a:ext cx="7704000" cy="5943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a:solidFill>
                  <a:schemeClr val="accent2"/>
                </a:solidFill>
              </a:defRPr>
            </a:lvl1pPr>
            <a:lvl2pPr lvl="1" rtl="0">
              <a:spcBef>
                <a:spcPts val="0"/>
              </a:spcBef>
              <a:spcAft>
                <a:spcPts val="0"/>
              </a:spcAft>
              <a:buSzPts val="3500"/>
              <a:buNone/>
              <a:defRPr b="1"/>
            </a:lvl2pPr>
            <a:lvl3pPr lvl="2" rtl="0">
              <a:spcBef>
                <a:spcPts val="0"/>
              </a:spcBef>
              <a:spcAft>
                <a:spcPts val="0"/>
              </a:spcAft>
              <a:buSzPts val="3500"/>
              <a:buNone/>
              <a:defRPr b="1"/>
            </a:lvl3pPr>
            <a:lvl4pPr lvl="3" rtl="0">
              <a:spcBef>
                <a:spcPts val="0"/>
              </a:spcBef>
              <a:spcAft>
                <a:spcPts val="0"/>
              </a:spcAft>
              <a:buSzPts val="3500"/>
              <a:buNone/>
              <a:defRPr b="1"/>
            </a:lvl4pPr>
            <a:lvl5pPr lvl="4" rtl="0">
              <a:spcBef>
                <a:spcPts val="0"/>
              </a:spcBef>
              <a:spcAft>
                <a:spcPts val="0"/>
              </a:spcAft>
              <a:buSzPts val="3500"/>
              <a:buNone/>
              <a:defRPr b="1"/>
            </a:lvl5pPr>
            <a:lvl6pPr lvl="5" rtl="0">
              <a:spcBef>
                <a:spcPts val="0"/>
              </a:spcBef>
              <a:spcAft>
                <a:spcPts val="0"/>
              </a:spcAft>
              <a:buSzPts val="3500"/>
              <a:buNone/>
              <a:defRPr b="1"/>
            </a:lvl6pPr>
            <a:lvl7pPr lvl="6" rtl="0">
              <a:spcBef>
                <a:spcPts val="0"/>
              </a:spcBef>
              <a:spcAft>
                <a:spcPts val="0"/>
              </a:spcAft>
              <a:buSzPts val="3500"/>
              <a:buNone/>
              <a:defRPr b="1"/>
            </a:lvl7pPr>
            <a:lvl8pPr lvl="7" rtl="0">
              <a:spcBef>
                <a:spcPts val="0"/>
              </a:spcBef>
              <a:spcAft>
                <a:spcPts val="0"/>
              </a:spcAft>
              <a:buSzPts val="3500"/>
              <a:buNone/>
              <a:defRPr b="1"/>
            </a:lvl8pPr>
            <a:lvl9pPr lvl="8" rtl="0">
              <a:spcBef>
                <a:spcPts val="0"/>
              </a:spcBef>
              <a:spcAft>
                <a:spcPts val="0"/>
              </a:spcAft>
              <a:buSzPts val="3500"/>
              <a:buNone/>
              <a:defRPr b="1"/>
            </a:lvl9pPr>
          </a:lstStyle>
          <a:p/>
        </p:txBody>
      </p:sp>
      <p:sp>
        <p:nvSpPr>
          <p:cNvPr id="155" name="Google Shape;155;p16"/>
          <p:cNvSpPr txBox="1"/>
          <p:nvPr>
            <p:ph idx="1" type="subTitle"/>
          </p:nvPr>
        </p:nvSpPr>
        <p:spPr>
          <a:xfrm>
            <a:off x="712800" y="1179000"/>
            <a:ext cx="3859200" cy="3419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Font typeface="Anaheim"/>
              <a:buChar char="●"/>
              <a:defRPr sz="1400"/>
            </a:lvl1pPr>
            <a:lvl2pPr lvl="1" rtl="0">
              <a:lnSpc>
                <a:spcPct val="100000"/>
              </a:lnSpc>
              <a:spcBef>
                <a:spcPts val="0"/>
              </a:spcBef>
              <a:spcAft>
                <a:spcPts val="0"/>
              </a:spcAft>
              <a:buSzPts val="1400"/>
              <a:buFont typeface="Anaheim"/>
              <a:buChar char="○"/>
              <a:defRPr sz="1400"/>
            </a:lvl2pPr>
            <a:lvl3pPr lvl="2" rtl="0">
              <a:lnSpc>
                <a:spcPct val="100000"/>
              </a:lnSpc>
              <a:spcBef>
                <a:spcPts val="0"/>
              </a:spcBef>
              <a:spcAft>
                <a:spcPts val="0"/>
              </a:spcAft>
              <a:buSzPts val="1400"/>
              <a:buFont typeface="Anaheim"/>
              <a:buChar char="■"/>
              <a:defRPr sz="1400"/>
            </a:lvl3pPr>
            <a:lvl4pPr lvl="3" rtl="0">
              <a:lnSpc>
                <a:spcPct val="100000"/>
              </a:lnSpc>
              <a:spcBef>
                <a:spcPts val="0"/>
              </a:spcBef>
              <a:spcAft>
                <a:spcPts val="0"/>
              </a:spcAft>
              <a:buSzPts val="1400"/>
              <a:buFont typeface="Anaheim"/>
              <a:buChar char="●"/>
              <a:defRPr sz="1400"/>
            </a:lvl4pPr>
            <a:lvl5pPr lvl="4" rtl="0">
              <a:lnSpc>
                <a:spcPct val="100000"/>
              </a:lnSpc>
              <a:spcBef>
                <a:spcPts val="0"/>
              </a:spcBef>
              <a:spcAft>
                <a:spcPts val="0"/>
              </a:spcAft>
              <a:buSzPts val="1400"/>
              <a:buFont typeface="Anaheim"/>
              <a:buChar char="○"/>
              <a:defRPr sz="1400"/>
            </a:lvl5pPr>
            <a:lvl6pPr lvl="5" rtl="0">
              <a:lnSpc>
                <a:spcPct val="100000"/>
              </a:lnSpc>
              <a:spcBef>
                <a:spcPts val="0"/>
              </a:spcBef>
              <a:spcAft>
                <a:spcPts val="0"/>
              </a:spcAft>
              <a:buSzPts val="1400"/>
              <a:buFont typeface="Anaheim"/>
              <a:buChar char="■"/>
              <a:defRPr sz="1400"/>
            </a:lvl6pPr>
            <a:lvl7pPr lvl="6" rtl="0">
              <a:lnSpc>
                <a:spcPct val="100000"/>
              </a:lnSpc>
              <a:spcBef>
                <a:spcPts val="0"/>
              </a:spcBef>
              <a:spcAft>
                <a:spcPts val="0"/>
              </a:spcAft>
              <a:buSzPts val="1400"/>
              <a:buFont typeface="Anaheim"/>
              <a:buChar char="●"/>
              <a:defRPr sz="1400"/>
            </a:lvl7pPr>
            <a:lvl8pPr lvl="7" rtl="0">
              <a:lnSpc>
                <a:spcPct val="100000"/>
              </a:lnSpc>
              <a:spcBef>
                <a:spcPts val="0"/>
              </a:spcBef>
              <a:spcAft>
                <a:spcPts val="0"/>
              </a:spcAft>
              <a:buSzPts val="1400"/>
              <a:buFont typeface="Anaheim"/>
              <a:buChar char="○"/>
              <a:defRPr sz="1400"/>
            </a:lvl8pPr>
            <a:lvl9pPr lvl="8" rtl="0">
              <a:lnSpc>
                <a:spcPct val="100000"/>
              </a:lnSpc>
              <a:spcBef>
                <a:spcPts val="0"/>
              </a:spcBef>
              <a:spcAft>
                <a:spcPts val="0"/>
              </a:spcAft>
              <a:buSzPts val="1400"/>
              <a:buFont typeface="Anaheim"/>
              <a:buChar char="■"/>
              <a:defRPr sz="1400"/>
            </a:lvl9pPr>
          </a:lstStyle>
          <a:p/>
        </p:txBody>
      </p:sp>
      <p:sp>
        <p:nvSpPr>
          <p:cNvPr id="156" name="Google Shape;156;p16"/>
          <p:cNvSpPr/>
          <p:nvPr/>
        </p:nvSpPr>
        <p:spPr>
          <a:xfrm rot="-10002355">
            <a:off x="-7440120" y="-427285"/>
            <a:ext cx="7723578" cy="4031057"/>
          </a:xfrm>
          <a:custGeom>
            <a:rect b="b" l="l" r="r" t="t"/>
            <a:pathLst>
              <a:path extrusionOk="0" h="97420" w="168704">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2_1_1">
    <p:bg>
      <p:bgPr>
        <a:solidFill>
          <a:schemeClr val="dk2"/>
        </a:solidFill>
      </p:bgPr>
    </p:bg>
    <p:spTree>
      <p:nvGrpSpPr>
        <p:cNvPr id="157" name="Shape 157"/>
        <p:cNvGrpSpPr/>
        <p:nvPr/>
      </p:nvGrpSpPr>
      <p:grpSpPr>
        <a:xfrm>
          <a:off x="0" y="0"/>
          <a:ext cx="0" cy="0"/>
          <a:chOff x="0" y="0"/>
          <a:chExt cx="0" cy="0"/>
        </a:xfrm>
      </p:grpSpPr>
      <p:sp>
        <p:nvSpPr>
          <p:cNvPr id="158" name="Google Shape;158;p17"/>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7"/>
          <p:cNvSpPr txBox="1"/>
          <p:nvPr>
            <p:ph type="title"/>
          </p:nvPr>
        </p:nvSpPr>
        <p:spPr>
          <a:xfrm>
            <a:off x="712800" y="457200"/>
            <a:ext cx="3859200" cy="5943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a:solidFill>
                  <a:schemeClr val="accent2"/>
                </a:solidFill>
              </a:defRPr>
            </a:lvl1pPr>
            <a:lvl2pPr lvl="1" rtl="0">
              <a:spcBef>
                <a:spcPts val="0"/>
              </a:spcBef>
              <a:spcAft>
                <a:spcPts val="0"/>
              </a:spcAft>
              <a:buSzPts val="3500"/>
              <a:buNone/>
              <a:defRPr b="1"/>
            </a:lvl2pPr>
            <a:lvl3pPr lvl="2" rtl="0">
              <a:spcBef>
                <a:spcPts val="0"/>
              </a:spcBef>
              <a:spcAft>
                <a:spcPts val="0"/>
              </a:spcAft>
              <a:buSzPts val="3500"/>
              <a:buNone/>
              <a:defRPr b="1"/>
            </a:lvl3pPr>
            <a:lvl4pPr lvl="3" rtl="0">
              <a:spcBef>
                <a:spcPts val="0"/>
              </a:spcBef>
              <a:spcAft>
                <a:spcPts val="0"/>
              </a:spcAft>
              <a:buSzPts val="3500"/>
              <a:buNone/>
              <a:defRPr b="1"/>
            </a:lvl4pPr>
            <a:lvl5pPr lvl="4" rtl="0">
              <a:spcBef>
                <a:spcPts val="0"/>
              </a:spcBef>
              <a:spcAft>
                <a:spcPts val="0"/>
              </a:spcAft>
              <a:buSzPts val="3500"/>
              <a:buNone/>
              <a:defRPr b="1"/>
            </a:lvl5pPr>
            <a:lvl6pPr lvl="5" rtl="0">
              <a:spcBef>
                <a:spcPts val="0"/>
              </a:spcBef>
              <a:spcAft>
                <a:spcPts val="0"/>
              </a:spcAft>
              <a:buSzPts val="3500"/>
              <a:buNone/>
              <a:defRPr b="1"/>
            </a:lvl6pPr>
            <a:lvl7pPr lvl="6" rtl="0">
              <a:spcBef>
                <a:spcPts val="0"/>
              </a:spcBef>
              <a:spcAft>
                <a:spcPts val="0"/>
              </a:spcAft>
              <a:buSzPts val="3500"/>
              <a:buNone/>
              <a:defRPr b="1"/>
            </a:lvl7pPr>
            <a:lvl8pPr lvl="7" rtl="0">
              <a:spcBef>
                <a:spcPts val="0"/>
              </a:spcBef>
              <a:spcAft>
                <a:spcPts val="0"/>
              </a:spcAft>
              <a:buSzPts val="3500"/>
              <a:buNone/>
              <a:defRPr b="1"/>
            </a:lvl8pPr>
            <a:lvl9pPr lvl="8" rtl="0">
              <a:spcBef>
                <a:spcPts val="0"/>
              </a:spcBef>
              <a:spcAft>
                <a:spcPts val="0"/>
              </a:spcAft>
              <a:buSzPts val="3500"/>
              <a:buNone/>
              <a:defRPr b="1"/>
            </a:lvl9pPr>
          </a:lstStyle>
          <a:p/>
        </p:txBody>
      </p:sp>
      <p:sp>
        <p:nvSpPr>
          <p:cNvPr id="160" name="Google Shape;160;p17"/>
          <p:cNvSpPr txBox="1"/>
          <p:nvPr>
            <p:ph idx="1" type="subTitle"/>
          </p:nvPr>
        </p:nvSpPr>
        <p:spPr>
          <a:xfrm>
            <a:off x="712800" y="1076500"/>
            <a:ext cx="3246000" cy="73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Font typeface="Anaheim"/>
              <a:buChar char="●"/>
              <a:defRPr sz="1400"/>
            </a:lvl1pPr>
            <a:lvl2pPr lvl="1" rtl="0">
              <a:lnSpc>
                <a:spcPct val="100000"/>
              </a:lnSpc>
              <a:spcBef>
                <a:spcPts val="0"/>
              </a:spcBef>
              <a:spcAft>
                <a:spcPts val="0"/>
              </a:spcAft>
              <a:buSzPts val="1400"/>
              <a:buFont typeface="Anaheim"/>
              <a:buChar char="○"/>
              <a:defRPr sz="1400"/>
            </a:lvl2pPr>
            <a:lvl3pPr lvl="2" rtl="0">
              <a:lnSpc>
                <a:spcPct val="100000"/>
              </a:lnSpc>
              <a:spcBef>
                <a:spcPts val="0"/>
              </a:spcBef>
              <a:spcAft>
                <a:spcPts val="0"/>
              </a:spcAft>
              <a:buSzPts val="1400"/>
              <a:buFont typeface="Anaheim"/>
              <a:buChar char="■"/>
              <a:defRPr sz="1400"/>
            </a:lvl3pPr>
            <a:lvl4pPr lvl="3" rtl="0">
              <a:lnSpc>
                <a:spcPct val="100000"/>
              </a:lnSpc>
              <a:spcBef>
                <a:spcPts val="0"/>
              </a:spcBef>
              <a:spcAft>
                <a:spcPts val="0"/>
              </a:spcAft>
              <a:buSzPts val="1400"/>
              <a:buFont typeface="Anaheim"/>
              <a:buChar char="●"/>
              <a:defRPr sz="1400"/>
            </a:lvl4pPr>
            <a:lvl5pPr lvl="4" rtl="0">
              <a:lnSpc>
                <a:spcPct val="100000"/>
              </a:lnSpc>
              <a:spcBef>
                <a:spcPts val="0"/>
              </a:spcBef>
              <a:spcAft>
                <a:spcPts val="0"/>
              </a:spcAft>
              <a:buSzPts val="1400"/>
              <a:buFont typeface="Anaheim"/>
              <a:buChar char="○"/>
              <a:defRPr sz="1400"/>
            </a:lvl5pPr>
            <a:lvl6pPr lvl="5" rtl="0">
              <a:lnSpc>
                <a:spcPct val="100000"/>
              </a:lnSpc>
              <a:spcBef>
                <a:spcPts val="0"/>
              </a:spcBef>
              <a:spcAft>
                <a:spcPts val="0"/>
              </a:spcAft>
              <a:buSzPts val="1400"/>
              <a:buFont typeface="Anaheim"/>
              <a:buChar char="■"/>
              <a:defRPr sz="1400"/>
            </a:lvl6pPr>
            <a:lvl7pPr lvl="6" rtl="0">
              <a:lnSpc>
                <a:spcPct val="100000"/>
              </a:lnSpc>
              <a:spcBef>
                <a:spcPts val="0"/>
              </a:spcBef>
              <a:spcAft>
                <a:spcPts val="0"/>
              </a:spcAft>
              <a:buSzPts val="1400"/>
              <a:buFont typeface="Anaheim"/>
              <a:buChar char="●"/>
              <a:defRPr sz="1400"/>
            </a:lvl7pPr>
            <a:lvl8pPr lvl="7" rtl="0">
              <a:lnSpc>
                <a:spcPct val="100000"/>
              </a:lnSpc>
              <a:spcBef>
                <a:spcPts val="0"/>
              </a:spcBef>
              <a:spcAft>
                <a:spcPts val="0"/>
              </a:spcAft>
              <a:buSzPts val="1400"/>
              <a:buFont typeface="Anaheim"/>
              <a:buChar char="○"/>
              <a:defRPr sz="1400"/>
            </a:lvl8pPr>
            <a:lvl9pPr lvl="8" rtl="0">
              <a:lnSpc>
                <a:spcPct val="100000"/>
              </a:lnSpc>
              <a:spcBef>
                <a:spcPts val="0"/>
              </a:spcBef>
              <a:spcAft>
                <a:spcPts val="0"/>
              </a:spcAft>
              <a:buSzPts val="1400"/>
              <a:buFont typeface="Anaheim"/>
              <a:buChar char="■"/>
              <a:defRPr sz="1400"/>
            </a:lvl9pPr>
          </a:lstStyle>
          <a:p/>
        </p:txBody>
      </p:sp>
      <p:sp>
        <p:nvSpPr>
          <p:cNvPr id="161" name="Google Shape;161;p17"/>
          <p:cNvSpPr/>
          <p:nvPr/>
        </p:nvSpPr>
        <p:spPr>
          <a:xfrm rot="-9642491">
            <a:off x="-6582557" y="934059"/>
            <a:ext cx="7723382" cy="4031313"/>
          </a:xfrm>
          <a:custGeom>
            <a:rect b="b" l="l" r="r" t="t"/>
            <a:pathLst>
              <a:path extrusionOk="0" h="97420" w="168704">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2_1_1_1">
    <p:bg>
      <p:bgPr>
        <a:solidFill>
          <a:schemeClr val="dk2"/>
        </a:solidFill>
      </p:bgPr>
    </p:bg>
    <p:spTree>
      <p:nvGrpSpPr>
        <p:cNvPr id="162" name="Shape 162"/>
        <p:cNvGrpSpPr/>
        <p:nvPr/>
      </p:nvGrpSpPr>
      <p:grpSpPr>
        <a:xfrm>
          <a:off x="0" y="0"/>
          <a:ext cx="0" cy="0"/>
          <a:chOff x="0" y="0"/>
          <a:chExt cx="0" cy="0"/>
        </a:xfrm>
      </p:grpSpPr>
      <p:sp>
        <p:nvSpPr>
          <p:cNvPr id="163" name="Google Shape;163;p18"/>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8"/>
          <p:cNvSpPr txBox="1"/>
          <p:nvPr>
            <p:ph type="title"/>
          </p:nvPr>
        </p:nvSpPr>
        <p:spPr>
          <a:xfrm>
            <a:off x="4572000" y="457200"/>
            <a:ext cx="3844800" cy="5943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300"/>
              <a:buNone/>
              <a:defRPr>
                <a:solidFill>
                  <a:schemeClr val="accent2"/>
                </a:solidFill>
              </a:defRPr>
            </a:lvl1pPr>
            <a:lvl2pPr lvl="1" rtl="0">
              <a:spcBef>
                <a:spcPts val="0"/>
              </a:spcBef>
              <a:spcAft>
                <a:spcPts val="0"/>
              </a:spcAft>
              <a:buSzPts val="3500"/>
              <a:buNone/>
              <a:defRPr b="1"/>
            </a:lvl2pPr>
            <a:lvl3pPr lvl="2" rtl="0">
              <a:spcBef>
                <a:spcPts val="0"/>
              </a:spcBef>
              <a:spcAft>
                <a:spcPts val="0"/>
              </a:spcAft>
              <a:buSzPts val="3500"/>
              <a:buNone/>
              <a:defRPr b="1"/>
            </a:lvl3pPr>
            <a:lvl4pPr lvl="3" rtl="0">
              <a:spcBef>
                <a:spcPts val="0"/>
              </a:spcBef>
              <a:spcAft>
                <a:spcPts val="0"/>
              </a:spcAft>
              <a:buSzPts val="3500"/>
              <a:buNone/>
              <a:defRPr b="1"/>
            </a:lvl4pPr>
            <a:lvl5pPr lvl="4" rtl="0">
              <a:spcBef>
                <a:spcPts val="0"/>
              </a:spcBef>
              <a:spcAft>
                <a:spcPts val="0"/>
              </a:spcAft>
              <a:buSzPts val="3500"/>
              <a:buNone/>
              <a:defRPr b="1"/>
            </a:lvl5pPr>
            <a:lvl6pPr lvl="5" rtl="0">
              <a:spcBef>
                <a:spcPts val="0"/>
              </a:spcBef>
              <a:spcAft>
                <a:spcPts val="0"/>
              </a:spcAft>
              <a:buSzPts val="3500"/>
              <a:buNone/>
              <a:defRPr b="1"/>
            </a:lvl6pPr>
            <a:lvl7pPr lvl="6" rtl="0">
              <a:spcBef>
                <a:spcPts val="0"/>
              </a:spcBef>
              <a:spcAft>
                <a:spcPts val="0"/>
              </a:spcAft>
              <a:buSzPts val="3500"/>
              <a:buNone/>
              <a:defRPr b="1"/>
            </a:lvl7pPr>
            <a:lvl8pPr lvl="7" rtl="0">
              <a:spcBef>
                <a:spcPts val="0"/>
              </a:spcBef>
              <a:spcAft>
                <a:spcPts val="0"/>
              </a:spcAft>
              <a:buSzPts val="3500"/>
              <a:buNone/>
              <a:defRPr b="1"/>
            </a:lvl8pPr>
            <a:lvl9pPr lvl="8" rtl="0">
              <a:spcBef>
                <a:spcPts val="0"/>
              </a:spcBef>
              <a:spcAft>
                <a:spcPts val="0"/>
              </a:spcAft>
              <a:buSzPts val="3500"/>
              <a:buNone/>
              <a:defRPr b="1"/>
            </a:lvl9pPr>
          </a:lstStyle>
          <a:p/>
        </p:txBody>
      </p:sp>
      <p:sp>
        <p:nvSpPr>
          <p:cNvPr id="165" name="Google Shape;165;p18"/>
          <p:cNvSpPr txBox="1"/>
          <p:nvPr>
            <p:ph idx="1" type="subTitle"/>
          </p:nvPr>
        </p:nvSpPr>
        <p:spPr>
          <a:xfrm>
            <a:off x="5170800" y="1076500"/>
            <a:ext cx="3246000" cy="7314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Font typeface="Anaheim"/>
              <a:buChar char="●"/>
              <a:defRPr sz="1400"/>
            </a:lvl1pPr>
            <a:lvl2pPr lvl="1" rtl="0">
              <a:lnSpc>
                <a:spcPct val="100000"/>
              </a:lnSpc>
              <a:spcBef>
                <a:spcPts val="0"/>
              </a:spcBef>
              <a:spcAft>
                <a:spcPts val="0"/>
              </a:spcAft>
              <a:buSzPts val="1400"/>
              <a:buFont typeface="Anaheim"/>
              <a:buChar char="○"/>
              <a:defRPr sz="1400"/>
            </a:lvl2pPr>
            <a:lvl3pPr lvl="2" rtl="0">
              <a:lnSpc>
                <a:spcPct val="100000"/>
              </a:lnSpc>
              <a:spcBef>
                <a:spcPts val="0"/>
              </a:spcBef>
              <a:spcAft>
                <a:spcPts val="0"/>
              </a:spcAft>
              <a:buSzPts val="1400"/>
              <a:buFont typeface="Anaheim"/>
              <a:buChar char="■"/>
              <a:defRPr sz="1400"/>
            </a:lvl3pPr>
            <a:lvl4pPr lvl="3" rtl="0">
              <a:lnSpc>
                <a:spcPct val="100000"/>
              </a:lnSpc>
              <a:spcBef>
                <a:spcPts val="0"/>
              </a:spcBef>
              <a:spcAft>
                <a:spcPts val="0"/>
              </a:spcAft>
              <a:buSzPts val="1400"/>
              <a:buFont typeface="Anaheim"/>
              <a:buChar char="●"/>
              <a:defRPr sz="1400"/>
            </a:lvl4pPr>
            <a:lvl5pPr lvl="4" rtl="0">
              <a:lnSpc>
                <a:spcPct val="100000"/>
              </a:lnSpc>
              <a:spcBef>
                <a:spcPts val="0"/>
              </a:spcBef>
              <a:spcAft>
                <a:spcPts val="0"/>
              </a:spcAft>
              <a:buSzPts val="1400"/>
              <a:buFont typeface="Anaheim"/>
              <a:buChar char="○"/>
              <a:defRPr sz="1400"/>
            </a:lvl5pPr>
            <a:lvl6pPr lvl="5" rtl="0">
              <a:lnSpc>
                <a:spcPct val="100000"/>
              </a:lnSpc>
              <a:spcBef>
                <a:spcPts val="0"/>
              </a:spcBef>
              <a:spcAft>
                <a:spcPts val="0"/>
              </a:spcAft>
              <a:buSzPts val="1400"/>
              <a:buFont typeface="Anaheim"/>
              <a:buChar char="■"/>
              <a:defRPr sz="1400"/>
            </a:lvl6pPr>
            <a:lvl7pPr lvl="6" rtl="0">
              <a:lnSpc>
                <a:spcPct val="100000"/>
              </a:lnSpc>
              <a:spcBef>
                <a:spcPts val="0"/>
              </a:spcBef>
              <a:spcAft>
                <a:spcPts val="0"/>
              </a:spcAft>
              <a:buSzPts val="1400"/>
              <a:buFont typeface="Anaheim"/>
              <a:buChar char="●"/>
              <a:defRPr sz="1400"/>
            </a:lvl7pPr>
            <a:lvl8pPr lvl="7" rtl="0">
              <a:lnSpc>
                <a:spcPct val="100000"/>
              </a:lnSpc>
              <a:spcBef>
                <a:spcPts val="0"/>
              </a:spcBef>
              <a:spcAft>
                <a:spcPts val="0"/>
              </a:spcAft>
              <a:buSzPts val="1400"/>
              <a:buFont typeface="Anaheim"/>
              <a:buChar char="○"/>
              <a:defRPr sz="1400"/>
            </a:lvl8pPr>
            <a:lvl9pPr lvl="8" rtl="0">
              <a:lnSpc>
                <a:spcPct val="100000"/>
              </a:lnSpc>
              <a:spcBef>
                <a:spcPts val="0"/>
              </a:spcBef>
              <a:spcAft>
                <a:spcPts val="0"/>
              </a:spcAft>
              <a:buSzPts val="1400"/>
              <a:buFont typeface="Anaheim"/>
              <a:buChar char="■"/>
              <a:defRPr sz="1400"/>
            </a:lvl9pPr>
          </a:lstStyle>
          <a:p/>
        </p:txBody>
      </p:sp>
      <p:sp>
        <p:nvSpPr>
          <p:cNvPr id="166" name="Google Shape;166;p18"/>
          <p:cNvSpPr/>
          <p:nvPr/>
        </p:nvSpPr>
        <p:spPr>
          <a:xfrm flipH="1" rot="8867062">
            <a:off x="8172589" y="-3089936"/>
            <a:ext cx="7723855" cy="4031133"/>
          </a:xfrm>
          <a:custGeom>
            <a:rect b="b" l="l" r="r" t="t"/>
            <a:pathLst>
              <a:path extrusionOk="0" h="97420" w="168704">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2_1_1_1_2">
    <p:bg>
      <p:bgPr>
        <a:solidFill>
          <a:schemeClr val="dk2"/>
        </a:solidFill>
      </p:bgPr>
    </p:bg>
    <p:spTree>
      <p:nvGrpSpPr>
        <p:cNvPr id="167" name="Shape 167"/>
        <p:cNvGrpSpPr/>
        <p:nvPr/>
      </p:nvGrpSpPr>
      <p:grpSpPr>
        <a:xfrm>
          <a:off x="0" y="0"/>
          <a:ext cx="0" cy="0"/>
          <a:chOff x="0" y="0"/>
          <a:chExt cx="0" cy="0"/>
        </a:xfrm>
      </p:grpSpPr>
      <p:sp>
        <p:nvSpPr>
          <p:cNvPr id="168" name="Google Shape;168;p19"/>
          <p:cNvSpPr/>
          <p:nvPr/>
        </p:nvSpPr>
        <p:spPr>
          <a:xfrm>
            <a:off x="0" y="-12"/>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9"/>
          <p:cNvSpPr txBox="1"/>
          <p:nvPr>
            <p:ph type="title"/>
          </p:nvPr>
        </p:nvSpPr>
        <p:spPr>
          <a:xfrm>
            <a:off x="712800" y="1725525"/>
            <a:ext cx="4337400" cy="676500"/>
          </a:xfrm>
          <a:prstGeom prst="rect">
            <a:avLst/>
          </a:prstGeom>
        </p:spPr>
        <p:txBody>
          <a:bodyPr anchorCtr="0" anchor="b" bIns="91425" lIns="91425" spcFirstLastPara="1" rIns="91425" wrap="square" tIns="91425">
            <a:noAutofit/>
          </a:bodyPr>
          <a:lstStyle>
            <a:lvl1pPr lvl="0" rtl="0">
              <a:spcBef>
                <a:spcPts val="0"/>
              </a:spcBef>
              <a:spcAft>
                <a:spcPts val="0"/>
              </a:spcAft>
              <a:buSzPts val="3300"/>
              <a:buNone/>
              <a:defRPr>
                <a:solidFill>
                  <a:schemeClr val="accent2"/>
                </a:solidFill>
              </a:defRPr>
            </a:lvl1pPr>
            <a:lvl2pPr lvl="1" rtl="0">
              <a:spcBef>
                <a:spcPts val="0"/>
              </a:spcBef>
              <a:spcAft>
                <a:spcPts val="0"/>
              </a:spcAft>
              <a:buSzPts val="3500"/>
              <a:buNone/>
              <a:defRPr b="1"/>
            </a:lvl2pPr>
            <a:lvl3pPr lvl="2" rtl="0">
              <a:spcBef>
                <a:spcPts val="0"/>
              </a:spcBef>
              <a:spcAft>
                <a:spcPts val="0"/>
              </a:spcAft>
              <a:buSzPts val="3500"/>
              <a:buNone/>
              <a:defRPr b="1"/>
            </a:lvl3pPr>
            <a:lvl4pPr lvl="3" rtl="0">
              <a:spcBef>
                <a:spcPts val="0"/>
              </a:spcBef>
              <a:spcAft>
                <a:spcPts val="0"/>
              </a:spcAft>
              <a:buSzPts val="3500"/>
              <a:buNone/>
              <a:defRPr b="1"/>
            </a:lvl4pPr>
            <a:lvl5pPr lvl="4" rtl="0">
              <a:spcBef>
                <a:spcPts val="0"/>
              </a:spcBef>
              <a:spcAft>
                <a:spcPts val="0"/>
              </a:spcAft>
              <a:buSzPts val="3500"/>
              <a:buNone/>
              <a:defRPr b="1"/>
            </a:lvl5pPr>
            <a:lvl6pPr lvl="5" rtl="0">
              <a:spcBef>
                <a:spcPts val="0"/>
              </a:spcBef>
              <a:spcAft>
                <a:spcPts val="0"/>
              </a:spcAft>
              <a:buSzPts val="3500"/>
              <a:buNone/>
              <a:defRPr b="1"/>
            </a:lvl6pPr>
            <a:lvl7pPr lvl="6" rtl="0">
              <a:spcBef>
                <a:spcPts val="0"/>
              </a:spcBef>
              <a:spcAft>
                <a:spcPts val="0"/>
              </a:spcAft>
              <a:buSzPts val="3500"/>
              <a:buNone/>
              <a:defRPr b="1"/>
            </a:lvl7pPr>
            <a:lvl8pPr lvl="7" rtl="0">
              <a:spcBef>
                <a:spcPts val="0"/>
              </a:spcBef>
              <a:spcAft>
                <a:spcPts val="0"/>
              </a:spcAft>
              <a:buSzPts val="3500"/>
              <a:buNone/>
              <a:defRPr b="1"/>
            </a:lvl8pPr>
            <a:lvl9pPr lvl="8" rtl="0">
              <a:spcBef>
                <a:spcPts val="0"/>
              </a:spcBef>
              <a:spcAft>
                <a:spcPts val="0"/>
              </a:spcAft>
              <a:buSzPts val="3500"/>
              <a:buNone/>
              <a:defRPr b="1"/>
            </a:lvl9pPr>
          </a:lstStyle>
          <a:p/>
        </p:txBody>
      </p:sp>
      <p:sp>
        <p:nvSpPr>
          <p:cNvPr id="170" name="Google Shape;170;p19"/>
          <p:cNvSpPr txBox="1"/>
          <p:nvPr>
            <p:ph idx="1" type="subTitle"/>
          </p:nvPr>
        </p:nvSpPr>
        <p:spPr>
          <a:xfrm>
            <a:off x="712800" y="2478150"/>
            <a:ext cx="3246900" cy="73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Font typeface="Anaheim"/>
              <a:buChar char="●"/>
              <a:defRPr sz="1400"/>
            </a:lvl1pPr>
            <a:lvl2pPr lvl="1" rtl="0">
              <a:lnSpc>
                <a:spcPct val="100000"/>
              </a:lnSpc>
              <a:spcBef>
                <a:spcPts val="0"/>
              </a:spcBef>
              <a:spcAft>
                <a:spcPts val="0"/>
              </a:spcAft>
              <a:buSzPts val="1400"/>
              <a:buFont typeface="Anaheim"/>
              <a:buChar char="○"/>
              <a:defRPr sz="1400"/>
            </a:lvl2pPr>
            <a:lvl3pPr lvl="2" rtl="0">
              <a:lnSpc>
                <a:spcPct val="100000"/>
              </a:lnSpc>
              <a:spcBef>
                <a:spcPts val="0"/>
              </a:spcBef>
              <a:spcAft>
                <a:spcPts val="0"/>
              </a:spcAft>
              <a:buSzPts val="1400"/>
              <a:buFont typeface="Anaheim"/>
              <a:buChar char="■"/>
              <a:defRPr sz="1400"/>
            </a:lvl3pPr>
            <a:lvl4pPr lvl="3" rtl="0">
              <a:lnSpc>
                <a:spcPct val="100000"/>
              </a:lnSpc>
              <a:spcBef>
                <a:spcPts val="0"/>
              </a:spcBef>
              <a:spcAft>
                <a:spcPts val="0"/>
              </a:spcAft>
              <a:buSzPts val="1400"/>
              <a:buFont typeface="Anaheim"/>
              <a:buChar char="●"/>
              <a:defRPr sz="1400"/>
            </a:lvl4pPr>
            <a:lvl5pPr lvl="4" rtl="0">
              <a:lnSpc>
                <a:spcPct val="100000"/>
              </a:lnSpc>
              <a:spcBef>
                <a:spcPts val="0"/>
              </a:spcBef>
              <a:spcAft>
                <a:spcPts val="0"/>
              </a:spcAft>
              <a:buSzPts val="1400"/>
              <a:buFont typeface="Anaheim"/>
              <a:buChar char="○"/>
              <a:defRPr sz="1400"/>
            </a:lvl5pPr>
            <a:lvl6pPr lvl="5" rtl="0">
              <a:lnSpc>
                <a:spcPct val="100000"/>
              </a:lnSpc>
              <a:spcBef>
                <a:spcPts val="0"/>
              </a:spcBef>
              <a:spcAft>
                <a:spcPts val="0"/>
              </a:spcAft>
              <a:buSzPts val="1400"/>
              <a:buFont typeface="Anaheim"/>
              <a:buChar char="■"/>
              <a:defRPr sz="1400"/>
            </a:lvl6pPr>
            <a:lvl7pPr lvl="6" rtl="0">
              <a:lnSpc>
                <a:spcPct val="100000"/>
              </a:lnSpc>
              <a:spcBef>
                <a:spcPts val="0"/>
              </a:spcBef>
              <a:spcAft>
                <a:spcPts val="0"/>
              </a:spcAft>
              <a:buSzPts val="1400"/>
              <a:buFont typeface="Anaheim"/>
              <a:buChar char="●"/>
              <a:defRPr sz="1400"/>
            </a:lvl7pPr>
            <a:lvl8pPr lvl="7" rtl="0">
              <a:lnSpc>
                <a:spcPct val="100000"/>
              </a:lnSpc>
              <a:spcBef>
                <a:spcPts val="0"/>
              </a:spcBef>
              <a:spcAft>
                <a:spcPts val="0"/>
              </a:spcAft>
              <a:buSzPts val="1400"/>
              <a:buFont typeface="Anaheim"/>
              <a:buChar char="○"/>
              <a:defRPr sz="1400"/>
            </a:lvl8pPr>
            <a:lvl9pPr lvl="8" rtl="0">
              <a:lnSpc>
                <a:spcPct val="100000"/>
              </a:lnSpc>
              <a:spcBef>
                <a:spcPts val="0"/>
              </a:spcBef>
              <a:spcAft>
                <a:spcPts val="0"/>
              </a:spcAft>
              <a:buSzPts val="1400"/>
              <a:buFont typeface="Anaheim"/>
              <a:buChar char="■"/>
              <a:defRPr sz="1400"/>
            </a:lvl9pPr>
          </a:lstStyle>
          <a:p/>
        </p:txBody>
      </p:sp>
      <p:sp>
        <p:nvSpPr>
          <p:cNvPr id="171" name="Google Shape;171;p19"/>
          <p:cNvSpPr/>
          <p:nvPr/>
        </p:nvSpPr>
        <p:spPr>
          <a:xfrm rot="-5362386">
            <a:off x="-153996" y="-4390566"/>
            <a:ext cx="7092741" cy="3702186"/>
          </a:xfrm>
          <a:custGeom>
            <a:rect b="b" l="l" r="r" t="t"/>
            <a:pathLst>
              <a:path extrusionOk="0" h="97420" w="168704">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9"/>
          <p:cNvSpPr/>
          <p:nvPr/>
        </p:nvSpPr>
        <p:spPr>
          <a:xfrm rot="-7224278">
            <a:off x="-5331029" y="-3643538"/>
            <a:ext cx="7723464" cy="4031854"/>
          </a:xfrm>
          <a:custGeom>
            <a:rect b="b" l="l" r="r" t="t"/>
            <a:pathLst>
              <a:path extrusionOk="0" h="97420" w="168704">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ONE_COLUMN_TEXT_1_1">
    <p:bg>
      <p:bgPr>
        <a:solidFill>
          <a:schemeClr val="dk2"/>
        </a:solidFill>
      </p:bgPr>
    </p:bg>
    <p:spTree>
      <p:nvGrpSpPr>
        <p:cNvPr id="173" name="Shape 173"/>
        <p:cNvGrpSpPr/>
        <p:nvPr/>
      </p:nvGrpSpPr>
      <p:grpSpPr>
        <a:xfrm>
          <a:off x="0" y="0"/>
          <a:ext cx="0" cy="0"/>
          <a:chOff x="0" y="0"/>
          <a:chExt cx="0" cy="0"/>
        </a:xfrm>
      </p:grpSpPr>
      <p:sp>
        <p:nvSpPr>
          <p:cNvPr id="174" name="Google Shape;174;p20"/>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0"/>
          <p:cNvSpPr txBox="1"/>
          <p:nvPr>
            <p:ph type="title"/>
          </p:nvPr>
        </p:nvSpPr>
        <p:spPr>
          <a:xfrm>
            <a:off x="4980324" y="1173300"/>
            <a:ext cx="3462900" cy="1876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400"/>
              <a:buNone/>
              <a:defRPr sz="3500">
                <a:solidFill>
                  <a:schemeClr val="accent2"/>
                </a:solidFill>
              </a:defRPr>
            </a:lvl1pPr>
            <a:lvl2pPr lvl="1" rtl="0" algn="r">
              <a:spcBef>
                <a:spcPts val="0"/>
              </a:spcBef>
              <a:spcAft>
                <a:spcPts val="0"/>
              </a:spcAft>
              <a:buSzPts val="2400"/>
              <a:buNone/>
              <a:defRPr sz="2400"/>
            </a:lvl2pPr>
            <a:lvl3pPr lvl="2" rtl="0" algn="r">
              <a:spcBef>
                <a:spcPts val="0"/>
              </a:spcBef>
              <a:spcAft>
                <a:spcPts val="0"/>
              </a:spcAft>
              <a:buSzPts val="2400"/>
              <a:buNone/>
              <a:defRPr sz="2400"/>
            </a:lvl3pPr>
            <a:lvl4pPr lvl="3" rtl="0" algn="r">
              <a:spcBef>
                <a:spcPts val="0"/>
              </a:spcBef>
              <a:spcAft>
                <a:spcPts val="0"/>
              </a:spcAft>
              <a:buSzPts val="2400"/>
              <a:buNone/>
              <a:defRPr sz="2400"/>
            </a:lvl4pPr>
            <a:lvl5pPr lvl="4" rtl="0" algn="r">
              <a:spcBef>
                <a:spcPts val="0"/>
              </a:spcBef>
              <a:spcAft>
                <a:spcPts val="0"/>
              </a:spcAft>
              <a:buSzPts val="2400"/>
              <a:buNone/>
              <a:defRPr sz="2400"/>
            </a:lvl5pPr>
            <a:lvl6pPr lvl="5" rtl="0" algn="r">
              <a:spcBef>
                <a:spcPts val="0"/>
              </a:spcBef>
              <a:spcAft>
                <a:spcPts val="0"/>
              </a:spcAft>
              <a:buSzPts val="2400"/>
              <a:buNone/>
              <a:defRPr sz="2400"/>
            </a:lvl6pPr>
            <a:lvl7pPr lvl="6" rtl="0" algn="r">
              <a:spcBef>
                <a:spcPts val="0"/>
              </a:spcBef>
              <a:spcAft>
                <a:spcPts val="0"/>
              </a:spcAft>
              <a:buSzPts val="2400"/>
              <a:buNone/>
              <a:defRPr sz="2400"/>
            </a:lvl7pPr>
            <a:lvl8pPr lvl="7" rtl="0" algn="r">
              <a:spcBef>
                <a:spcPts val="0"/>
              </a:spcBef>
              <a:spcAft>
                <a:spcPts val="0"/>
              </a:spcAft>
              <a:buSzPts val="2400"/>
              <a:buNone/>
              <a:defRPr sz="2400"/>
            </a:lvl8pPr>
            <a:lvl9pPr lvl="8" rtl="0" algn="r">
              <a:spcBef>
                <a:spcPts val="0"/>
              </a:spcBef>
              <a:spcAft>
                <a:spcPts val="0"/>
              </a:spcAft>
              <a:buSzPts val="2400"/>
              <a:buNone/>
              <a:defRPr sz="2400"/>
            </a:lvl9pPr>
          </a:lstStyle>
          <a:p/>
        </p:txBody>
      </p:sp>
      <p:sp>
        <p:nvSpPr>
          <p:cNvPr id="176" name="Google Shape;176;p20"/>
          <p:cNvSpPr txBox="1"/>
          <p:nvPr>
            <p:ph idx="1" type="body"/>
          </p:nvPr>
        </p:nvSpPr>
        <p:spPr>
          <a:xfrm>
            <a:off x="4980315" y="3050100"/>
            <a:ext cx="3462900" cy="920100"/>
          </a:xfrm>
          <a:prstGeom prst="rect">
            <a:avLst/>
          </a:prstGeom>
        </p:spPr>
        <p:txBody>
          <a:bodyPr anchorCtr="0" anchor="t" bIns="91425" lIns="91425" spcFirstLastPara="1" rIns="91425" wrap="square" tIns="91425">
            <a:noAutofit/>
          </a:bodyPr>
          <a:lstStyle>
            <a:lvl1pPr indent="-304800" lvl="0" marL="457200" rtl="0" algn="r">
              <a:lnSpc>
                <a:spcPct val="100000"/>
              </a:lnSpc>
              <a:spcBef>
                <a:spcPts val="0"/>
              </a:spcBef>
              <a:spcAft>
                <a:spcPts val="0"/>
              </a:spcAft>
              <a:buSzPts val="1200"/>
              <a:buChar char="●"/>
              <a:defRPr sz="1400"/>
            </a:lvl1pPr>
            <a:lvl2pPr indent="-304800" lvl="1" marL="914400" rtl="0" algn="r">
              <a:lnSpc>
                <a:spcPct val="100000"/>
              </a:lnSpc>
              <a:spcBef>
                <a:spcPts val="0"/>
              </a:spcBef>
              <a:spcAft>
                <a:spcPts val="0"/>
              </a:spcAft>
              <a:buSzPts val="1200"/>
              <a:buChar char="○"/>
              <a:defRPr sz="1200"/>
            </a:lvl2pPr>
            <a:lvl3pPr indent="-304800" lvl="2" marL="1371600" rtl="0" algn="r">
              <a:lnSpc>
                <a:spcPct val="100000"/>
              </a:lnSpc>
              <a:spcBef>
                <a:spcPts val="0"/>
              </a:spcBef>
              <a:spcAft>
                <a:spcPts val="0"/>
              </a:spcAft>
              <a:buSzPts val="1200"/>
              <a:buChar char="■"/>
              <a:defRPr sz="1200"/>
            </a:lvl3pPr>
            <a:lvl4pPr indent="-304800" lvl="3" marL="1828800" rtl="0" algn="r">
              <a:lnSpc>
                <a:spcPct val="100000"/>
              </a:lnSpc>
              <a:spcBef>
                <a:spcPts val="0"/>
              </a:spcBef>
              <a:spcAft>
                <a:spcPts val="0"/>
              </a:spcAft>
              <a:buSzPts val="1200"/>
              <a:buChar char="●"/>
              <a:defRPr sz="1200"/>
            </a:lvl4pPr>
            <a:lvl5pPr indent="-304800" lvl="4" marL="2286000" rtl="0" algn="r">
              <a:lnSpc>
                <a:spcPct val="100000"/>
              </a:lnSpc>
              <a:spcBef>
                <a:spcPts val="0"/>
              </a:spcBef>
              <a:spcAft>
                <a:spcPts val="0"/>
              </a:spcAft>
              <a:buSzPts val="1200"/>
              <a:buChar char="○"/>
              <a:defRPr sz="1200"/>
            </a:lvl5pPr>
            <a:lvl6pPr indent="-304800" lvl="5" marL="2743200" rtl="0" algn="r">
              <a:lnSpc>
                <a:spcPct val="100000"/>
              </a:lnSpc>
              <a:spcBef>
                <a:spcPts val="0"/>
              </a:spcBef>
              <a:spcAft>
                <a:spcPts val="0"/>
              </a:spcAft>
              <a:buSzPts val="1200"/>
              <a:buChar char="■"/>
              <a:defRPr sz="1200"/>
            </a:lvl6pPr>
            <a:lvl7pPr indent="-304800" lvl="6" marL="3200400" rtl="0" algn="r">
              <a:lnSpc>
                <a:spcPct val="100000"/>
              </a:lnSpc>
              <a:spcBef>
                <a:spcPts val="0"/>
              </a:spcBef>
              <a:spcAft>
                <a:spcPts val="0"/>
              </a:spcAft>
              <a:buSzPts val="1200"/>
              <a:buChar char="●"/>
              <a:defRPr sz="1200"/>
            </a:lvl7pPr>
            <a:lvl8pPr indent="-304800" lvl="7" marL="3657600" rtl="0" algn="r">
              <a:lnSpc>
                <a:spcPct val="100000"/>
              </a:lnSpc>
              <a:spcBef>
                <a:spcPts val="0"/>
              </a:spcBef>
              <a:spcAft>
                <a:spcPts val="0"/>
              </a:spcAft>
              <a:buSzPts val="1200"/>
              <a:buChar char="○"/>
              <a:defRPr sz="1200"/>
            </a:lvl8pPr>
            <a:lvl9pPr indent="-304800" lvl="8" marL="4114800" rtl="0" algn="r">
              <a:lnSpc>
                <a:spcPct val="100000"/>
              </a:lnSpc>
              <a:spcBef>
                <a:spcPts val="0"/>
              </a:spcBef>
              <a:spcAft>
                <a:spcPts val="0"/>
              </a:spcAft>
              <a:buSzPts val="1200"/>
              <a:buChar char="■"/>
              <a:defRPr sz="1200"/>
            </a:lvl9pPr>
          </a:lstStyle>
          <a:p/>
        </p:txBody>
      </p:sp>
      <p:sp>
        <p:nvSpPr>
          <p:cNvPr id="177" name="Google Shape;177;p20"/>
          <p:cNvSpPr/>
          <p:nvPr>
            <p:ph idx="2" type="pic"/>
          </p:nvPr>
        </p:nvSpPr>
        <p:spPr>
          <a:xfrm rot="-222094">
            <a:off x="561209" y="892127"/>
            <a:ext cx="2825294" cy="3602691"/>
          </a:xfrm>
          <a:prstGeom prst="rect">
            <a:avLst/>
          </a:prstGeom>
          <a:noFill/>
          <a:ln cap="flat" cmpd="sng" w="76200">
            <a:solidFill>
              <a:schemeClr val="lt1"/>
            </a:solidFill>
            <a:prstDash val="solid"/>
            <a:miter lim="8000"/>
            <a:headEnd len="sm" w="sm" type="none"/>
            <a:tailEnd len="sm" w="sm" type="none"/>
          </a:ln>
          <a:effectLst>
            <a:outerShdw blurRad="57150" rotWithShape="0" algn="bl" dir="5400000" dist="19050">
              <a:schemeClr val="dk1">
                <a:alpha val="50000"/>
              </a:schemeClr>
            </a:outerShdw>
          </a:effectLst>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2"/>
        </a:solidFill>
      </p:bgPr>
    </p:bg>
    <p:spTree>
      <p:nvGrpSpPr>
        <p:cNvPr id="30" name="Shape 30"/>
        <p:cNvGrpSpPr/>
        <p:nvPr/>
      </p:nvGrpSpPr>
      <p:grpSpPr>
        <a:xfrm>
          <a:off x="0" y="0"/>
          <a:ext cx="0" cy="0"/>
          <a:chOff x="0" y="0"/>
          <a:chExt cx="0" cy="0"/>
        </a:xfrm>
      </p:grpSpPr>
      <p:sp>
        <p:nvSpPr>
          <p:cNvPr id="31" name="Google Shape;31;p3"/>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txBox="1"/>
          <p:nvPr>
            <p:ph type="title"/>
          </p:nvPr>
        </p:nvSpPr>
        <p:spPr>
          <a:xfrm>
            <a:off x="1745225" y="2066350"/>
            <a:ext cx="2445900" cy="1692000"/>
          </a:xfrm>
          <a:prstGeom prst="rect">
            <a:avLst/>
          </a:prstGeom>
        </p:spPr>
        <p:txBody>
          <a:bodyPr anchorCtr="0" anchor="ctr" bIns="91425" lIns="91425" spcFirstLastPara="1" rIns="91425" wrap="square" tIns="91425">
            <a:noAutofit/>
          </a:bodyPr>
          <a:lstStyle>
            <a:lvl1pPr lvl="0" algn="r">
              <a:spcBef>
                <a:spcPts val="0"/>
              </a:spcBef>
              <a:spcAft>
                <a:spcPts val="0"/>
              </a:spcAft>
              <a:buSzPts val="3500"/>
              <a:buNone/>
              <a:defRPr sz="5700"/>
            </a:lvl1pPr>
            <a:lvl2pPr lvl="1">
              <a:spcBef>
                <a:spcPts val="0"/>
              </a:spcBef>
              <a:spcAft>
                <a:spcPts val="0"/>
              </a:spcAft>
              <a:buSzPts val="3500"/>
              <a:buNone/>
              <a:defRPr>
                <a:latin typeface="Cabin"/>
                <a:ea typeface="Cabin"/>
                <a:cs typeface="Cabin"/>
                <a:sym typeface="Cabin"/>
              </a:defRPr>
            </a:lvl2pPr>
            <a:lvl3pPr lvl="2">
              <a:spcBef>
                <a:spcPts val="0"/>
              </a:spcBef>
              <a:spcAft>
                <a:spcPts val="0"/>
              </a:spcAft>
              <a:buSzPts val="3500"/>
              <a:buNone/>
              <a:defRPr>
                <a:latin typeface="Cabin"/>
                <a:ea typeface="Cabin"/>
                <a:cs typeface="Cabin"/>
                <a:sym typeface="Cabin"/>
              </a:defRPr>
            </a:lvl3pPr>
            <a:lvl4pPr lvl="3">
              <a:spcBef>
                <a:spcPts val="0"/>
              </a:spcBef>
              <a:spcAft>
                <a:spcPts val="0"/>
              </a:spcAft>
              <a:buSzPts val="3500"/>
              <a:buNone/>
              <a:defRPr>
                <a:latin typeface="Cabin"/>
                <a:ea typeface="Cabin"/>
                <a:cs typeface="Cabin"/>
                <a:sym typeface="Cabin"/>
              </a:defRPr>
            </a:lvl4pPr>
            <a:lvl5pPr lvl="4">
              <a:spcBef>
                <a:spcPts val="0"/>
              </a:spcBef>
              <a:spcAft>
                <a:spcPts val="0"/>
              </a:spcAft>
              <a:buSzPts val="3500"/>
              <a:buNone/>
              <a:defRPr>
                <a:latin typeface="Cabin"/>
                <a:ea typeface="Cabin"/>
                <a:cs typeface="Cabin"/>
                <a:sym typeface="Cabin"/>
              </a:defRPr>
            </a:lvl5pPr>
            <a:lvl6pPr lvl="5">
              <a:spcBef>
                <a:spcPts val="0"/>
              </a:spcBef>
              <a:spcAft>
                <a:spcPts val="0"/>
              </a:spcAft>
              <a:buSzPts val="3500"/>
              <a:buNone/>
              <a:defRPr>
                <a:latin typeface="Cabin"/>
                <a:ea typeface="Cabin"/>
                <a:cs typeface="Cabin"/>
                <a:sym typeface="Cabin"/>
              </a:defRPr>
            </a:lvl6pPr>
            <a:lvl7pPr lvl="6">
              <a:spcBef>
                <a:spcPts val="0"/>
              </a:spcBef>
              <a:spcAft>
                <a:spcPts val="0"/>
              </a:spcAft>
              <a:buSzPts val="3500"/>
              <a:buNone/>
              <a:defRPr>
                <a:latin typeface="Cabin"/>
                <a:ea typeface="Cabin"/>
                <a:cs typeface="Cabin"/>
                <a:sym typeface="Cabin"/>
              </a:defRPr>
            </a:lvl7pPr>
            <a:lvl8pPr lvl="7">
              <a:spcBef>
                <a:spcPts val="0"/>
              </a:spcBef>
              <a:spcAft>
                <a:spcPts val="0"/>
              </a:spcAft>
              <a:buSzPts val="3500"/>
              <a:buNone/>
              <a:defRPr>
                <a:latin typeface="Cabin"/>
                <a:ea typeface="Cabin"/>
                <a:cs typeface="Cabin"/>
                <a:sym typeface="Cabin"/>
              </a:defRPr>
            </a:lvl8pPr>
            <a:lvl9pPr lvl="8">
              <a:spcBef>
                <a:spcPts val="0"/>
              </a:spcBef>
              <a:spcAft>
                <a:spcPts val="0"/>
              </a:spcAft>
              <a:buSzPts val="3500"/>
              <a:buNone/>
              <a:defRPr>
                <a:latin typeface="Cabin"/>
                <a:ea typeface="Cabin"/>
                <a:cs typeface="Cabin"/>
                <a:sym typeface="Cabin"/>
              </a:defRPr>
            </a:lvl9pPr>
          </a:lstStyle>
          <a:p/>
        </p:txBody>
      </p:sp>
      <p:sp>
        <p:nvSpPr>
          <p:cNvPr id="33" name="Google Shape;33;p3"/>
          <p:cNvSpPr txBox="1"/>
          <p:nvPr>
            <p:ph idx="1" type="subTitle"/>
          </p:nvPr>
        </p:nvSpPr>
        <p:spPr>
          <a:xfrm>
            <a:off x="1835375" y="3822067"/>
            <a:ext cx="2355600" cy="6402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34" name="Google Shape;34;p3"/>
          <p:cNvSpPr txBox="1"/>
          <p:nvPr>
            <p:ph hasCustomPrompt="1" idx="2" type="title"/>
          </p:nvPr>
        </p:nvSpPr>
        <p:spPr>
          <a:xfrm rot="1439">
            <a:off x="1047990" y="953365"/>
            <a:ext cx="1433100" cy="1248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9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CUSTOM_2_2">
    <p:bg>
      <p:bgPr>
        <a:solidFill>
          <a:schemeClr val="dk2"/>
        </a:solidFill>
      </p:bgPr>
    </p:bg>
    <p:spTree>
      <p:nvGrpSpPr>
        <p:cNvPr id="178" name="Shape 178"/>
        <p:cNvGrpSpPr/>
        <p:nvPr/>
      </p:nvGrpSpPr>
      <p:grpSpPr>
        <a:xfrm>
          <a:off x="0" y="0"/>
          <a:ext cx="0" cy="0"/>
          <a:chOff x="0" y="0"/>
          <a:chExt cx="0" cy="0"/>
        </a:xfrm>
      </p:grpSpPr>
      <p:sp>
        <p:nvSpPr>
          <p:cNvPr id="179" name="Google Shape;179;p21"/>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0" name="Google Shape;180;p21"/>
          <p:cNvGrpSpPr/>
          <p:nvPr/>
        </p:nvGrpSpPr>
        <p:grpSpPr>
          <a:xfrm rot="-2700000">
            <a:off x="7705357" y="-2338530"/>
            <a:ext cx="7098153" cy="3833781"/>
            <a:chOff x="1619054" y="2953626"/>
            <a:chExt cx="4381243" cy="2529997"/>
          </a:xfrm>
        </p:grpSpPr>
        <p:sp>
          <p:nvSpPr>
            <p:cNvPr id="181" name="Google Shape;181;p21"/>
            <p:cNvSpPr/>
            <p:nvPr/>
          </p:nvSpPr>
          <p:spPr>
            <a:xfrm>
              <a:off x="1619054" y="2953626"/>
              <a:ext cx="4381243" cy="2529997"/>
            </a:xfrm>
            <a:custGeom>
              <a:rect b="b" l="l" r="r" t="t"/>
              <a:pathLst>
                <a:path extrusionOk="0" h="97420" w="168704">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1"/>
            <p:cNvSpPr/>
            <p:nvPr/>
          </p:nvSpPr>
          <p:spPr>
            <a:xfrm>
              <a:off x="1832850" y="5295600"/>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1"/>
            <p:cNvSpPr/>
            <p:nvPr/>
          </p:nvSpPr>
          <p:spPr>
            <a:xfrm>
              <a:off x="1832850" y="515777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1"/>
            <p:cNvSpPr/>
            <p:nvPr/>
          </p:nvSpPr>
          <p:spPr>
            <a:xfrm>
              <a:off x="1832850" y="501997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1"/>
            <p:cNvSpPr/>
            <p:nvPr/>
          </p:nvSpPr>
          <p:spPr>
            <a:xfrm>
              <a:off x="1832850" y="48822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1"/>
            <p:cNvSpPr/>
            <p:nvPr/>
          </p:nvSpPr>
          <p:spPr>
            <a:xfrm>
              <a:off x="1832850" y="4744400"/>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1"/>
            <p:cNvSpPr/>
            <p:nvPr/>
          </p:nvSpPr>
          <p:spPr>
            <a:xfrm>
              <a:off x="1832850" y="4606625"/>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1"/>
            <p:cNvSpPr/>
            <p:nvPr/>
          </p:nvSpPr>
          <p:spPr>
            <a:xfrm>
              <a:off x="1832850" y="44688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1"/>
            <p:cNvSpPr/>
            <p:nvPr/>
          </p:nvSpPr>
          <p:spPr>
            <a:xfrm>
              <a:off x="1832850" y="4331000"/>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1"/>
            <p:cNvSpPr/>
            <p:nvPr/>
          </p:nvSpPr>
          <p:spPr>
            <a:xfrm>
              <a:off x="1832850" y="4193225"/>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1"/>
            <p:cNvSpPr/>
            <p:nvPr/>
          </p:nvSpPr>
          <p:spPr>
            <a:xfrm>
              <a:off x="1832850" y="40554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1"/>
            <p:cNvSpPr/>
            <p:nvPr/>
          </p:nvSpPr>
          <p:spPr>
            <a:xfrm>
              <a:off x="1832850" y="391762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1"/>
            <p:cNvSpPr/>
            <p:nvPr/>
          </p:nvSpPr>
          <p:spPr>
            <a:xfrm>
              <a:off x="1832850" y="3779825"/>
              <a:ext cx="4085625" cy="125"/>
            </a:xfrm>
            <a:custGeom>
              <a:rect b="b" l="l" r="r" t="t"/>
              <a:pathLst>
                <a:path extrusionOk="0" h="5"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1"/>
            <p:cNvSpPr/>
            <p:nvPr/>
          </p:nvSpPr>
          <p:spPr>
            <a:xfrm>
              <a:off x="1832850" y="36420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1"/>
            <p:cNvSpPr/>
            <p:nvPr/>
          </p:nvSpPr>
          <p:spPr>
            <a:xfrm>
              <a:off x="1832850" y="3504250"/>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1"/>
            <p:cNvSpPr/>
            <p:nvPr/>
          </p:nvSpPr>
          <p:spPr>
            <a:xfrm>
              <a:off x="1832850" y="336642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7" name="Google Shape;197;p21"/>
          <p:cNvSpPr txBox="1"/>
          <p:nvPr>
            <p:ph type="title"/>
          </p:nvPr>
        </p:nvSpPr>
        <p:spPr>
          <a:xfrm>
            <a:off x="1046224" y="1235113"/>
            <a:ext cx="4172100" cy="1585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sz="10500">
                <a:solidFill>
                  <a:schemeClr val="accent2"/>
                </a:solidFill>
              </a:defRPr>
            </a:lvl1pPr>
            <a:lvl2pPr lvl="1" rtl="0">
              <a:spcBef>
                <a:spcPts val="0"/>
              </a:spcBef>
              <a:spcAft>
                <a:spcPts val="0"/>
              </a:spcAft>
              <a:buSzPts val="3500"/>
              <a:buNone/>
              <a:defRPr b="1"/>
            </a:lvl2pPr>
            <a:lvl3pPr lvl="2" rtl="0">
              <a:spcBef>
                <a:spcPts val="0"/>
              </a:spcBef>
              <a:spcAft>
                <a:spcPts val="0"/>
              </a:spcAft>
              <a:buSzPts val="3500"/>
              <a:buNone/>
              <a:defRPr b="1"/>
            </a:lvl3pPr>
            <a:lvl4pPr lvl="3" rtl="0">
              <a:spcBef>
                <a:spcPts val="0"/>
              </a:spcBef>
              <a:spcAft>
                <a:spcPts val="0"/>
              </a:spcAft>
              <a:buSzPts val="3500"/>
              <a:buNone/>
              <a:defRPr b="1"/>
            </a:lvl4pPr>
            <a:lvl5pPr lvl="4" rtl="0">
              <a:spcBef>
                <a:spcPts val="0"/>
              </a:spcBef>
              <a:spcAft>
                <a:spcPts val="0"/>
              </a:spcAft>
              <a:buSzPts val="3500"/>
              <a:buNone/>
              <a:defRPr b="1"/>
            </a:lvl5pPr>
            <a:lvl6pPr lvl="5" rtl="0">
              <a:spcBef>
                <a:spcPts val="0"/>
              </a:spcBef>
              <a:spcAft>
                <a:spcPts val="0"/>
              </a:spcAft>
              <a:buSzPts val="3500"/>
              <a:buNone/>
              <a:defRPr b="1"/>
            </a:lvl6pPr>
            <a:lvl7pPr lvl="6" rtl="0">
              <a:spcBef>
                <a:spcPts val="0"/>
              </a:spcBef>
              <a:spcAft>
                <a:spcPts val="0"/>
              </a:spcAft>
              <a:buSzPts val="3500"/>
              <a:buNone/>
              <a:defRPr b="1"/>
            </a:lvl7pPr>
            <a:lvl8pPr lvl="7" rtl="0">
              <a:spcBef>
                <a:spcPts val="0"/>
              </a:spcBef>
              <a:spcAft>
                <a:spcPts val="0"/>
              </a:spcAft>
              <a:buSzPts val="3500"/>
              <a:buNone/>
              <a:defRPr b="1"/>
            </a:lvl8pPr>
            <a:lvl9pPr lvl="8" rtl="0">
              <a:spcBef>
                <a:spcPts val="0"/>
              </a:spcBef>
              <a:spcAft>
                <a:spcPts val="0"/>
              </a:spcAft>
              <a:buSzPts val="3500"/>
              <a:buNone/>
              <a:defRPr b="1"/>
            </a:lvl9pPr>
          </a:lstStyle>
          <a:p/>
        </p:txBody>
      </p:sp>
      <p:sp>
        <p:nvSpPr>
          <p:cNvPr id="198" name="Google Shape;198;p21"/>
          <p:cNvSpPr txBox="1"/>
          <p:nvPr>
            <p:ph idx="1" type="subTitle"/>
          </p:nvPr>
        </p:nvSpPr>
        <p:spPr>
          <a:xfrm>
            <a:off x="4258500" y="3749775"/>
            <a:ext cx="4172100" cy="701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CUSTOM_2_2_1">
    <p:bg>
      <p:bgPr>
        <a:solidFill>
          <a:schemeClr val="dk2"/>
        </a:solidFill>
      </p:bgPr>
    </p:bg>
    <p:spTree>
      <p:nvGrpSpPr>
        <p:cNvPr id="199" name="Shape 199"/>
        <p:cNvGrpSpPr/>
        <p:nvPr/>
      </p:nvGrpSpPr>
      <p:grpSpPr>
        <a:xfrm>
          <a:off x="0" y="0"/>
          <a:ext cx="0" cy="0"/>
          <a:chOff x="0" y="0"/>
          <a:chExt cx="0" cy="0"/>
        </a:xfrm>
      </p:grpSpPr>
      <p:sp>
        <p:nvSpPr>
          <p:cNvPr id="200" name="Google Shape;200;p22"/>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2"/>
          <p:cNvSpPr txBox="1"/>
          <p:nvPr>
            <p:ph type="title"/>
          </p:nvPr>
        </p:nvSpPr>
        <p:spPr>
          <a:xfrm>
            <a:off x="713225" y="1584900"/>
            <a:ext cx="3200400" cy="1220700"/>
          </a:xfrm>
          <a:prstGeom prst="rect">
            <a:avLst/>
          </a:prstGeom>
        </p:spPr>
        <p:txBody>
          <a:bodyPr anchorCtr="0" anchor="ctr" bIns="91425" lIns="91425" spcFirstLastPara="1" rIns="91425" wrap="square" tIns="91425">
            <a:noAutofit/>
          </a:bodyPr>
          <a:lstStyle>
            <a:lvl1pPr lvl="0" rtl="0">
              <a:spcBef>
                <a:spcPts val="0"/>
              </a:spcBef>
              <a:spcAft>
                <a:spcPts val="0"/>
              </a:spcAft>
              <a:buSzPts val="4500"/>
              <a:buNone/>
              <a:defRPr>
                <a:solidFill>
                  <a:schemeClr val="accent2"/>
                </a:solidFill>
              </a:defRPr>
            </a:lvl1pPr>
            <a:lvl2pPr lvl="1" rtl="0" algn="ctr">
              <a:spcBef>
                <a:spcPts val="0"/>
              </a:spcBef>
              <a:spcAft>
                <a:spcPts val="0"/>
              </a:spcAft>
              <a:buSzPts val="3500"/>
              <a:buNone/>
              <a:defRPr b="1"/>
            </a:lvl2pPr>
            <a:lvl3pPr lvl="2" rtl="0" algn="ctr">
              <a:spcBef>
                <a:spcPts val="0"/>
              </a:spcBef>
              <a:spcAft>
                <a:spcPts val="0"/>
              </a:spcAft>
              <a:buSzPts val="3500"/>
              <a:buNone/>
              <a:defRPr b="1"/>
            </a:lvl3pPr>
            <a:lvl4pPr lvl="3" rtl="0" algn="ctr">
              <a:spcBef>
                <a:spcPts val="0"/>
              </a:spcBef>
              <a:spcAft>
                <a:spcPts val="0"/>
              </a:spcAft>
              <a:buSzPts val="3500"/>
              <a:buNone/>
              <a:defRPr b="1"/>
            </a:lvl4pPr>
            <a:lvl5pPr lvl="4" rtl="0" algn="ctr">
              <a:spcBef>
                <a:spcPts val="0"/>
              </a:spcBef>
              <a:spcAft>
                <a:spcPts val="0"/>
              </a:spcAft>
              <a:buSzPts val="3500"/>
              <a:buNone/>
              <a:defRPr b="1"/>
            </a:lvl5pPr>
            <a:lvl6pPr lvl="5" rtl="0" algn="ctr">
              <a:spcBef>
                <a:spcPts val="0"/>
              </a:spcBef>
              <a:spcAft>
                <a:spcPts val="0"/>
              </a:spcAft>
              <a:buSzPts val="3500"/>
              <a:buNone/>
              <a:defRPr b="1"/>
            </a:lvl6pPr>
            <a:lvl7pPr lvl="6" rtl="0" algn="ctr">
              <a:spcBef>
                <a:spcPts val="0"/>
              </a:spcBef>
              <a:spcAft>
                <a:spcPts val="0"/>
              </a:spcAft>
              <a:buSzPts val="3500"/>
              <a:buNone/>
              <a:defRPr b="1"/>
            </a:lvl7pPr>
            <a:lvl8pPr lvl="7" rtl="0" algn="ctr">
              <a:spcBef>
                <a:spcPts val="0"/>
              </a:spcBef>
              <a:spcAft>
                <a:spcPts val="0"/>
              </a:spcAft>
              <a:buSzPts val="3500"/>
              <a:buNone/>
              <a:defRPr b="1"/>
            </a:lvl8pPr>
            <a:lvl9pPr lvl="8" rtl="0" algn="ctr">
              <a:spcBef>
                <a:spcPts val="0"/>
              </a:spcBef>
              <a:spcAft>
                <a:spcPts val="0"/>
              </a:spcAft>
              <a:buSzPts val="3500"/>
              <a:buNone/>
              <a:defRPr b="1"/>
            </a:lvl9pPr>
          </a:lstStyle>
          <a:p/>
        </p:txBody>
      </p:sp>
      <p:sp>
        <p:nvSpPr>
          <p:cNvPr id="202" name="Google Shape;202;p22"/>
          <p:cNvSpPr txBox="1"/>
          <p:nvPr>
            <p:ph idx="1" type="subTitle"/>
          </p:nvPr>
        </p:nvSpPr>
        <p:spPr>
          <a:xfrm>
            <a:off x="713225" y="2729400"/>
            <a:ext cx="3200400" cy="829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sz="1400"/>
            </a:lvl1pPr>
            <a:lvl2pPr lvl="1" rtl="0" algn="ctr">
              <a:spcBef>
                <a:spcPts val="0"/>
              </a:spcBef>
              <a:spcAft>
                <a:spcPts val="0"/>
              </a:spcAft>
              <a:buSzPts val="1600"/>
              <a:buNone/>
              <a:defRPr/>
            </a:lvl2pPr>
            <a:lvl3pPr lvl="2" rtl="0" algn="ctr">
              <a:spcBef>
                <a:spcPts val="0"/>
              </a:spcBef>
              <a:spcAft>
                <a:spcPts val="0"/>
              </a:spcAft>
              <a:buSzPts val="1600"/>
              <a:buNone/>
              <a:defRPr/>
            </a:lvl3pPr>
            <a:lvl4pPr lvl="3" rtl="0" algn="ctr">
              <a:spcBef>
                <a:spcPts val="0"/>
              </a:spcBef>
              <a:spcAft>
                <a:spcPts val="0"/>
              </a:spcAft>
              <a:buSzPts val="1600"/>
              <a:buNone/>
              <a:defRPr/>
            </a:lvl4pPr>
            <a:lvl5pPr lvl="4" rtl="0" algn="ctr">
              <a:spcBef>
                <a:spcPts val="0"/>
              </a:spcBef>
              <a:spcAft>
                <a:spcPts val="0"/>
              </a:spcAft>
              <a:buSzPts val="1600"/>
              <a:buNone/>
              <a:defRPr/>
            </a:lvl5pPr>
            <a:lvl6pPr lvl="5" rtl="0" algn="ctr">
              <a:spcBef>
                <a:spcPts val="0"/>
              </a:spcBef>
              <a:spcAft>
                <a:spcPts val="0"/>
              </a:spcAft>
              <a:buSzPts val="1600"/>
              <a:buNone/>
              <a:defRPr/>
            </a:lvl6pPr>
            <a:lvl7pPr lvl="6" rtl="0" algn="ctr">
              <a:spcBef>
                <a:spcPts val="0"/>
              </a:spcBef>
              <a:spcAft>
                <a:spcPts val="0"/>
              </a:spcAft>
              <a:buSzPts val="1600"/>
              <a:buNone/>
              <a:defRPr/>
            </a:lvl7pPr>
            <a:lvl8pPr lvl="7" rtl="0" algn="ctr">
              <a:spcBef>
                <a:spcPts val="0"/>
              </a:spcBef>
              <a:spcAft>
                <a:spcPts val="0"/>
              </a:spcAft>
              <a:buSzPts val="1600"/>
              <a:buNone/>
              <a:defRPr/>
            </a:lvl8pPr>
            <a:lvl9pPr lvl="8" rtl="0" algn="ctr">
              <a:spcBef>
                <a:spcPts val="0"/>
              </a:spcBef>
              <a:spcAft>
                <a:spcPts val="0"/>
              </a:spcAft>
              <a:buSzPts val="1600"/>
              <a:buNone/>
              <a:defRPr/>
            </a:lvl9pPr>
          </a:lstStyle>
          <a:p/>
        </p:txBody>
      </p:sp>
      <p:grpSp>
        <p:nvGrpSpPr>
          <p:cNvPr id="203" name="Google Shape;203;p22"/>
          <p:cNvGrpSpPr/>
          <p:nvPr/>
        </p:nvGrpSpPr>
        <p:grpSpPr>
          <a:xfrm flipH="1" rot="-5804837">
            <a:off x="372185" y="-653888"/>
            <a:ext cx="1649286" cy="1479056"/>
            <a:chOff x="3698275" y="3230925"/>
            <a:chExt cx="2306850" cy="2068750"/>
          </a:xfrm>
        </p:grpSpPr>
        <p:sp>
          <p:nvSpPr>
            <p:cNvPr id="204" name="Google Shape;204;p22"/>
            <p:cNvSpPr/>
            <p:nvPr/>
          </p:nvSpPr>
          <p:spPr>
            <a:xfrm>
              <a:off x="5543900" y="3230925"/>
              <a:ext cx="457600" cy="415375"/>
            </a:xfrm>
            <a:custGeom>
              <a:rect b="b" l="l" r="r" t="t"/>
              <a:pathLst>
                <a:path extrusionOk="0" h="16615" w="18304">
                  <a:moveTo>
                    <a:pt x="2766" y="1"/>
                  </a:moveTo>
                  <a:cubicBezTo>
                    <a:pt x="2766" y="1"/>
                    <a:pt x="13438" y="7422"/>
                    <a:pt x="15871" y="9690"/>
                  </a:cubicBezTo>
                  <a:cubicBezTo>
                    <a:pt x="18303" y="11956"/>
                    <a:pt x="18303" y="11884"/>
                    <a:pt x="18303" y="11884"/>
                  </a:cubicBezTo>
                  <a:lnTo>
                    <a:pt x="15719" y="16614"/>
                  </a:lnTo>
                  <a:lnTo>
                    <a:pt x="1" y="16393"/>
                  </a:lnTo>
                  <a:lnTo>
                    <a:pt x="2765" y="1"/>
                  </a:lnTo>
                  <a:close/>
                </a:path>
              </a:pathLst>
            </a:custGeom>
            <a:gradFill>
              <a:gsLst>
                <a:gs pos="0">
                  <a:schemeClr val="accent4"/>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2"/>
            <p:cNvSpPr/>
            <p:nvPr/>
          </p:nvSpPr>
          <p:spPr>
            <a:xfrm>
              <a:off x="3698275" y="3234625"/>
              <a:ext cx="2306850" cy="2065050"/>
            </a:xfrm>
            <a:custGeom>
              <a:rect b="b" l="l" r="r" t="t"/>
              <a:pathLst>
                <a:path extrusionOk="0" h="82602" w="92274">
                  <a:moveTo>
                    <a:pt x="76227" y="13892"/>
                  </a:moveTo>
                  <a:lnTo>
                    <a:pt x="92274" y="11999"/>
                  </a:lnTo>
                  <a:lnTo>
                    <a:pt x="92274" y="82601"/>
                  </a:lnTo>
                  <a:lnTo>
                    <a:pt x="0" y="82601"/>
                  </a:lnTo>
                  <a:lnTo>
                    <a:pt x="0" y="76550"/>
                  </a:lnTo>
                  <a:cubicBezTo>
                    <a:pt x="381" y="76634"/>
                    <a:pt x="830" y="76682"/>
                    <a:pt x="1308" y="76682"/>
                  </a:cubicBezTo>
                  <a:cubicBezTo>
                    <a:pt x="1784" y="76682"/>
                    <a:pt x="2229" y="76634"/>
                    <a:pt x="2609" y="76551"/>
                  </a:cubicBezTo>
                  <a:cubicBezTo>
                    <a:pt x="3156" y="77366"/>
                    <a:pt x="4201" y="77687"/>
                    <a:pt x="5110" y="77318"/>
                  </a:cubicBezTo>
                  <a:cubicBezTo>
                    <a:pt x="6020" y="76948"/>
                    <a:pt x="6545" y="75991"/>
                    <a:pt x="6369" y="75025"/>
                  </a:cubicBezTo>
                  <a:cubicBezTo>
                    <a:pt x="6192" y="74060"/>
                    <a:pt x="5363" y="73349"/>
                    <a:pt x="4382" y="73325"/>
                  </a:cubicBezTo>
                  <a:cubicBezTo>
                    <a:pt x="3400" y="73300"/>
                    <a:pt x="2536" y="73969"/>
                    <a:pt x="2312" y="74925"/>
                  </a:cubicBezTo>
                  <a:cubicBezTo>
                    <a:pt x="1980" y="74874"/>
                    <a:pt x="1644" y="74849"/>
                    <a:pt x="1308" y="74849"/>
                  </a:cubicBezTo>
                  <a:cubicBezTo>
                    <a:pt x="830" y="74849"/>
                    <a:pt x="382" y="74898"/>
                    <a:pt x="0" y="74981"/>
                  </a:cubicBezTo>
                  <a:lnTo>
                    <a:pt x="0" y="66779"/>
                  </a:lnTo>
                  <a:cubicBezTo>
                    <a:pt x="382" y="66862"/>
                    <a:pt x="830" y="66910"/>
                    <a:pt x="1308" y="66910"/>
                  </a:cubicBezTo>
                  <a:cubicBezTo>
                    <a:pt x="1784" y="66910"/>
                    <a:pt x="2229" y="66862"/>
                    <a:pt x="2609" y="66780"/>
                  </a:cubicBezTo>
                  <a:cubicBezTo>
                    <a:pt x="3157" y="67595"/>
                    <a:pt x="4201" y="67915"/>
                    <a:pt x="5110" y="67546"/>
                  </a:cubicBezTo>
                  <a:cubicBezTo>
                    <a:pt x="6020" y="67177"/>
                    <a:pt x="6545" y="66219"/>
                    <a:pt x="6369" y="65254"/>
                  </a:cubicBezTo>
                  <a:cubicBezTo>
                    <a:pt x="6193" y="64287"/>
                    <a:pt x="5364" y="63578"/>
                    <a:pt x="4382" y="63553"/>
                  </a:cubicBezTo>
                  <a:cubicBezTo>
                    <a:pt x="3400" y="63529"/>
                    <a:pt x="2536" y="64197"/>
                    <a:pt x="2312" y="65154"/>
                  </a:cubicBezTo>
                  <a:cubicBezTo>
                    <a:pt x="1980" y="65102"/>
                    <a:pt x="1644" y="65078"/>
                    <a:pt x="1308" y="65078"/>
                  </a:cubicBezTo>
                  <a:cubicBezTo>
                    <a:pt x="830" y="65078"/>
                    <a:pt x="382" y="65127"/>
                    <a:pt x="0" y="65210"/>
                  </a:cubicBezTo>
                  <a:lnTo>
                    <a:pt x="0" y="57429"/>
                  </a:lnTo>
                  <a:cubicBezTo>
                    <a:pt x="382" y="57513"/>
                    <a:pt x="830" y="57560"/>
                    <a:pt x="1308" y="57560"/>
                  </a:cubicBezTo>
                  <a:cubicBezTo>
                    <a:pt x="1784" y="57560"/>
                    <a:pt x="2230" y="57513"/>
                    <a:pt x="2609" y="57430"/>
                  </a:cubicBezTo>
                  <a:cubicBezTo>
                    <a:pt x="3157" y="58245"/>
                    <a:pt x="4201" y="58566"/>
                    <a:pt x="5110" y="58196"/>
                  </a:cubicBezTo>
                  <a:cubicBezTo>
                    <a:pt x="6020" y="57827"/>
                    <a:pt x="6545" y="56870"/>
                    <a:pt x="6369" y="55904"/>
                  </a:cubicBezTo>
                  <a:cubicBezTo>
                    <a:pt x="6193" y="54937"/>
                    <a:pt x="5364" y="54228"/>
                    <a:pt x="4382" y="54203"/>
                  </a:cubicBezTo>
                  <a:cubicBezTo>
                    <a:pt x="3400" y="54179"/>
                    <a:pt x="2536" y="54848"/>
                    <a:pt x="2312" y="55804"/>
                  </a:cubicBezTo>
                  <a:cubicBezTo>
                    <a:pt x="1980" y="55753"/>
                    <a:pt x="1645" y="55728"/>
                    <a:pt x="1308" y="55728"/>
                  </a:cubicBezTo>
                  <a:cubicBezTo>
                    <a:pt x="830" y="55728"/>
                    <a:pt x="382" y="55777"/>
                    <a:pt x="0" y="55860"/>
                  </a:cubicBezTo>
                  <a:lnTo>
                    <a:pt x="0" y="47658"/>
                  </a:lnTo>
                  <a:cubicBezTo>
                    <a:pt x="382" y="47742"/>
                    <a:pt x="831" y="47790"/>
                    <a:pt x="1308" y="47790"/>
                  </a:cubicBezTo>
                  <a:cubicBezTo>
                    <a:pt x="1784" y="47790"/>
                    <a:pt x="2230" y="47742"/>
                    <a:pt x="2609" y="47661"/>
                  </a:cubicBezTo>
                  <a:cubicBezTo>
                    <a:pt x="3157" y="48476"/>
                    <a:pt x="4201" y="48795"/>
                    <a:pt x="5111" y="48426"/>
                  </a:cubicBezTo>
                  <a:cubicBezTo>
                    <a:pt x="6021" y="48057"/>
                    <a:pt x="6546" y="47100"/>
                    <a:pt x="6371" y="46134"/>
                  </a:cubicBezTo>
                  <a:cubicBezTo>
                    <a:pt x="6193" y="45168"/>
                    <a:pt x="5364" y="44458"/>
                    <a:pt x="4382" y="44433"/>
                  </a:cubicBezTo>
                  <a:cubicBezTo>
                    <a:pt x="3400" y="44409"/>
                    <a:pt x="2537" y="45077"/>
                    <a:pt x="2314" y="46034"/>
                  </a:cubicBezTo>
                  <a:cubicBezTo>
                    <a:pt x="1980" y="45983"/>
                    <a:pt x="1645" y="45958"/>
                    <a:pt x="1308" y="45959"/>
                  </a:cubicBezTo>
                  <a:cubicBezTo>
                    <a:pt x="830" y="45959"/>
                    <a:pt x="382" y="46007"/>
                    <a:pt x="0" y="46089"/>
                  </a:cubicBezTo>
                  <a:lnTo>
                    <a:pt x="0" y="37874"/>
                  </a:lnTo>
                  <a:cubicBezTo>
                    <a:pt x="382" y="37957"/>
                    <a:pt x="831" y="38005"/>
                    <a:pt x="1308" y="38005"/>
                  </a:cubicBezTo>
                  <a:cubicBezTo>
                    <a:pt x="1784" y="38005"/>
                    <a:pt x="2230" y="37957"/>
                    <a:pt x="2609" y="37875"/>
                  </a:cubicBezTo>
                  <a:cubicBezTo>
                    <a:pt x="3157" y="38691"/>
                    <a:pt x="4201" y="39010"/>
                    <a:pt x="5111" y="38641"/>
                  </a:cubicBezTo>
                  <a:cubicBezTo>
                    <a:pt x="6021" y="38271"/>
                    <a:pt x="6546" y="37315"/>
                    <a:pt x="6369" y="36348"/>
                  </a:cubicBezTo>
                  <a:cubicBezTo>
                    <a:pt x="6193" y="35383"/>
                    <a:pt x="5364" y="34672"/>
                    <a:pt x="4382" y="34649"/>
                  </a:cubicBezTo>
                  <a:cubicBezTo>
                    <a:pt x="3400" y="34624"/>
                    <a:pt x="2537" y="35292"/>
                    <a:pt x="2314" y="36248"/>
                  </a:cubicBezTo>
                  <a:cubicBezTo>
                    <a:pt x="1980" y="36198"/>
                    <a:pt x="1645" y="36172"/>
                    <a:pt x="1308" y="36174"/>
                  </a:cubicBezTo>
                  <a:cubicBezTo>
                    <a:pt x="831" y="36174"/>
                    <a:pt x="382" y="36221"/>
                    <a:pt x="0" y="36304"/>
                  </a:cubicBezTo>
                  <a:lnTo>
                    <a:pt x="0" y="28103"/>
                  </a:lnTo>
                  <a:cubicBezTo>
                    <a:pt x="382" y="28185"/>
                    <a:pt x="831" y="28233"/>
                    <a:pt x="1308" y="28233"/>
                  </a:cubicBezTo>
                  <a:cubicBezTo>
                    <a:pt x="1785" y="28233"/>
                    <a:pt x="2230" y="28185"/>
                    <a:pt x="2611" y="28104"/>
                  </a:cubicBezTo>
                  <a:cubicBezTo>
                    <a:pt x="3157" y="28919"/>
                    <a:pt x="4202" y="29238"/>
                    <a:pt x="5111" y="28869"/>
                  </a:cubicBezTo>
                  <a:cubicBezTo>
                    <a:pt x="6021" y="28500"/>
                    <a:pt x="6546" y="27544"/>
                    <a:pt x="6371" y="26577"/>
                  </a:cubicBezTo>
                  <a:cubicBezTo>
                    <a:pt x="6193" y="25611"/>
                    <a:pt x="5364" y="24901"/>
                    <a:pt x="4382" y="24877"/>
                  </a:cubicBezTo>
                  <a:cubicBezTo>
                    <a:pt x="3401" y="24853"/>
                    <a:pt x="2537" y="25520"/>
                    <a:pt x="2314" y="26477"/>
                  </a:cubicBezTo>
                  <a:cubicBezTo>
                    <a:pt x="1980" y="26427"/>
                    <a:pt x="1645" y="26401"/>
                    <a:pt x="1308" y="26402"/>
                  </a:cubicBezTo>
                  <a:cubicBezTo>
                    <a:pt x="831" y="26402"/>
                    <a:pt x="382" y="26450"/>
                    <a:pt x="0" y="26533"/>
                  </a:cubicBezTo>
                  <a:lnTo>
                    <a:pt x="0" y="17981"/>
                  </a:lnTo>
                  <a:cubicBezTo>
                    <a:pt x="382" y="18064"/>
                    <a:pt x="831" y="18112"/>
                    <a:pt x="1308" y="18112"/>
                  </a:cubicBezTo>
                  <a:cubicBezTo>
                    <a:pt x="1785" y="18112"/>
                    <a:pt x="2230" y="18064"/>
                    <a:pt x="2611" y="17982"/>
                  </a:cubicBezTo>
                  <a:cubicBezTo>
                    <a:pt x="3157" y="18797"/>
                    <a:pt x="4202" y="19117"/>
                    <a:pt x="5111" y="18748"/>
                  </a:cubicBezTo>
                  <a:cubicBezTo>
                    <a:pt x="6021" y="18379"/>
                    <a:pt x="6546" y="17422"/>
                    <a:pt x="6371" y="16456"/>
                  </a:cubicBezTo>
                  <a:cubicBezTo>
                    <a:pt x="6193" y="15490"/>
                    <a:pt x="5364" y="14780"/>
                    <a:pt x="4382" y="14755"/>
                  </a:cubicBezTo>
                  <a:cubicBezTo>
                    <a:pt x="3401" y="14731"/>
                    <a:pt x="2537" y="15399"/>
                    <a:pt x="2314" y="16356"/>
                  </a:cubicBezTo>
                  <a:cubicBezTo>
                    <a:pt x="1980" y="16304"/>
                    <a:pt x="1645" y="16280"/>
                    <a:pt x="1308" y="16281"/>
                  </a:cubicBezTo>
                  <a:cubicBezTo>
                    <a:pt x="831" y="16281"/>
                    <a:pt x="382" y="16329"/>
                    <a:pt x="1" y="16412"/>
                  </a:cubicBezTo>
                  <a:lnTo>
                    <a:pt x="1" y="8211"/>
                  </a:lnTo>
                  <a:cubicBezTo>
                    <a:pt x="382" y="8295"/>
                    <a:pt x="831" y="8343"/>
                    <a:pt x="1308" y="8343"/>
                  </a:cubicBezTo>
                  <a:cubicBezTo>
                    <a:pt x="1785" y="8343"/>
                    <a:pt x="2230" y="8295"/>
                    <a:pt x="2611" y="8213"/>
                  </a:cubicBezTo>
                  <a:cubicBezTo>
                    <a:pt x="3157" y="9028"/>
                    <a:pt x="4202" y="9348"/>
                    <a:pt x="5111" y="8979"/>
                  </a:cubicBezTo>
                  <a:cubicBezTo>
                    <a:pt x="6021" y="8610"/>
                    <a:pt x="6546" y="7652"/>
                    <a:pt x="6371" y="6687"/>
                  </a:cubicBezTo>
                  <a:cubicBezTo>
                    <a:pt x="6193" y="5721"/>
                    <a:pt x="5364" y="5011"/>
                    <a:pt x="4383" y="4986"/>
                  </a:cubicBezTo>
                  <a:cubicBezTo>
                    <a:pt x="3401" y="4962"/>
                    <a:pt x="2537" y="5630"/>
                    <a:pt x="2314" y="6587"/>
                  </a:cubicBezTo>
                  <a:cubicBezTo>
                    <a:pt x="1982" y="6535"/>
                    <a:pt x="1645" y="6511"/>
                    <a:pt x="1310" y="6511"/>
                  </a:cubicBezTo>
                  <a:cubicBezTo>
                    <a:pt x="831" y="6511"/>
                    <a:pt x="384" y="6560"/>
                    <a:pt x="1" y="6642"/>
                  </a:cubicBezTo>
                  <a:lnTo>
                    <a:pt x="1" y="1"/>
                  </a:lnTo>
                  <a:lnTo>
                    <a:pt x="76518" y="1"/>
                  </a:lnTo>
                  <a:lnTo>
                    <a:pt x="76228" y="13892"/>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6" name="Google Shape;206;p22"/>
          <p:cNvSpPr/>
          <p:nvPr/>
        </p:nvSpPr>
        <p:spPr>
          <a:xfrm>
            <a:off x="429075" y="4437125"/>
            <a:ext cx="1381200" cy="342900"/>
          </a:xfrm>
          <a:prstGeom prst="homePlate">
            <a:avLst>
              <a:gd fmla="val 50000" name="adj"/>
            </a:avLst>
          </a:prstGeom>
          <a:solidFill>
            <a:schemeClr val="accent5"/>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7" name="Google Shape;207;p22"/>
          <p:cNvGrpSpPr/>
          <p:nvPr/>
        </p:nvGrpSpPr>
        <p:grpSpPr>
          <a:xfrm rot="8100000">
            <a:off x="-5173093" y="5026070"/>
            <a:ext cx="7098153" cy="3833781"/>
            <a:chOff x="1619054" y="2953626"/>
            <a:chExt cx="4381243" cy="2529997"/>
          </a:xfrm>
        </p:grpSpPr>
        <p:sp>
          <p:nvSpPr>
            <p:cNvPr id="208" name="Google Shape;208;p22"/>
            <p:cNvSpPr/>
            <p:nvPr/>
          </p:nvSpPr>
          <p:spPr>
            <a:xfrm>
              <a:off x="1619054" y="2953626"/>
              <a:ext cx="4381243" cy="2529997"/>
            </a:xfrm>
            <a:custGeom>
              <a:rect b="b" l="l" r="r" t="t"/>
              <a:pathLst>
                <a:path extrusionOk="0" h="97420" w="168704">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2"/>
            <p:cNvSpPr/>
            <p:nvPr/>
          </p:nvSpPr>
          <p:spPr>
            <a:xfrm>
              <a:off x="1832850" y="5295600"/>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2"/>
            <p:cNvSpPr/>
            <p:nvPr/>
          </p:nvSpPr>
          <p:spPr>
            <a:xfrm>
              <a:off x="1832850" y="515777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2"/>
            <p:cNvSpPr/>
            <p:nvPr/>
          </p:nvSpPr>
          <p:spPr>
            <a:xfrm>
              <a:off x="1832850" y="501997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2"/>
            <p:cNvSpPr/>
            <p:nvPr/>
          </p:nvSpPr>
          <p:spPr>
            <a:xfrm>
              <a:off x="1832850" y="48822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2"/>
            <p:cNvSpPr/>
            <p:nvPr/>
          </p:nvSpPr>
          <p:spPr>
            <a:xfrm>
              <a:off x="1832850" y="4744400"/>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2"/>
            <p:cNvSpPr/>
            <p:nvPr/>
          </p:nvSpPr>
          <p:spPr>
            <a:xfrm>
              <a:off x="1832850" y="4606625"/>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2"/>
            <p:cNvSpPr/>
            <p:nvPr/>
          </p:nvSpPr>
          <p:spPr>
            <a:xfrm>
              <a:off x="1832850" y="44688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2"/>
            <p:cNvSpPr/>
            <p:nvPr/>
          </p:nvSpPr>
          <p:spPr>
            <a:xfrm>
              <a:off x="1832850" y="4331000"/>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2"/>
            <p:cNvSpPr/>
            <p:nvPr/>
          </p:nvSpPr>
          <p:spPr>
            <a:xfrm>
              <a:off x="1832850" y="4193225"/>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2"/>
            <p:cNvSpPr/>
            <p:nvPr/>
          </p:nvSpPr>
          <p:spPr>
            <a:xfrm>
              <a:off x="1832850" y="40554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2"/>
            <p:cNvSpPr/>
            <p:nvPr/>
          </p:nvSpPr>
          <p:spPr>
            <a:xfrm>
              <a:off x="1832850" y="391762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2"/>
            <p:cNvSpPr/>
            <p:nvPr/>
          </p:nvSpPr>
          <p:spPr>
            <a:xfrm>
              <a:off x="1832850" y="3779825"/>
              <a:ext cx="4085625" cy="125"/>
            </a:xfrm>
            <a:custGeom>
              <a:rect b="b" l="l" r="r" t="t"/>
              <a:pathLst>
                <a:path extrusionOk="0" h="5"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2"/>
            <p:cNvSpPr/>
            <p:nvPr/>
          </p:nvSpPr>
          <p:spPr>
            <a:xfrm>
              <a:off x="1832850" y="36420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2"/>
            <p:cNvSpPr/>
            <p:nvPr/>
          </p:nvSpPr>
          <p:spPr>
            <a:xfrm>
              <a:off x="1832850" y="3504250"/>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2"/>
            <p:cNvSpPr/>
            <p:nvPr/>
          </p:nvSpPr>
          <p:spPr>
            <a:xfrm>
              <a:off x="1832850" y="336642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8">
  <p:cSld name="CUSTOM_2_2_1_1">
    <p:bg>
      <p:bgPr>
        <a:solidFill>
          <a:schemeClr val="dk2"/>
        </a:solidFill>
      </p:bgPr>
    </p:bg>
    <p:spTree>
      <p:nvGrpSpPr>
        <p:cNvPr id="224" name="Shape 224"/>
        <p:cNvGrpSpPr/>
        <p:nvPr/>
      </p:nvGrpSpPr>
      <p:grpSpPr>
        <a:xfrm>
          <a:off x="0" y="0"/>
          <a:ext cx="0" cy="0"/>
          <a:chOff x="0" y="0"/>
          <a:chExt cx="0" cy="0"/>
        </a:xfrm>
      </p:grpSpPr>
      <p:sp>
        <p:nvSpPr>
          <p:cNvPr id="225" name="Google Shape;225;p23"/>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3"/>
          <p:cNvSpPr txBox="1"/>
          <p:nvPr>
            <p:ph type="title"/>
          </p:nvPr>
        </p:nvSpPr>
        <p:spPr>
          <a:xfrm>
            <a:off x="1955950" y="1669123"/>
            <a:ext cx="5324700" cy="942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5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27" name="Google Shape;227;p23"/>
          <p:cNvSpPr txBox="1"/>
          <p:nvPr>
            <p:ph idx="1" type="subTitle"/>
          </p:nvPr>
        </p:nvSpPr>
        <p:spPr>
          <a:xfrm>
            <a:off x="1955950" y="2532377"/>
            <a:ext cx="5324700" cy="942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28" name="Google Shape;228;p23"/>
          <p:cNvSpPr/>
          <p:nvPr/>
        </p:nvSpPr>
        <p:spPr>
          <a:xfrm flipH="1" rot="-2414874">
            <a:off x="809022" y="534355"/>
            <a:ext cx="1423580" cy="330867"/>
          </a:xfrm>
          <a:custGeom>
            <a:rect b="b" l="l" r="r" t="t"/>
            <a:pathLst>
              <a:path extrusionOk="0" h="18795" w="65151">
                <a:moveTo>
                  <a:pt x="13789" y="1"/>
                </a:moveTo>
                <a:lnTo>
                  <a:pt x="0" y="9309"/>
                </a:lnTo>
                <a:lnTo>
                  <a:pt x="13789" y="18795"/>
                </a:lnTo>
                <a:lnTo>
                  <a:pt x="65151" y="18795"/>
                </a:lnTo>
                <a:lnTo>
                  <a:pt x="65151" y="1"/>
                </a:lnTo>
                <a:close/>
              </a:path>
            </a:pathLst>
          </a:custGeom>
          <a:solidFill>
            <a:schemeClr val="accent5"/>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2EF69"/>
              </a:solidFill>
            </a:endParaRPr>
          </a:p>
        </p:txBody>
      </p:sp>
      <p:sp>
        <p:nvSpPr>
          <p:cNvPr id="229" name="Google Shape;229;p23"/>
          <p:cNvSpPr/>
          <p:nvPr/>
        </p:nvSpPr>
        <p:spPr>
          <a:xfrm rot="-3169899">
            <a:off x="6105946" y="-3132926"/>
            <a:ext cx="6493674" cy="4160427"/>
          </a:xfrm>
          <a:custGeom>
            <a:rect b="b" l="l" r="r" t="t"/>
            <a:pathLst>
              <a:path extrusionOk="0" h="97420" w="168704">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3"/>
          <p:cNvSpPr/>
          <p:nvPr/>
        </p:nvSpPr>
        <p:spPr>
          <a:xfrm rot="8100000">
            <a:off x="-1477579" y="-442667"/>
            <a:ext cx="3067586" cy="3105241"/>
          </a:xfrm>
          <a:custGeom>
            <a:rect b="b" l="l" r="r" t="t"/>
            <a:pathLst>
              <a:path extrusionOk="0" h="188354" w="186070">
                <a:moveTo>
                  <a:pt x="48270" y="14051"/>
                </a:moveTo>
                <a:cubicBezTo>
                  <a:pt x="48612" y="14051"/>
                  <a:pt x="48964" y="14092"/>
                  <a:pt x="49323" y="14179"/>
                </a:cubicBezTo>
                <a:cubicBezTo>
                  <a:pt x="51651" y="14742"/>
                  <a:pt x="53086" y="17070"/>
                  <a:pt x="52523" y="19398"/>
                </a:cubicBezTo>
                <a:cubicBezTo>
                  <a:pt x="52115" y="21097"/>
                  <a:pt x="50725" y="22388"/>
                  <a:pt x="48992" y="22653"/>
                </a:cubicBezTo>
                <a:cubicBezTo>
                  <a:pt x="48765" y="22690"/>
                  <a:pt x="48538" y="22707"/>
                  <a:pt x="48312" y="22707"/>
                </a:cubicBezTo>
                <a:cubicBezTo>
                  <a:pt x="46828" y="22707"/>
                  <a:pt x="45419" y="21938"/>
                  <a:pt x="44634" y="20645"/>
                </a:cubicBezTo>
                <a:cubicBezTo>
                  <a:pt x="42808" y="17673"/>
                  <a:pt x="45058" y="14051"/>
                  <a:pt x="48270" y="14051"/>
                </a:cubicBezTo>
                <a:close/>
                <a:moveTo>
                  <a:pt x="63144" y="17626"/>
                </a:moveTo>
                <a:cubicBezTo>
                  <a:pt x="63486" y="17626"/>
                  <a:pt x="63838" y="17667"/>
                  <a:pt x="64197" y="17754"/>
                </a:cubicBezTo>
                <a:cubicBezTo>
                  <a:pt x="66525" y="18306"/>
                  <a:pt x="67949" y="20645"/>
                  <a:pt x="67397" y="22973"/>
                </a:cubicBezTo>
                <a:cubicBezTo>
                  <a:pt x="66989" y="24672"/>
                  <a:pt x="65599" y="25952"/>
                  <a:pt x="63866" y="26228"/>
                </a:cubicBezTo>
                <a:cubicBezTo>
                  <a:pt x="63638" y="26265"/>
                  <a:pt x="63409" y="26282"/>
                  <a:pt x="63183" y="26282"/>
                </a:cubicBezTo>
                <a:cubicBezTo>
                  <a:pt x="61694" y="26282"/>
                  <a:pt x="60292" y="25513"/>
                  <a:pt x="59497" y="24220"/>
                </a:cubicBezTo>
                <a:cubicBezTo>
                  <a:pt x="57681" y="21248"/>
                  <a:pt x="59932" y="17626"/>
                  <a:pt x="63144" y="17626"/>
                </a:cubicBezTo>
                <a:close/>
                <a:moveTo>
                  <a:pt x="78016" y="21201"/>
                </a:moveTo>
                <a:cubicBezTo>
                  <a:pt x="78358" y="21201"/>
                  <a:pt x="78711" y="21242"/>
                  <a:pt x="79071" y="21329"/>
                </a:cubicBezTo>
                <a:cubicBezTo>
                  <a:pt x="81400" y="21881"/>
                  <a:pt x="82823" y="24220"/>
                  <a:pt x="82271" y="26537"/>
                </a:cubicBezTo>
                <a:cubicBezTo>
                  <a:pt x="81863" y="28247"/>
                  <a:pt x="80473" y="29527"/>
                  <a:pt x="78740" y="29803"/>
                </a:cubicBezTo>
                <a:cubicBezTo>
                  <a:pt x="78512" y="29840"/>
                  <a:pt x="78283" y="29857"/>
                  <a:pt x="78057" y="29857"/>
                </a:cubicBezTo>
                <a:cubicBezTo>
                  <a:pt x="76568" y="29857"/>
                  <a:pt x="75166" y="29088"/>
                  <a:pt x="74371" y="27795"/>
                </a:cubicBezTo>
                <a:cubicBezTo>
                  <a:pt x="72545" y="24823"/>
                  <a:pt x="74795" y="21201"/>
                  <a:pt x="78016" y="21201"/>
                </a:cubicBezTo>
                <a:close/>
                <a:moveTo>
                  <a:pt x="92890" y="24765"/>
                </a:moveTo>
                <a:cubicBezTo>
                  <a:pt x="93232" y="24765"/>
                  <a:pt x="93585" y="24806"/>
                  <a:pt x="93945" y="24893"/>
                </a:cubicBezTo>
                <a:cubicBezTo>
                  <a:pt x="96274" y="25445"/>
                  <a:pt x="97697" y="27784"/>
                  <a:pt x="97145" y="30112"/>
                </a:cubicBezTo>
                <a:cubicBezTo>
                  <a:pt x="96737" y="31812"/>
                  <a:pt x="95336" y="33103"/>
                  <a:pt x="93614" y="33378"/>
                </a:cubicBezTo>
                <a:cubicBezTo>
                  <a:pt x="93393" y="33412"/>
                  <a:pt x="93172" y="33429"/>
                  <a:pt x="92952" y="33429"/>
                </a:cubicBezTo>
                <a:cubicBezTo>
                  <a:pt x="91455" y="33429"/>
                  <a:pt x="90044" y="32658"/>
                  <a:pt x="89245" y="31359"/>
                </a:cubicBezTo>
                <a:cubicBezTo>
                  <a:pt x="87429" y="28387"/>
                  <a:pt x="89671" y="24765"/>
                  <a:pt x="92890" y="24765"/>
                </a:cubicBezTo>
                <a:close/>
                <a:moveTo>
                  <a:pt x="107764" y="28340"/>
                </a:moveTo>
                <a:cubicBezTo>
                  <a:pt x="108106" y="28340"/>
                  <a:pt x="108459" y="28381"/>
                  <a:pt x="108819" y="28468"/>
                </a:cubicBezTo>
                <a:cubicBezTo>
                  <a:pt x="111137" y="29020"/>
                  <a:pt x="112571" y="31359"/>
                  <a:pt x="112008" y="33687"/>
                </a:cubicBezTo>
                <a:cubicBezTo>
                  <a:pt x="111600" y="35387"/>
                  <a:pt x="110210" y="36678"/>
                  <a:pt x="108488" y="36942"/>
                </a:cubicBezTo>
                <a:cubicBezTo>
                  <a:pt x="108260" y="36979"/>
                  <a:pt x="108032" y="36997"/>
                  <a:pt x="107805" y="36997"/>
                </a:cubicBezTo>
                <a:cubicBezTo>
                  <a:pt x="106316" y="36997"/>
                  <a:pt x="104914" y="36227"/>
                  <a:pt x="104119" y="34934"/>
                </a:cubicBezTo>
                <a:cubicBezTo>
                  <a:pt x="102294" y="31962"/>
                  <a:pt x="104544" y="28340"/>
                  <a:pt x="107764" y="28340"/>
                </a:cubicBezTo>
                <a:close/>
                <a:moveTo>
                  <a:pt x="122627" y="31915"/>
                </a:moveTo>
                <a:cubicBezTo>
                  <a:pt x="122969" y="31915"/>
                  <a:pt x="123322" y="31956"/>
                  <a:pt x="123682" y="32043"/>
                </a:cubicBezTo>
                <a:cubicBezTo>
                  <a:pt x="126011" y="32595"/>
                  <a:pt x="127445" y="34934"/>
                  <a:pt x="126882" y="37251"/>
                </a:cubicBezTo>
                <a:cubicBezTo>
                  <a:pt x="126474" y="38962"/>
                  <a:pt x="125084" y="40242"/>
                  <a:pt x="123351" y="40517"/>
                </a:cubicBezTo>
                <a:cubicBezTo>
                  <a:pt x="123124" y="40554"/>
                  <a:pt x="122897" y="40572"/>
                  <a:pt x="122672" y="40572"/>
                </a:cubicBezTo>
                <a:cubicBezTo>
                  <a:pt x="121190" y="40572"/>
                  <a:pt x="119788" y="39802"/>
                  <a:pt x="118993" y="38509"/>
                </a:cubicBezTo>
                <a:cubicBezTo>
                  <a:pt x="117168" y="35537"/>
                  <a:pt x="119409" y="31915"/>
                  <a:pt x="122627" y="31915"/>
                </a:cubicBezTo>
                <a:close/>
                <a:moveTo>
                  <a:pt x="137512" y="35482"/>
                </a:moveTo>
                <a:cubicBezTo>
                  <a:pt x="137851" y="35482"/>
                  <a:pt x="138200" y="35522"/>
                  <a:pt x="138557" y="35607"/>
                </a:cubicBezTo>
                <a:cubicBezTo>
                  <a:pt x="140885" y="36170"/>
                  <a:pt x="142308" y="38509"/>
                  <a:pt x="141756" y="40826"/>
                </a:cubicBezTo>
                <a:cubicBezTo>
                  <a:pt x="141348" y="42526"/>
                  <a:pt x="139947" y="43817"/>
                  <a:pt x="138225" y="44093"/>
                </a:cubicBezTo>
                <a:cubicBezTo>
                  <a:pt x="137997" y="44129"/>
                  <a:pt x="137769" y="44147"/>
                  <a:pt x="137543" y="44147"/>
                </a:cubicBezTo>
                <a:cubicBezTo>
                  <a:pt x="136053" y="44147"/>
                  <a:pt x="134651" y="43376"/>
                  <a:pt x="133856" y="42073"/>
                </a:cubicBezTo>
                <a:cubicBezTo>
                  <a:pt x="132039" y="39108"/>
                  <a:pt x="134288" y="35482"/>
                  <a:pt x="137512" y="35482"/>
                </a:cubicBezTo>
                <a:close/>
                <a:moveTo>
                  <a:pt x="152375" y="39055"/>
                </a:moveTo>
                <a:cubicBezTo>
                  <a:pt x="152717" y="39055"/>
                  <a:pt x="153070" y="39095"/>
                  <a:pt x="153431" y="39182"/>
                </a:cubicBezTo>
                <a:cubicBezTo>
                  <a:pt x="155759" y="39734"/>
                  <a:pt x="157182" y="42073"/>
                  <a:pt x="156630" y="44402"/>
                </a:cubicBezTo>
                <a:cubicBezTo>
                  <a:pt x="156222" y="46101"/>
                  <a:pt x="154821" y="47392"/>
                  <a:pt x="153100" y="47657"/>
                </a:cubicBezTo>
                <a:cubicBezTo>
                  <a:pt x="152871" y="47693"/>
                  <a:pt x="152643" y="47711"/>
                  <a:pt x="152416" y="47711"/>
                </a:cubicBezTo>
                <a:cubicBezTo>
                  <a:pt x="150927" y="47711"/>
                  <a:pt x="149525" y="46941"/>
                  <a:pt x="148730" y="45648"/>
                </a:cubicBezTo>
                <a:cubicBezTo>
                  <a:pt x="146915" y="42676"/>
                  <a:pt x="149157" y="39055"/>
                  <a:pt x="152375" y="39055"/>
                </a:cubicBezTo>
                <a:close/>
                <a:moveTo>
                  <a:pt x="167249" y="42630"/>
                </a:moveTo>
                <a:cubicBezTo>
                  <a:pt x="167591" y="42630"/>
                  <a:pt x="167944" y="42671"/>
                  <a:pt x="168305" y="42757"/>
                </a:cubicBezTo>
                <a:cubicBezTo>
                  <a:pt x="170622" y="43309"/>
                  <a:pt x="172056" y="45648"/>
                  <a:pt x="171505" y="47966"/>
                </a:cubicBezTo>
                <a:lnTo>
                  <a:pt x="171494" y="47966"/>
                </a:lnTo>
                <a:cubicBezTo>
                  <a:pt x="171096" y="49676"/>
                  <a:pt x="169695" y="50967"/>
                  <a:pt x="167974" y="51232"/>
                </a:cubicBezTo>
                <a:cubicBezTo>
                  <a:pt x="167745" y="51268"/>
                  <a:pt x="167517" y="51286"/>
                  <a:pt x="167290" y="51286"/>
                </a:cubicBezTo>
                <a:cubicBezTo>
                  <a:pt x="165801" y="51286"/>
                  <a:pt x="164399" y="50517"/>
                  <a:pt x="163604" y="49223"/>
                </a:cubicBezTo>
                <a:cubicBezTo>
                  <a:pt x="161779" y="46251"/>
                  <a:pt x="164029" y="42630"/>
                  <a:pt x="167249" y="42630"/>
                </a:cubicBezTo>
                <a:close/>
                <a:moveTo>
                  <a:pt x="36623" y="0"/>
                </a:moveTo>
                <a:lnTo>
                  <a:pt x="35210" y="5859"/>
                </a:lnTo>
                <a:lnTo>
                  <a:pt x="0" y="152470"/>
                </a:lnTo>
                <a:lnTo>
                  <a:pt x="149447" y="188353"/>
                </a:lnTo>
                <a:lnTo>
                  <a:pt x="184657" y="41753"/>
                </a:lnTo>
                <a:lnTo>
                  <a:pt x="186070" y="35894"/>
                </a:lnTo>
                <a:lnTo>
                  <a:pt x="179935" y="34416"/>
                </a:lnTo>
                <a:lnTo>
                  <a:pt x="176613" y="33621"/>
                </a:lnTo>
                <a:lnTo>
                  <a:pt x="167521" y="31436"/>
                </a:lnTo>
                <a:lnTo>
                  <a:pt x="164200" y="30642"/>
                </a:lnTo>
                <a:lnTo>
                  <a:pt x="155108" y="28457"/>
                </a:lnTo>
                <a:lnTo>
                  <a:pt x="151798" y="27663"/>
                </a:lnTo>
                <a:lnTo>
                  <a:pt x="142705" y="25478"/>
                </a:lnTo>
                <a:lnTo>
                  <a:pt x="139384" y="24683"/>
                </a:lnTo>
                <a:lnTo>
                  <a:pt x="130292" y="22499"/>
                </a:lnTo>
                <a:lnTo>
                  <a:pt x="126971" y="21704"/>
                </a:lnTo>
                <a:lnTo>
                  <a:pt x="117878" y="19519"/>
                </a:lnTo>
                <a:lnTo>
                  <a:pt x="114568" y="18725"/>
                </a:lnTo>
                <a:lnTo>
                  <a:pt x="105476" y="16540"/>
                </a:lnTo>
                <a:lnTo>
                  <a:pt x="102166" y="15735"/>
                </a:lnTo>
                <a:lnTo>
                  <a:pt x="93063" y="13561"/>
                </a:lnTo>
                <a:lnTo>
                  <a:pt x="89741" y="12756"/>
                </a:lnTo>
                <a:lnTo>
                  <a:pt x="80649" y="10571"/>
                </a:lnTo>
                <a:lnTo>
                  <a:pt x="77339" y="9776"/>
                </a:lnTo>
                <a:lnTo>
                  <a:pt x="68236" y="7592"/>
                </a:lnTo>
                <a:lnTo>
                  <a:pt x="64925" y="6797"/>
                </a:lnTo>
                <a:lnTo>
                  <a:pt x="55833" y="4612"/>
                </a:lnTo>
                <a:lnTo>
                  <a:pt x="52512" y="3818"/>
                </a:lnTo>
                <a:lnTo>
                  <a:pt x="36623"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9">
  <p:cSld name="CUSTOM_2_2_1_1_1">
    <p:bg>
      <p:bgPr>
        <a:solidFill>
          <a:schemeClr val="dk2"/>
        </a:solidFill>
      </p:bgPr>
    </p:bg>
    <p:spTree>
      <p:nvGrpSpPr>
        <p:cNvPr id="231" name="Shape 231"/>
        <p:cNvGrpSpPr/>
        <p:nvPr/>
      </p:nvGrpSpPr>
      <p:grpSpPr>
        <a:xfrm>
          <a:off x="0" y="0"/>
          <a:ext cx="0" cy="0"/>
          <a:chOff x="0" y="0"/>
          <a:chExt cx="0" cy="0"/>
        </a:xfrm>
      </p:grpSpPr>
      <p:sp>
        <p:nvSpPr>
          <p:cNvPr id="232" name="Google Shape;232;p24"/>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4"/>
          <p:cNvSpPr txBox="1"/>
          <p:nvPr>
            <p:ph type="title"/>
          </p:nvPr>
        </p:nvSpPr>
        <p:spPr>
          <a:xfrm>
            <a:off x="713225" y="1181324"/>
            <a:ext cx="2618400" cy="1798500"/>
          </a:xfrm>
          <a:prstGeom prst="rect">
            <a:avLst/>
          </a:prstGeom>
        </p:spPr>
        <p:txBody>
          <a:bodyPr anchorCtr="0" anchor="b" bIns="91425" lIns="91425" spcFirstLastPara="1" rIns="91425" wrap="square" tIns="91425">
            <a:noAutofit/>
          </a:bodyPr>
          <a:lstStyle>
            <a:lvl1pPr lvl="0" rtl="0">
              <a:spcBef>
                <a:spcPts val="0"/>
              </a:spcBef>
              <a:spcAft>
                <a:spcPts val="0"/>
              </a:spcAft>
              <a:buSzPts val="4200"/>
              <a:buNone/>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34" name="Google Shape;234;p24"/>
          <p:cNvSpPr txBox="1"/>
          <p:nvPr>
            <p:ph idx="1" type="subTitle"/>
          </p:nvPr>
        </p:nvSpPr>
        <p:spPr>
          <a:xfrm>
            <a:off x="725325" y="3207949"/>
            <a:ext cx="2618400" cy="1016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sz="1400"/>
            </a:lvl1pPr>
            <a:lvl2pPr lvl="1" rtl="0" algn="r">
              <a:lnSpc>
                <a:spcPct val="100000"/>
              </a:lnSpc>
              <a:spcBef>
                <a:spcPts val="0"/>
              </a:spcBef>
              <a:spcAft>
                <a:spcPts val="0"/>
              </a:spcAft>
              <a:buSzPts val="2100"/>
              <a:buNone/>
              <a:defRPr sz="2100"/>
            </a:lvl2pPr>
            <a:lvl3pPr lvl="2" rtl="0" algn="r">
              <a:lnSpc>
                <a:spcPct val="100000"/>
              </a:lnSpc>
              <a:spcBef>
                <a:spcPts val="0"/>
              </a:spcBef>
              <a:spcAft>
                <a:spcPts val="0"/>
              </a:spcAft>
              <a:buSzPts val="2100"/>
              <a:buNone/>
              <a:defRPr sz="2100"/>
            </a:lvl3pPr>
            <a:lvl4pPr lvl="3" rtl="0" algn="r">
              <a:lnSpc>
                <a:spcPct val="100000"/>
              </a:lnSpc>
              <a:spcBef>
                <a:spcPts val="0"/>
              </a:spcBef>
              <a:spcAft>
                <a:spcPts val="0"/>
              </a:spcAft>
              <a:buSzPts val="2100"/>
              <a:buNone/>
              <a:defRPr sz="2100"/>
            </a:lvl4pPr>
            <a:lvl5pPr lvl="4" rtl="0" algn="r">
              <a:lnSpc>
                <a:spcPct val="100000"/>
              </a:lnSpc>
              <a:spcBef>
                <a:spcPts val="0"/>
              </a:spcBef>
              <a:spcAft>
                <a:spcPts val="0"/>
              </a:spcAft>
              <a:buSzPts val="2100"/>
              <a:buNone/>
              <a:defRPr sz="2100"/>
            </a:lvl5pPr>
            <a:lvl6pPr lvl="5" rtl="0" algn="r">
              <a:lnSpc>
                <a:spcPct val="100000"/>
              </a:lnSpc>
              <a:spcBef>
                <a:spcPts val="0"/>
              </a:spcBef>
              <a:spcAft>
                <a:spcPts val="0"/>
              </a:spcAft>
              <a:buSzPts val="2100"/>
              <a:buNone/>
              <a:defRPr sz="2100"/>
            </a:lvl6pPr>
            <a:lvl7pPr lvl="6" rtl="0" algn="r">
              <a:lnSpc>
                <a:spcPct val="100000"/>
              </a:lnSpc>
              <a:spcBef>
                <a:spcPts val="0"/>
              </a:spcBef>
              <a:spcAft>
                <a:spcPts val="0"/>
              </a:spcAft>
              <a:buSzPts val="2100"/>
              <a:buNone/>
              <a:defRPr sz="2100"/>
            </a:lvl7pPr>
            <a:lvl8pPr lvl="7" rtl="0" algn="r">
              <a:lnSpc>
                <a:spcPct val="100000"/>
              </a:lnSpc>
              <a:spcBef>
                <a:spcPts val="0"/>
              </a:spcBef>
              <a:spcAft>
                <a:spcPts val="0"/>
              </a:spcAft>
              <a:buSzPts val="2100"/>
              <a:buNone/>
              <a:defRPr sz="2100"/>
            </a:lvl8pPr>
            <a:lvl9pPr lvl="8" rtl="0" algn="r">
              <a:lnSpc>
                <a:spcPct val="100000"/>
              </a:lnSpc>
              <a:spcBef>
                <a:spcPts val="0"/>
              </a:spcBef>
              <a:spcAft>
                <a:spcPts val="0"/>
              </a:spcAft>
              <a:buSzPts val="2100"/>
              <a:buNone/>
              <a:defRPr sz="2100"/>
            </a:lvl9pPr>
          </a:lstStyle>
          <a:p/>
        </p:txBody>
      </p:sp>
      <p:sp>
        <p:nvSpPr>
          <p:cNvPr id="235" name="Google Shape;235;p24"/>
          <p:cNvSpPr/>
          <p:nvPr>
            <p:ph idx="2" type="pic"/>
          </p:nvPr>
        </p:nvSpPr>
        <p:spPr>
          <a:xfrm rot="365859">
            <a:off x="5790020" y="420657"/>
            <a:ext cx="2496625" cy="2899384"/>
          </a:xfrm>
          <a:prstGeom prst="rect">
            <a:avLst/>
          </a:prstGeom>
          <a:noFill/>
          <a:ln cap="flat" cmpd="sng" w="76200">
            <a:solidFill>
              <a:schemeClr val="lt1"/>
            </a:solidFill>
            <a:prstDash val="solid"/>
            <a:round/>
            <a:headEnd len="sm" w="sm" type="none"/>
            <a:tailEnd len="sm" w="sm" type="none"/>
          </a:ln>
          <a:effectLst>
            <a:outerShdw blurRad="57150" rotWithShape="0" algn="bl" dir="5400000" dist="19050">
              <a:schemeClr val="dk1">
                <a:alpha val="30000"/>
              </a:schemeClr>
            </a:outerShdw>
          </a:effectLst>
        </p:spPr>
      </p:sp>
      <p:sp>
        <p:nvSpPr>
          <p:cNvPr id="236" name="Google Shape;236;p24"/>
          <p:cNvSpPr/>
          <p:nvPr>
            <p:ph idx="3" type="pic"/>
          </p:nvPr>
        </p:nvSpPr>
        <p:spPr>
          <a:xfrm rot="-259332">
            <a:off x="4053368" y="2107769"/>
            <a:ext cx="2360513" cy="2654453"/>
          </a:xfrm>
          <a:prstGeom prst="rect">
            <a:avLst/>
          </a:prstGeom>
          <a:noFill/>
          <a:ln cap="flat" cmpd="sng" w="76200">
            <a:solidFill>
              <a:schemeClr val="lt1"/>
            </a:solidFill>
            <a:prstDash val="solid"/>
            <a:round/>
            <a:headEnd len="sm" w="sm" type="none"/>
            <a:tailEnd len="sm" w="sm" type="none"/>
          </a:ln>
          <a:effectLst>
            <a:outerShdw blurRad="57150" rotWithShape="0" algn="bl" dir="5400000" dist="19050">
              <a:schemeClr val="dk1">
                <a:alpha val="30000"/>
              </a:schemeClr>
            </a:outerShdw>
          </a:effectLst>
        </p:spPr>
      </p:sp>
      <p:grpSp>
        <p:nvGrpSpPr>
          <p:cNvPr id="237" name="Google Shape;237;p24"/>
          <p:cNvGrpSpPr/>
          <p:nvPr/>
        </p:nvGrpSpPr>
        <p:grpSpPr>
          <a:xfrm rot="-6629819">
            <a:off x="-941249" y="-1743234"/>
            <a:ext cx="2593047" cy="2325407"/>
            <a:chOff x="3698275" y="3230925"/>
            <a:chExt cx="2306850" cy="2068750"/>
          </a:xfrm>
        </p:grpSpPr>
        <p:sp>
          <p:nvSpPr>
            <p:cNvPr id="238" name="Google Shape;238;p24"/>
            <p:cNvSpPr/>
            <p:nvPr/>
          </p:nvSpPr>
          <p:spPr>
            <a:xfrm>
              <a:off x="5543900" y="3230925"/>
              <a:ext cx="457600" cy="415375"/>
            </a:xfrm>
            <a:custGeom>
              <a:rect b="b" l="l" r="r" t="t"/>
              <a:pathLst>
                <a:path extrusionOk="0" h="16615" w="18304">
                  <a:moveTo>
                    <a:pt x="2766" y="1"/>
                  </a:moveTo>
                  <a:cubicBezTo>
                    <a:pt x="2766" y="1"/>
                    <a:pt x="13438" y="7422"/>
                    <a:pt x="15871" y="9690"/>
                  </a:cubicBezTo>
                  <a:cubicBezTo>
                    <a:pt x="18303" y="11956"/>
                    <a:pt x="18303" y="11884"/>
                    <a:pt x="18303" y="11884"/>
                  </a:cubicBezTo>
                  <a:lnTo>
                    <a:pt x="15719" y="16614"/>
                  </a:lnTo>
                  <a:lnTo>
                    <a:pt x="1" y="16393"/>
                  </a:lnTo>
                  <a:lnTo>
                    <a:pt x="2765" y="1"/>
                  </a:lnTo>
                  <a:close/>
                </a:path>
              </a:pathLst>
            </a:custGeom>
            <a:gradFill>
              <a:gsLst>
                <a:gs pos="0">
                  <a:schemeClr val="accent4"/>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4"/>
            <p:cNvSpPr/>
            <p:nvPr/>
          </p:nvSpPr>
          <p:spPr>
            <a:xfrm>
              <a:off x="3698275" y="3234625"/>
              <a:ext cx="2306850" cy="2065050"/>
            </a:xfrm>
            <a:custGeom>
              <a:rect b="b" l="l" r="r" t="t"/>
              <a:pathLst>
                <a:path extrusionOk="0" h="82602" w="92274">
                  <a:moveTo>
                    <a:pt x="76227" y="13892"/>
                  </a:moveTo>
                  <a:lnTo>
                    <a:pt x="92274" y="11999"/>
                  </a:lnTo>
                  <a:lnTo>
                    <a:pt x="92274" y="82601"/>
                  </a:lnTo>
                  <a:lnTo>
                    <a:pt x="0" y="82601"/>
                  </a:lnTo>
                  <a:lnTo>
                    <a:pt x="0" y="76550"/>
                  </a:lnTo>
                  <a:cubicBezTo>
                    <a:pt x="381" y="76634"/>
                    <a:pt x="830" y="76682"/>
                    <a:pt x="1308" y="76682"/>
                  </a:cubicBezTo>
                  <a:cubicBezTo>
                    <a:pt x="1784" y="76682"/>
                    <a:pt x="2229" y="76634"/>
                    <a:pt x="2609" y="76551"/>
                  </a:cubicBezTo>
                  <a:cubicBezTo>
                    <a:pt x="3156" y="77366"/>
                    <a:pt x="4201" y="77687"/>
                    <a:pt x="5110" y="77318"/>
                  </a:cubicBezTo>
                  <a:cubicBezTo>
                    <a:pt x="6020" y="76948"/>
                    <a:pt x="6545" y="75991"/>
                    <a:pt x="6369" y="75025"/>
                  </a:cubicBezTo>
                  <a:cubicBezTo>
                    <a:pt x="6192" y="74060"/>
                    <a:pt x="5363" y="73349"/>
                    <a:pt x="4382" y="73325"/>
                  </a:cubicBezTo>
                  <a:cubicBezTo>
                    <a:pt x="3400" y="73300"/>
                    <a:pt x="2536" y="73969"/>
                    <a:pt x="2312" y="74925"/>
                  </a:cubicBezTo>
                  <a:cubicBezTo>
                    <a:pt x="1980" y="74874"/>
                    <a:pt x="1644" y="74849"/>
                    <a:pt x="1308" y="74849"/>
                  </a:cubicBezTo>
                  <a:cubicBezTo>
                    <a:pt x="830" y="74849"/>
                    <a:pt x="382" y="74898"/>
                    <a:pt x="0" y="74981"/>
                  </a:cubicBezTo>
                  <a:lnTo>
                    <a:pt x="0" y="66779"/>
                  </a:lnTo>
                  <a:cubicBezTo>
                    <a:pt x="382" y="66862"/>
                    <a:pt x="830" y="66910"/>
                    <a:pt x="1308" y="66910"/>
                  </a:cubicBezTo>
                  <a:cubicBezTo>
                    <a:pt x="1784" y="66910"/>
                    <a:pt x="2229" y="66862"/>
                    <a:pt x="2609" y="66780"/>
                  </a:cubicBezTo>
                  <a:cubicBezTo>
                    <a:pt x="3157" y="67595"/>
                    <a:pt x="4201" y="67915"/>
                    <a:pt x="5110" y="67546"/>
                  </a:cubicBezTo>
                  <a:cubicBezTo>
                    <a:pt x="6020" y="67177"/>
                    <a:pt x="6545" y="66219"/>
                    <a:pt x="6369" y="65254"/>
                  </a:cubicBezTo>
                  <a:cubicBezTo>
                    <a:pt x="6193" y="64287"/>
                    <a:pt x="5364" y="63578"/>
                    <a:pt x="4382" y="63553"/>
                  </a:cubicBezTo>
                  <a:cubicBezTo>
                    <a:pt x="3400" y="63529"/>
                    <a:pt x="2536" y="64197"/>
                    <a:pt x="2312" y="65154"/>
                  </a:cubicBezTo>
                  <a:cubicBezTo>
                    <a:pt x="1980" y="65102"/>
                    <a:pt x="1644" y="65078"/>
                    <a:pt x="1308" y="65078"/>
                  </a:cubicBezTo>
                  <a:cubicBezTo>
                    <a:pt x="830" y="65078"/>
                    <a:pt x="382" y="65127"/>
                    <a:pt x="0" y="65210"/>
                  </a:cubicBezTo>
                  <a:lnTo>
                    <a:pt x="0" y="57429"/>
                  </a:lnTo>
                  <a:cubicBezTo>
                    <a:pt x="382" y="57513"/>
                    <a:pt x="830" y="57560"/>
                    <a:pt x="1308" y="57560"/>
                  </a:cubicBezTo>
                  <a:cubicBezTo>
                    <a:pt x="1784" y="57560"/>
                    <a:pt x="2230" y="57513"/>
                    <a:pt x="2609" y="57430"/>
                  </a:cubicBezTo>
                  <a:cubicBezTo>
                    <a:pt x="3157" y="58245"/>
                    <a:pt x="4201" y="58566"/>
                    <a:pt x="5110" y="58196"/>
                  </a:cubicBezTo>
                  <a:cubicBezTo>
                    <a:pt x="6020" y="57827"/>
                    <a:pt x="6545" y="56870"/>
                    <a:pt x="6369" y="55904"/>
                  </a:cubicBezTo>
                  <a:cubicBezTo>
                    <a:pt x="6193" y="54937"/>
                    <a:pt x="5364" y="54228"/>
                    <a:pt x="4382" y="54203"/>
                  </a:cubicBezTo>
                  <a:cubicBezTo>
                    <a:pt x="3400" y="54179"/>
                    <a:pt x="2536" y="54848"/>
                    <a:pt x="2312" y="55804"/>
                  </a:cubicBezTo>
                  <a:cubicBezTo>
                    <a:pt x="1980" y="55753"/>
                    <a:pt x="1645" y="55728"/>
                    <a:pt x="1308" y="55728"/>
                  </a:cubicBezTo>
                  <a:cubicBezTo>
                    <a:pt x="830" y="55728"/>
                    <a:pt x="382" y="55777"/>
                    <a:pt x="0" y="55860"/>
                  </a:cubicBezTo>
                  <a:lnTo>
                    <a:pt x="0" y="47658"/>
                  </a:lnTo>
                  <a:cubicBezTo>
                    <a:pt x="382" y="47742"/>
                    <a:pt x="831" y="47790"/>
                    <a:pt x="1308" y="47790"/>
                  </a:cubicBezTo>
                  <a:cubicBezTo>
                    <a:pt x="1784" y="47790"/>
                    <a:pt x="2230" y="47742"/>
                    <a:pt x="2609" y="47661"/>
                  </a:cubicBezTo>
                  <a:cubicBezTo>
                    <a:pt x="3157" y="48476"/>
                    <a:pt x="4201" y="48795"/>
                    <a:pt x="5111" y="48426"/>
                  </a:cubicBezTo>
                  <a:cubicBezTo>
                    <a:pt x="6021" y="48057"/>
                    <a:pt x="6546" y="47100"/>
                    <a:pt x="6371" y="46134"/>
                  </a:cubicBezTo>
                  <a:cubicBezTo>
                    <a:pt x="6193" y="45168"/>
                    <a:pt x="5364" y="44458"/>
                    <a:pt x="4382" y="44433"/>
                  </a:cubicBezTo>
                  <a:cubicBezTo>
                    <a:pt x="3400" y="44409"/>
                    <a:pt x="2537" y="45077"/>
                    <a:pt x="2314" y="46034"/>
                  </a:cubicBezTo>
                  <a:cubicBezTo>
                    <a:pt x="1980" y="45983"/>
                    <a:pt x="1645" y="45958"/>
                    <a:pt x="1308" y="45959"/>
                  </a:cubicBezTo>
                  <a:cubicBezTo>
                    <a:pt x="830" y="45959"/>
                    <a:pt x="382" y="46007"/>
                    <a:pt x="0" y="46089"/>
                  </a:cubicBezTo>
                  <a:lnTo>
                    <a:pt x="0" y="37874"/>
                  </a:lnTo>
                  <a:cubicBezTo>
                    <a:pt x="382" y="37957"/>
                    <a:pt x="831" y="38005"/>
                    <a:pt x="1308" y="38005"/>
                  </a:cubicBezTo>
                  <a:cubicBezTo>
                    <a:pt x="1784" y="38005"/>
                    <a:pt x="2230" y="37957"/>
                    <a:pt x="2609" y="37875"/>
                  </a:cubicBezTo>
                  <a:cubicBezTo>
                    <a:pt x="3157" y="38691"/>
                    <a:pt x="4201" y="39010"/>
                    <a:pt x="5111" y="38641"/>
                  </a:cubicBezTo>
                  <a:cubicBezTo>
                    <a:pt x="6021" y="38271"/>
                    <a:pt x="6546" y="37315"/>
                    <a:pt x="6369" y="36348"/>
                  </a:cubicBezTo>
                  <a:cubicBezTo>
                    <a:pt x="6193" y="35383"/>
                    <a:pt x="5364" y="34672"/>
                    <a:pt x="4382" y="34649"/>
                  </a:cubicBezTo>
                  <a:cubicBezTo>
                    <a:pt x="3400" y="34624"/>
                    <a:pt x="2537" y="35292"/>
                    <a:pt x="2314" y="36248"/>
                  </a:cubicBezTo>
                  <a:cubicBezTo>
                    <a:pt x="1980" y="36198"/>
                    <a:pt x="1645" y="36172"/>
                    <a:pt x="1308" y="36174"/>
                  </a:cubicBezTo>
                  <a:cubicBezTo>
                    <a:pt x="831" y="36174"/>
                    <a:pt x="382" y="36221"/>
                    <a:pt x="0" y="36304"/>
                  </a:cubicBezTo>
                  <a:lnTo>
                    <a:pt x="0" y="28103"/>
                  </a:lnTo>
                  <a:cubicBezTo>
                    <a:pt x="382" y="28185"/>
                    <a:pt x="831" y="28233"/>
                    <a:pt x="1308" y="28233"/>
                  </a:cubicBezTo>
                  <a:cubicBezTo>
                    <a:pt x="1785" y="28233"/>
                    <a:pt x="2230" y="28185"/>
                    <a:pt x="2611" y="28104"/>
                  </a:cubicBezTo>
                  <a:cubicBezTo>
                    <a:pt x="3157" y="28919"/>
                    <a:pt x="4202" y="29238"/>
                    <a:pt x="5111" y="28869"/>
                  </a:cubicBezTo>
                  <a:cubicBezTo>
                    <a:pt x="6021" y="28500"/>
                    <a:pt x="6546" y="27544"/>
                    <a:pt x="6371" y="26577"/>
                  </a:cubicBezTo>
                  <a:cubicBezTo>
                    <a:pt x="6193" y="25611"/>
                    <a:pt x="5364" y="24901"/>
                    <a:pt x="4382" y="24877"/>
                  </a:cubicBezTo>
                  <a:cubicBezTo>
                    <a:pt x="3401" y="24853"/>
                    <a:pt x="2537" y="25520"/>
                    <a:pt x="2314" y="26477"/>
                  </a:cubicBezTo>
                  <a:cubicBezTo>
                    <a:pt x="1980" y="26427"/>
                    <a:pt x="1645" y="26401"/>
                    <a:pt x="1308" y="26402"/>
                  </a:cubicBezTo>
                  <a:cubicBezTo>
                    <a:pt x="831" y="26402"/>
                    <a:pt x="382" y="26450"/>
                    <a:pt x="0" y="26533"/>
                  </a:cubicBezTo>
                  <a:lnTo>
                    <a:pt x="0" y="17981"/>
                  </a:lnTo>
                  <a:cubicBezTo>
                    <a:pt x="382" y="18064"/>
                    <a:pt x="831" y="18112"/>
                    <a:pt x="1308" y="18112"/>
                  </a:cubicBezTo>
                  <a:cubicBezTo>
                    <a:pt x="1785" y="18112"/>
                    <a:pt x="2230" y="18064"/>
                    <a:pt x="2611" y="17982"/>
                  </a:cubicBezTo>
                  <a:cubicBezTo>
                    <a:pt x="3157" y="18797"/>
                    <a:pt x="4202" y="19117"/>
                    <a:pt x="5111" y="18748"/>
                  </a:cubicBezTo>
                  <a:cubicBezTo>
                    <a:pt x="6021" y="18379"/>
                    <a:pt x="6546" y="17422"/>
                    <a:pt x="6371" y="16456"/>
                  </a:cubicBezTo>
                  <a:cubicBezTo>
                    <a:pt x="6193" y="15490"/>
                    <a:pt x="5364" y="14780"/>
                    <a:pt x="4382" y="14755"/>
                  </a:cubicBezTo>
                  <a:cubicBezTo>
                    <a:pt x="3401" y="14731"/>
                    <a:pt x="2537" y="15399"/>
                    <a:pt x="2314" y="16356"/>
                  </a:cubicBezTo>
                  <a:cubicBezTo>
                    <a:pt x="1980" y="16304"/>
                    <a:pt x="1645" y="16280"/>
                    <a:pt x="1308" y="16281"/>
                  </a:cubicBezTo>
                  <a:cubicBezTo>
                    <a:pt x="831" y="16281"/>
                    <a:pt x="382" y="16329"/>
                    <a:pt x="1" y="16412"/>
                  </a:cubicBezTo>
                  <a:lnTo>
                    <a:pt x="1" y="8211"/>
                  </a:lnTo>
                  <a:cubicBezTo>
                    <a:pt x="382" y="8295"/>
                    <a:pt x="831" y="8343"/>
                    <a:pt x="1308" y="8343"/>
                  </a:cubicBezTo>
                  <a:cubicBezTo>
                    <a:pt x="1785" y="8343"/>
                    <a:pt x="2230" y="8295"/>
                    <a:pt x="2611" y="8213"/>
                  </a:cubicBezTo>
                  <a:cubicBezTo>
                    <a:pt x="3157" y="9028"/>
                    <a:pt x="4202" y="9348"/>
                    <a:pt x="5111" y="8979"/>
                  </a:cubicBezTo>
                  <a:cubicBezTo>
                    <a:pt x="6021" y="8610"/>
                    <a:pt x="6546" y="7652"/>
                    <a:pt x="6371" y="6687"/>
                  </a:cubicBezTo>
                  <a:cubicBezTo>
                    <a:pt x="6193" y="5721"/>
                    <a:pt x="5364" y="5011"/>
                    <a:pt x="4383" y="4986"/>
                  </a:cubicBezTo>
                  <a:cubicBezTo>
                    <a:pt x="3401" y="4962"/>
                    <a:pt x="2537" y="5630"/>
                    <a:pt x="2314" y="6587"/>
                  </a:cubicBezTo>
                  <a:cubicBezTo>
                    <a:pt x="1982" y="6535"/>
                    <a:pt x="1645" y="6511"/>
                    <a:pt x="1310" y="6511"/>
                  </a:cubicBezTo>
                  <a:cubicBezTo>
                    <a:pt x="831" y="6511"/>
                    <a:pt x="384" y="6560"/>
                    <a:pt x="1" y="6642"/>
                  </a:cubicBezTo>
                  <a:lnTo>
                    <a:pt x="1" y="1"/>
                  </a:lnTo>
                  <a:lnTo>
                    <a:pt x="76518" y="1"/>
                  </a:lnTo>
                  <a:lnTo>
                    <a:pt x="76228" y="13892"/>
                  </a:lnTo>
                  <a:close/>
                </a:path>
              </a:pathLst>
            </a:custGeom>
            <a:solidFill>
              <a:schemeClr val="accent4"/>
            </a:solidFill>
            <a:ln>
              <a:noFill/>
            </a:ln>
            <a:effectLst>
              <a:outerShdw blurRad="71438" rotWithShape="0" algn="bl" dir="5400000" dist="19050">
                <a:schemeClr val="dk1">
                  <a:alpha val="4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 name="Google Shape;240;p24"/>
          <p:cNvGrpSpPr/>
          <p:nvPr/>
        </p:nvGrpSpPr>
        <p:grpSpPr>
          <a:xfrm rot="6532693">
            <a:off x="-917828" y="4597629"/>
            <a:ext cx="2593050" cy="2325410"/>
            <a:chOff x="3698275" y="3230925"/>
            <a:chExt cx="2306850" cy="2068750"/>
          </a:xfrm>
        </p:grpSpPr>
        <p:sp>
          <p:nvSpPr>
            <p:cNvPr id="241" name="Google Shape;241;p24"/>
            <p:cNvSpPr/>
            <p:nvPr/>
          </p:nvSpPr>
          <p:spPr>
            <a:xfrm>
              <a:off x="5543900" y="3230925"/>
              <a:ext cx="457600" cy="415375"/>
            </a:xfrm>
            <a:custGeom>
              <a:rect b="b" l="l" r="r" t="t"/>
              <a:pathLst>
                <a:path extrusionOk="0" h="16615" w="18304">
                  <a:moveTo>
                    <a:pt x="2766" y="1"/>
                  </a:moveTo>
                  <a:cubicBezTo>
                    <a:pt x="2766" y="1"/>
                    <a:pt x="13438" y="7422"/>
                    <a:pt x="15871" y="9690"/>
                  </a:cubicBezTo>
                  <a:cubicBezTo>
                    <a:pt x="18303" y="11956"/>
                    <a:pt x="18303" y="11884"/>
                    <a:pt x="18303" y="11884"/>
                  </a:cubicBezTo>
                  <a:lnTo>
                    <a:pt x="15719" y="16614"/>
                  </a:lnTo>
                  <a:lnTo>
                    <a:pt x="1" y="16393"/>
                  </a:lnTo>
                  <a:lnTo>
                    <a:pt x="2765" y="1"/>
                  </a:lnTo>
                  <a:close/>
                </a:path>
              </a:pathLst>
            </a:custGeom>
            <a:gradFill>
              <a:gsLst>
                <a:gs pos="0">
                  <a:schemeClr val="accent4"/>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4"/>
            <p:cNvSpPr/>
            <p:nvPr/>
          </p:nvSpPr>
          <p:spPr>
            <a:xfrm>
              <a:off x="3698275" y="3234625"/>
              <a:ext cx="2306850" cy="2065050"/>
            </a:xfrm>
            <a:custGeom>
              <a:rect b="b" l="l" r="r" t="t"/>
              <a:pathLst>
                <a:path extrusionOk="0" h="82602" w="92274">
                  <a:moveTo>
                    <a:pt x="76227" y="13892"/>
                  </a:moveTo>
                  <a:lnTo>
                    <a:pt x="92274" y="11999"/>
                  </a:lnTo>
                  <a:lnTo>
                    <a:pt x="92274" y="82601"/>
                  </a:lnTo>
                  <a:lnTo>
                    <a:pt x="0" y="82601"/>
                  </a:lnTo>
                  <a:lnTo>
                    <a:pt x="0" y="76550"/>
                  </a:lnTo>
                  <a:cubicBezTo>
                    <a:pt x="381" y="76634"/>
                    <a:pt x="830" y="76682"/>
                    <a:pt x="1308" y="76682"/>
                  </a:cubicBezTo>
                  <a:cubicBezTo>
                    <a:pt x="1784" y="76682"/>
                    <a:pt x="2229" y="76634"/>
                    <a:pt x="2609" y="76551"/>
                  </a:cubicBezTo>
                  <a:cubicBezTo>
                    <a:pt x="3156" y="77366"/>
                    <a:pt x="4201" y="77687"/>
                    <a:pt x="5110" y="77318"/>
                  </a:cubicBezTo>
                  <a:cubicBezTo>
                    <a:pt x="6020" y="76948"/>
                    <a:pt x="6545" y="75991"/>
                    <a:pt x="6369" y="75025"/>
                  </a:cubicBezTo>
                  <a:cubicBezTo>
                    <a:pt x="6192" y="74060"/>
                    <a:pt x="5363" y="73349"/>
                    <a:pt x="4382" y="73325"/>
                  </a:cubicBezTo>
                  <a:cubicBezTo>
                    <a:pt x="3400" y="73300"/>
                    <a:pt x="2536" y="73969"/>
                    <a:pt x="2312" y="74925"/>
                  </a:cubicBezTo>
                  <a:cubicBezTo>
                    <a:pt x="1980" y="74874"/>
                    <a:pt x="1644" y="74849"/>
                    <a:pt x="1308" y="74849"/>
                  </a:cubicBezTo>
                  <a:cubicBezTo>
                    <a:pt x="830" y="74849"/>
                    <a:pt x="382" y="74898"/>
                    <a:pt x="0" y="74981"/>
                  </a:cubicBezTo>
                  <a:lnTo>
                    <a:pt x="0" y="66779"/>
                  </a:lnTo>
                  <a:cubicBezTo>
                    <a:pt x="382" y="66862"/>
                    <a:pt x="830" y="66910"/>
                    <a:pt x="1308" y="66910"/>
                  </a:cubicBezTo>
                  <a:cubicBezTo>
                    <a:pt x="1784" y="66910"/>
                    <a:pt x="2229" y="66862"/>
                    <a:pt x="2609" y="66780"/>
                  </a:cubicBezTo>
                  <a:cubicBezTo>
                    <a:pt x="3157" y="67595"/>
                    <a:pt x="4201" y="67915"/>
                    <a:pt x="5110" y="67546"/>
                  </a:cubicBezTo>
                  <a:cubicBezTo>
                    <a:pt x="6020" y="67177"/>
                    <a:pt x="6545" y="66219"/>
                    <a:pt x="6369" y="65254"/>
                  </a:cubicBezTo>
                  <a:cubicBezTo>
                    <a:pt x="6193" y="64287"/>
                    <a:pt x="5364" y="63578"/>
                    <a:pt x="4382" y="63553"/>
                  </a:cubicBezTo>
                  <a:cubicBezTo>
                    <a:pt x="3400" y="63529"/>
                    <a:pt x="2536" y="64197"/>
                    <a:pt x="2312" y="65154"/>
                  </a:cubicBezTo>
                  <a:cubicBezTo>
                    <a:pt x="1980" y="65102"/>
                    <a:pt x="1644" y="65078"/>
                    <a:pt x="1308" y="65078"/>
                  </a:cubicBezTo>
                  <a:cubicBezTo>
                    <a:pt x="830" y="65078"/>
                    <a:pt x="382" y="65127"/>
                    <a:pt x="0" y="65210"/>
                  </a:cubicBezTo>
                  <a:lnTo>
                    <a:pt x="0" y="57429"/>
                  </a:lnTo>
                  <a:cubicBezTo>
                    <a:pt x="382" y="57513"/>
                    <a:pt x="830" y="57560"/>
                    <a:pt x="1308" y="57560"/>
                  </a:cubicBezTo>
                  <a:cubicBezTo>
                    <a:pt x="1784" y="57560"/>
                    <a:pt x="2230" y="57513"/>
                    <a:pt x="2609" y="57430"/>
                  </a:cubicBezTo>
                  <a:cubicBezTo>
                    <a:pt x="3157" y="58245"/>
                    <a:pt x="4201" y="58566"/>
                    <a:pt x="5110" y="58196"/>
                  </a:cubicBezTo>
                  <a:cubicBezTo>
                    <a:pt x="6020" y="57827"/>
                    <a:pt x="6545" y="56870"/>
                    <a:pt x="6369" y="55904"/>
                  </a:cubicBezTo>
                  <a:cubicBezTo>
                    <a:pt x="6193" y="54937"/>
                    <a:pt x="5364" y="54228"/>
                    <a:pt x="4382" y="54203"/>
                  </a:cubicBezTo>
                  <a:cubicBezTo>
                    <a:pt x="3400" y="54179"/>
                    <a:pt x="2536" y="54848"/>
                    <a:pt x="2312" y="55804"/>
                  </a:cubicBezTo>
                  <a:cubicBezTo>
                    <a:pt x="1980" y="55753"/>
                    <a:pt x="1645" y="55728"/>
                    <a:pt x="1308" y="55728"/>
                  </a:cubicBezTo>
                  <a:cubicBezTo>
                    <a:pt x="830" y="55728"/>
                    <a:pt x="382" y="55777"/>
                    <a:pt x="0" y="55860"/>
                  </a:cubicBezTo>
                  <a:lnTo>
                    <a:pt x="0" y="47658"/>
                  </a:lnTo>
                  <a:cubicBezTo>
                    <a:pt x="382" y="47742"/>
                    <a:pt x="831" y="47790"/>
                    <a:pt x="1308" y="47790"/>
                  </a:cubicBezTo>
                  <a:cubicBezTo>
                    <a:pt x="1784" y="47790"/>
                    <a:pt x="2230" y="47742"/>
                    <a:pt x="2609" y="47661"/>
                  </a:cubicBezTo>
                  <a:cubicBezTo>
                    <a:pt x="3157" y="48476"/>
                    <a:pt x="4201" y="48795"/>
                    <a:pt x="5111" y="48426"/>
                  </a:cubicBezTo>
                  <a:cubicBezTo>
                    <a:pt x="6021" y="48057"/>
                    <a:pt x="6546" y="47100"/>
                    <a:pt x="6371" y="46134"/>
                  </a:cubicBezTo>
                  <a:cubicBezTo>
                    <a:pt x="6193" y="45168"/>
                    <a:pt x="5364" y="44458"/>
                    <a:pt x="4382" y="44433"/>
                  </a:cubicBezTo>
                  <a:cubicBezTo>
                    <a:pt x="3400" y="44409"/>
                    <a:pt x="2537" y="45077"/>
                    <a:pt x="2314" y="46034"/>
                  </a:cubicBezTo>
                  <a:cubicBezTo>
                    <a:pt x="1980" y="45983"/>
                    <a:pt x="1645" y="45958"/>
                    <a:pt x="1308" y="45959"/>
                  </a:cubicBezTo>
                  <a:cubicBezTo>
                    <a:pt x="830" y="45959"/>
                    <a:pt x="382" y="46007"/>
                    <a:pt x="0" y="46089"/>
                  </a:cubicBezTo>
                  <a:lnTo>
                    <a:pt x="0" y="37874"/>
                  </a:lnTo>
                  <a:cubicBezTo>
                    <a:pt x="382" y="37957"/>
                    <a:pt x="831" y="38005"/>
                    <a:pt x="1308" y="38005"/>
                  </a:cubicBezTo>
                  <a:cubicBezTo>
                    <a:pt x="1784" y="38005"/>
                    <a:pt x="2230" y="37957"/>
                    <a:pt x="2609" y="37875"/>
                  </a:cubicBezTo>
                  <a:cubicBezTo>
                    <a:pt x="3157" y="38691"/>
                    <a:pt x="4201" y="39010"/>
                    <a:pt x="5111" y="38641"/>
                  </a:cubicBezTo>
                  <a:cubicBezTo>
                    <a:pt x="6021" y="38271"/>
                    <a:pt x="6546" y="37315"/>
                    <a:pt x="6369" y="36348"/>
                  </a:cubicBezTo>
                  <a:cubicBezTo>
                    <a:pt x="6193" y="35383"/>
                    <a:pt x="5364" y="34672"/>
                    <a:pt x="4382" y="34649"/>
                  </a:cubicBezTo>
                  <a:cubicBezTo>
                    <a:pt x="3400" y="34624"/>
                    <a:pt x="2537" y="35292"/>
                    <a:pt x="2314" y="36248"/>
                  </a:cubicBezTo>
                  <a:cubicBezTo>
                    <a:pt x="1980" y="36198"/>
                    <a:pt x="1645" y="36172"/>
                    <a:pt x="1308" y="36174"/>
                  </a:cubicBezTo>
                  <a:cubicBezTo>
                    <a:pt x="831" y="36174"/>
                    <a:pt x="382" y="36221"/>
                    <a:pt x="0" y="36304"/>
                  </a:cubicBezTo>
                  <a:lnTo>
                    <a:pt x="0" y="28103"/>
                  </a:lnTo>
                  <a:cubicBezTo>
                    <a:pt x="382" y="28185"/>
                    <a:pt x="831" y="28233"/>
                    <a:pt x="1308" y="28233"/>
                  </a:cubicBezTo>
                  <a:cubicBezTo>
                    <a:pt x="1785" y="28233"/>
                    <a:pt x="2230" y="28185"/>
                    <a:pt x="2611" y="28104"/>
                  </a:cubicBezTo>
                  <a:cubicBezTo>
                    <a:pt x="3157" y="28919"/>
                    <a:pt x="4202" y="29238"/>
                    <a:pt x="5111" y="28869"/>
                  </a:cubicBezTo>
                  <a:cubicBezTo>
                    <a:pt x="6021" y="28500"/>
                    <a:pt x="6546" y="27544"/>
                    <a:pt x="6371" y="26577"/>
                  </a:cubicBezTo>
                  <a:cubicBezTo>
                    <a:pt x="6193" y="25611"/>
                    <a:pt x="5364" y="24901"/>
                    <a:pt x="4382" y="24877"/>
                  </a:cubicBezTo>
                  <a:cubicBezTo>
                    <a:pt x="3401" y="24853"/>
                    <a:pt x="2537" y="25520"/>
                    <a:pt x="2314" y="26477"/>
                  </a:cubicBezTo>
                  <a:cubicBezTo>
                    <a:pt x="1980" y="26427"/>
                    <a:pt x="1645" y="26401"/>
                    <a:pt x="1308" y="26402"/>
                  </a:cubicBezTo>
                  <a:cubicBezTo>
                    <a:pt x="831" y="26402"/>
                    <a:pt x="382" y="26450"/>
                    <a:pt x="0" y="26533"/>
                  </a:cubicBezTo>
                  <a:lnTo>
                    <a:pt x="0" y="17981"/>
                  </a:lnTo>
                  <a:cubicBezTo>
                    <a:pt x="382" y="18064"/>
                    <a:pt x="831" y="18112"/>
                    <a:pt x="1308" y="18112"/>
                  </a:cubicBezTo>
                  <a:cubicBezTo>
                    <a:pt x="1785" y="18112"/>
                    <a:pt x="2230" y="18064"/>
                    <a:pt x="2611" y="17982"/>
                  </a:cubicBezTo>
                  <a:cubicBezTo>
                    <a:pt x="3157" y="18797"/>
                    <a:pt x="4202" y="19117"/>
                    <a:pt x="5111" y="18748"/>
                  </a:cubicBezTo>
                  <a:cubicBezTo>
                    <a:pt x="6021" y="18379"/>
                    <a:pt x="6546" y="17422"/>
                    <a:pt x="6371" y="16456"/>
                  </a:cubicBezTo>
                  <a:cubicBezTo>
                    <a:pt x="6193" y="15490"/>
                    <a:pt x="5364" y="14780"/>
                    <a:pt x="4382" y="14755"/>
                  </a:cubicBezTo>
                  <a:cubicBezTo>
                    <a:pt x="3401" y="14731"/>
                    <a:pt x="2537" y="15399"/>
                    <a:pt x="2314" y="16356"/>
                  </a:cubicBezTo>
                  <a:cubicBezTo>
                    <a:pt x="1980" y="16304"/>
                    <a:pt x="1645" y="16280"/>
                    <a:pt x="1308" y="16281"/>
                  </a:cubicBezTo>
                  <a:cubicBezTo>
                    <a:pt x="831" y="16281"/>
                    <a:pt x="382" y="16329"/>
                    <a:pt x="1" y="16412"/>
                  </a:cubicBezTo>
                  <a:lnTo>
                    <a:pt x="1" y="8211"/>
                  </a:lnTo>
                  <a:cubicBezTo>
                    <a:pt x="382" y="8295"/>
                    <a:pt x="831" y="8343"/>
                    <a:pt x="1308" y="8343"/>
                  </a:cubicBezTo>
                  <a:cubicBezTo>
                    <a:pt x="1785" y="8343"/>
                    <a:pt x="2230" y="8295"/>
                    <a:pt x="2611" y="8213"/>
                  </a:cubicBezTo>
                  <a:cubicBezTo>
                    <a:pt x="3157" y="9028"/>
                    <a:pt x="4202" y="9348"/>
                    <a:pt x="5111" y="8979"/>
                  </a:cubicBezTo>
                  <a:cubicBezTo>
                    <a:pt x="6021" y="8610"/>
                    <a:pt x="6546" y="7652"/>
                    <a:pt x="6371" y="6687"/>
                  </a:cubicBezTo>
                  <a:cubicBezTo>
                    <a:pt x="6193" y="5721"/>
                    <a:pt x="5364" y="5011"/>
                    <a:pt x="4383" y="4986"/>
                  </a:cubicBezTo>
                  <a:cubicBezTo>
                    <a:pt x="3401" y="4962"/>
                    <a:pt x="2537" y="5630"/>
                    <a:pt x="2314" y="6587"/>
                  </a:cubicBezTo>
                  <a:cubicBezTo>
                    <a:pt x="1982" y="6535"/>
                    <a:pt x="1645" y="6511"/>
                    <a:pt x="1310" y="6511"/>
                  </a:cubicBezTo>
                  <a:cubicBezTo>
                    <a:pt x="831" y="6511"/>
                    <a:pt x="384" y="6560"/>
                    <a:pt x="1" y="6642"/>
                  </a:cubicBezTo>
                  <a:lnTo>
                    <a:pt x="1" y="1"/>
                  </a:lnTo>
                  <a:lnTo>
                    <a:pt x="76518" y="1"/>
                  </a:lnTo>
                  <a:lnTo>
                    <a:pt x="76228" y="13892"/>
                  </a:lnTo>
                  <a:close/>
                </a:path>
              </a:pathLst>
            </a:custGeom>
            <a:solidFill>
              <a:schemeClr val="accent4"/>
            </a:solidFill>
            <a:ln>
              <a:noFill/>
            </a:ln>
            <a:effectLst>
              <a:outerShdw blurRad="71438" rotWithShape="0" algn="bl" dir="5400000" dist="19050">
                <a:schemeClr val="dk1">
                  <a:alpha val="4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0">
  <p:cSld name="CUSTOM_2_1_1_2">
    <p:bg>
      <p:bgPr>
        <a:solidFill>
          <a:schemeClr val="dk2"/>
        </a:solidFill>
      </p:bgPr>
    </p:bg>
    <p:spTree>
      <p:nvGrpSpPr>
        <p:cNvPr id="243" name="Shape 243"/>
        <p:cNvGrpSpPr/>
        <p:nvPr/>
      </p:nvGrpSpPr>
      <p:grpSpPr>
        <a:xfrm>
          <a:off x="0" y="0"/>
          <a:ext cx="0" cy="0"/>
          <a:chOff x="0" y="0"/>
          <a:chExt cx="0" cy="0"/>
        </a:xfrm>
      </p:grpSpPr>
      <p:sp>
        <p:nvSpPr>
          <p:cNvPr id="244" name="Google Shape;244;p25"/>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5"/>
          <p:cNvSpPr txBox="1"/>
          <p:nvPr>
            <p:ph type="title"/>
          </p:nvPr>
        </p:nvSpPr>
        <p:spPr>
          <a:xfrm>
            <a:off x="712800" y="457200"/>
            <a:ext cx="7718100" cy="5943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a:solidFill>
                  <a:schemeClr val="accent2"/>
                </a:solidFill>
              </a:defRPr>
            </a:lvl1pPr>
            <a:lvl2pPr lvl="1" rtl="0">
              <a:spcBef>
                <a:spcPts val="0"/>
              </a:spcBef>
              <a:spcAft>
                <a:spcPts val="0"/>
              </a:spcAft>
              <a:buSzPts val="3500"/>
              <a:buNone/>
              <a:defRPr b="1"/>
            </a:lvl2pPr>
            <a:lvl3pPr lvl="2" rtl="0">
              <a:spcBef>
                <a:spcPts val="0"/>
              </a:spcBef>
              <a:spcAft>
                <a:spcPts val="0"/>
              </a:spcAft>
              <a:buSzPts val="3500"/>
              <a:buNone/>
              <a:defRPr b="1"/>
            </a:lvl3pPr>
            <a:lvl4pPr lvl="3" rtl="0">
              <a:spcBef>
                <a:spcPts val="0"/>
              </a:spcBef>
              <a:spcAft>
                <a:spcPts val="0"/>
              </a:spcAft>
              <a:buSzPts val="3500"/>
              <a:buNone/>
              <a:defRPr b="1"/>
            </a:lvl4pPr>
            <a:lvl5pPr lvl="4" rtl="0">
              <a:spcBef>
                <a:spcPts val="0"/>
              </a:spcBef>
              <a:spcAft>
                <a:spcPts val="0"/>
              </a:spcAft>
              <a:buSzPts val="3500"/>
              <a:buNone/>
              <a:defRPr b="1"/>
            </a:lvl5pPr>
            <a:lvl6pPr lvl="5" rtl="0">
              <a:spcBef>
                <a:spcPts val="0"/>
              </a:spcBef>
              <a:spcAft>
                <a:spcPts val="0"/>
              </a:spcAft>
              <a:buSzPts val="3500"/>
              <a:buNone/>
              <a:defRPr b="1"/>
            </a:lvl6pPr>
            <a:lvl7pPr lvl="6" rtl="0">
              <a:spcBef>
                <a:spcPts val="0"/>
              </a:spcBef>
              <a:spcAft>
                <a:spcPts val="0"/>
              </a:spcAft>
              <a:buSzPts val="3500"/>
              <a:buNone/>
              <a:defRPr b="1"/>
            </a:lvl7pPr>
            <a:lvl8pPr lvl="7" rtl="0">
              <a:spcBef>
                <a:spcPts val="0"/>
              </a:spcBef>
              <a:spcAft>
                <a:spcPts val="0"/>
              </a:spcAft>
              <a:buSzPts val="3500"/>
              <a:buNone/>
              <a:defRPr b="1"/>
            </a:lvl8pPr>
            <a:lvl9pPr lvl="8" rtl="0">
              <a:spcBef>
                <a:spcPts val="0"/>
              </a:spcBef>
              <a:spcAft>
                <a:spcPts val="0"/>
              </a:spcAft>
              <a:buSzPts val="3500"/>
              <a:buNone/>
              <a:defRPr b="1"/>
            </a:lvl9pPr>
          </a:lstStyle>
          <a:p/>
        </p:txBody>
      </p:sp>
      <p:sp>
        <p:nvSpPr>
          <p:cNvPr id="246" name="Google Shape;246;p25"/>
          <p:cNvSpPr txBox="1"/>
          <p:nvPr>
            <p:ph idx="1" type="subTitle"/>
          </p:nvPr>
        </p:nvSpPr>
        <p:spPr>
          <a:xfrm>
            <a:off x="712800" y="1076500"/>
            <a:ext cx="7718100" cy="1415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Font typeface="Anaheim"/>
              <a:buChar char="●"/>
              <a:defRPr sz="1400"/>
            </a:lvl1pPr>
            <a:lvl2pPr lvl="1" rtl="0">
              <a:lnSpc>
                <a:spcPct val="100000"/>
              </a:lnSpc>
              <a:spcBef>
                <a:spcPts val="0"/>
              </a:spcBef>
              <a:spcAft>
                <a:spcPts val="0"/>
              </a:spcAft>
              <a:buSzPts val="1400"/>
              <a:buFont typeface="Anaheim"/>
              <a:buChar char="○"/>
              <a:defRPr sz="1400"/>
            </a:lvl2pPr>
            <a:lvl3pPr lvl="2" rtl="0">
              <a:lnSpc>
                <a:spcPct val="100000"/>
              </a:lnSpc>
              <a:spcBef>
                <a:spcPts val="0"/>
              </a:spcBef>
              <a:spcAft>
                <a:spcPts val="0"/>
              </a:spcAft>
              <a:buSzPts val="1400"/>
              <a:buFont typeface="Anaheim"/>
              <a:buChar char="■"/>
              <a:defRPr sz="1400"/>
            </a:lvl3pPr>
            <a:lvl4pPr lvl="3" rtl="0">
              <a:lnSpc>
                <a:spcPct val="100000"/>
              </a:lnSpc>
              <a:spcBef>
                <a:spcPts val="0"/>
              </a:spcBef>
              <a:spcAft>
                <a:spcPts val="0"/>
              </a:spcAft>
              <a:buSzPts val="1400"/>
              <a:buFont typeface="Anaheim"/>
              <a:buChar char="●"/>
              <a:defRPr sz="1400"/>
            </a:lvl4pPr>
            <a:lvl5pPr lvl="4" rtl="0">
              <a:lnSpc>
                <a:spcPct val="100000"/>
              </a:lnSpc>
              <a:spcBef>
                <a:spcPts val="0"/>
              </a:spcBef>
              <a:spcAft>
                <a:spcPts val="0"/>
              </a:spcAft>
              <a:buSzPts val="1400"/>
              <a:buFont typeface="Anaheim"/>
              <a:buChar char="○"/>
              <a:defRPr sz="1400"/>
            </a:lvl5pPr>
            <a:lvl6pPr lvl="5" rtl="0">
              <a:lnSpc>
                <a:spcPct val="100000"/>
              </a:lnSpc>
              <a:spcBef>
                <a:spcPts val="0"/>
              </a:spcBef>
              <a:spcAft>
                <a:spcPts val="0"/>
              </a:spcAft>
              <a:buSzPts val="1400"/>
              <a:buFont typeface="Anaheim"/>
              <a:buChar char="■"/>
              <a:defRPr sz="1400"/>
            </a:lvl6pPr>
            <a:lvl7pPr lvl="6" rtl="0">
              <a:lnSpc>
                <a:spcPct val="100000"/>
              </a:lnSpc>
              <a:spcBef>
                <a:spcPts val="0"/>
              </a:spcBef>
              <a:spcAft>
                <a:spcPts val="0"/>
              </a:spcAft>
              <a:buSzPts val="1400"/>
              <a:buFont typeface="Anaheim"/>
              <a:buChar char="●"/>
              <a:defRPr sz="1400"/>
            </a:lvl7pPr>
            <a:lvl8pPr lvl="7" rtl="0">
              <a:lnSpc>
                <a:spcPct val="100000"/>
              </a:lnSpc>
              <a:spcBef>
                <a:spcPts val="0"/>
              </a:spcBef>
              <a:spcAft>
                <a:spcPts val="0"/>
              </a:spcAft>
              <a:buSzPts val="1400"/>
              <a:buFont typeface="Anaheim"/>
              <a:buChar char="○"/>
              <a:defRPr sz="1400"/>
            </a:lvl8pPr>
            <a:lvl9pPr lvl="8" rtl="0">
              <a:lnSpc>
                <a:spcPct val="100000"/>
              </a:lnSpc>
              <a:spcBef>
                <a:spcPts val="0"/>
              </a:spcBef>
              <a:spcAft>
                <a:spcPts val="0"/>
              </a:spcAft>
              <a:buSzPts val="1400"/>
              <a:buFont typeface="Anaheim"/>
              <a:buChar char="■"/>
              <a:defRPr sz="14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1">
  <p:cSld name="CUSTOM_2_1_1_3_1">
    <p:bg>
      <p:bgPr>
        <a:solidFill>
          <a:schemeClr val="dk2"/>
        </a:solidFill>
      </p:bgPr>
    </p:bg>
    <p:spTree>
      <p:nvGrpSpPr>
        <p:cNvPr id="247" name="Shape 247"/>
        <p:cNvGrpSpPr/>
        <p:nvPr/>
      </p:nvGrpSpPr>
      <p:grpSpPr>
        <a:xfrm>
          <a:off x="0" y="0"/>
          <a:ext cx="0" cy="0"/>
          <a:chOff x="0" y="0"/>
          <a:chExt cx="0" cy="0"/>
        </a:xfrm>
      </p:grpSpPr>
      <p:sp>
        <p:nvSpPr>
          <p:cNvPr id="248" name="Google Shape;248;p26"/>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6"/>
          <p:cNvSpPr txBox="1"/>
          <p:nvPr>
            <p:ph type="title"/>
          </p:nvPr>
        </p:nvSpPr>
        <p:spPr>
          <a:xfrm>
            <a:off x="2214925" y="457200"/>
            <a:ext cx="4714200" cy="594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a:solidFill>
                  <a:schemeClr val="accent2"/>
                </a:solidFill>
              </a:defRPr>
            </a:lvl1pPr>
            <a:lvl2pPr lvl="1" rtl="0" algn="ctr">
              <a:spcBef>
                <a:spcPts val="0"/>
              </a:spcBef>
              <a:spcAft>
                <a:spcPts val="0"/>
              </a:spcAft>
              <a:buSzPts val="3500"/>
              <a:buNone/>
              <a:defRPr b="1"/>
            </a:lvl2pPr>
            <a:lvl3pPr lvl="2" rtl="0" algn="ctr">
              <a:spcBef>
                <a:spcPts val="0"/>
              </a:spcBef>
              <a:spcAft>
                <a:spcPts val="0"/>
              </a:spcAft>
              <a:buSzPts val="3500"/>
              <a:buNone/>
              <a:defRPr b="1"/>
            </a:lvl3pPr>
            <a:lvl4pPr lvl="3" rtl="0" algn="ctr">
              <a:spcBef>
                <a:spcPts val="0"/>
              </a:spcBef>
              <a:spcAft>
                <a:spcPts val="0"/>
              </a:spcAft>
              <a:buSzPts val="3500"/>
              <a:buNone/>
              <a:defRPr b="1"/>
            </a:lvl4pPr>
            <a:lvl5pPr lvl="4" rtl="0" algn="ctr">
              <a:spcBef>
                <a:spcPts val="0"/>
              </a:spcBef>
              <a:spcAft>
                <a:spcPts val="0"/>
              </a:spcAft>
              <a:buSzPts val="3500"/>
              <a:buNone/>
              <a:defRPr b="1"/>
            </a:lvl5pPr>
            <a:lvl6pPr lvl="5" rtl="0" algn="ctr">
              <a:spcBef>
                <a:spcPts val="0"/>
              </a:spcBef>
              <a:spcAft>
                <a:spcPts val="0"/>
              </a:spcAft>
              <a:buSzPts val="3500"/>
              <a:buNone/>
              <a:defRPr b="1"/>
            </a:lvl6pPr>
            <a:lvl7pPr lvl="6" rtl="0" algn="ctr">
              <a:spcBef>
                <a:spcPts val="0"/>
              </a:spcBef>
              <a:spcAft>
                <a:spcPts val="0"/>
              </a:spcAft>
              <a:buSzPts val="3500"/>
              <a:buNone/>
              <a:defRPr b="1"/>
            </a:lvl7pPr>
            <a:lvl8pPr lvl="7" rtl="0" algn="ctr">
              <a:spcBef>
                <a:spcPts val="0"/>
              </a:spcBef>
              <a:spcAft>
                <a:spcPts val="0"/>
              </a:spcAft>
              <a:buSzPts val="3500"/>
              <a:buNone/>
              <a:defRPr b="1"/>
            </a:lvl8pPr>
            <a:lvl9pPr lvl="8" rtl="0" algn="ctr">
              <a:spcBef>
                <a:spcPts val="0"/>
              </a:spcBef>
              <a:spcAft>
                <a:spcPts val="0"/>
              </a:spcAft>
              <a:buSzPts val="3500"/>
              <a:buNone/>
              <a:defRPr b="1"/>
            </a:lvl9pPr>
          </a:lstStyle>
          <a:p/>
        </p:txBody>
      </p:sp>
      <p:sp>
        <p:nvSpPr>
          <p:cNvPr id="250" name="Google Shape;250;p26"/>
          <p:cNvSpPr txBox="1"/>
          <p:nvPr>
            <p:ph idx="1" type="subTitle"/>
          </p:nvPr>
        </p:nvSpPr>
        <p:spPr>
          <a:xfrm>
            <a:off x="2214925" y="1076500"/>
            <a:ext cx="4714200" cy="555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Anaheim"/>
              <a:buChar char="●"/>
              <a:defRPr sz="1400"/>
            </a:lvl1pPr>
            <a:lvl2pPr lvl="1" rtl="0" algn="ctr">
              <a:lnSpc>
                <a:spcPct val="100000"/>
              </a:lnSpc>
              <a:spcBef>
                <a:spcPts val="0"/>
              </a:spcBef>
              <a:spcAft>
                <a:spcPts val="0"/>
              </a:spcAft>
              <a:buSzPts val="1400"/>
              <a:buFont typeface="Anaheim"/>
              <a:buChar char="○"/>
              <a:defRPr sz="1400"/>
            </a:lvl2pPr>
            <a:lvl3pPr lvl="2" rtl="0" algn="ctr">
              <a:lnSpc>
                <a:spcPct val="100000"/>
              </a:lnSpc>
              <a:spcBef>
                <a:spcPts val="0"/>
              </a:spcBef>
              <a:spcAft>
                <a:spcPts val="0"/>
              </a:spcAft>
              <a:buSzPts val="1400"/>
              <a:buFont typeface="Anaheim"/>
              <a:buChar char="■"/>
              <a:defRPr sz="1400"/>
            </a:lvl3pPr>
            <a:lvl4pPr lvl="3" rtl="0" algn="ctr">
              <a:lnSpc>
                <a:spcPct val="100000"/>
              </a:lnSpc>
              <a:spcBef>
                <a:spcPts val="0"/>
              </a:spcBef>
              <a:spcAft>
                <a:spcPts val="0"/>
              </a:spcAft>
              <a:buSzPts val="1400"/>
              <a:buFont typeface="Anaheim"/>
              <a:buChar char="●"/>
              <a:defRPr sz="1400"/>
            </a:lvl4pPr>
            <a:lvl5pPr lvl="4" rtl="0" algn="ctr">
              <a:lnSpc>
                <a:spcPct val="100000"/>
              </a:lnSpc>
              <a:spcBef>
                <a:spcPts val="0"/>
              </a:spcBef>
              <a:spcAft>
                <a:spcPts val="0"/>
              </a:spcAft>
              <a:buSzPts val="1400"/>
              <a:buFont typeface="Anaheim"/>
              <a:buChar char="○"/>
              <a:defRPr sz="1400"/>
            </a:lvl5pPr>
            <a:lvl6pPr lvl="5" rtl="0" algn="ctr">
              <a:lnSpc>
                <a:spcPct val="100000"/>
              </a:lnSpc>
              <a:spcBef>
                <a:spcPts val="0"/>
              </a:spcBef>
              <a:spcAft>
                <a:spcPts val="0"/>
              </a:spcAft>
              <a:buSzPts val="1400"/>
              <a:buFont typeface="Anaheim"/>
              <a:buChar char="■"/>
              <a:defRPr sz="1400"/>
            </a:lvl6pPr>
            <a:lvl7pPr lvl="6" rtl="0" algn="ctr">
              <a:lnSpc>
                <a:spcPct val="100000"/>
              </a:lnSpc>
              <a:spcBef>
                <a:spcPts val="0"/>
              </a:spcBef>
              <a:spcAft>
                <a:spcPts val="0"/>
              </a:spcAft>
              <a:buSzPts val="1400"/>
              <a:buFont typeface="Anaheim"/>
              <a:buChar char="●"/>
              <a:defRPr sz="1400"/>
            </a:lvl7pPr>
            <a:lvl8pPr lvl="7" rtl="0" algn="ctr">
              <a:lnSpc>
                <a:spcPct val="100000"/>
              </a:lnSpc>
              <a:spcBef>
                <a:spcPts val="0"/>
              </a:spcBef>
              <a:spcAft>
                <a:spcPts val="0"/>
              </a:spcAft>
              <a:buSzPts val="1400"/>
              <a:buFont typeface="Anaheim"/>
              <a:buChar char="○"/>
              <a:defRPr sz="1400"/>
            </a:lvl8pPr>
            <a:lvl9pPr lvl="8" rtl="0" algn="ctr">
              <a:lnSpc>
                <a:spcPct val="100000"/>
              </a:lnSpc>
              <a:spcBef>
                <a:spcPts val="0"/>
              </a:spcBef>
              <a:spcAft>
                <a:spcPts val="0"/>
              </a:spcAft>
              <a:buSzPts val="1400"/>
              <a:buFont typeface="Anaheim"/>
              <a:buChar char="■"/>
              <a:defRPr sz="1400"/>
            </a:lvl9pPr>
          </a:lstStyle>
          <a:p/>
        </p:txBody>
      </p:sp>
      <p:grpSp>
        <p:nvGrpSpPr>
          <p:cNvPr id="251" name="Google Shape;251;p26"/>
          <p:cNvGrpSpPr/>
          <p:nvPr/>
        </p:nvGrpSpPr>
        <p:grpSpPr>
          <a:xfrm rot="4030574">
            <a:off x="7887263" y="1440593"/>
            <a:ext cx="2592916" cy="2325290"/>
            <a:chOff x="3698275" y="3230925"/>
            <a:chExt cx="2306850" cy="2068750"/>
          </a:xfrm>
        </p:grpSpPr>
        <p:sp>
          <p:nvSpPr>
            <p:cNvPr id="252" name="Google Shape;252;p26"/>
            <p:cNvSpPr/>
            <p:nvPr/>
          </p:nvSpPr>
          <p:spPr>
            <a:xfrm>
              <a:off x="5543900" y="3230925"/>
              <a:ext cx="457600" cy="415375"/>
            </a:xfrm>
            <a:custGeom>
              <a:rect b="b" l="l" r="r" t="t"/>
              <a:pathLst>
                <a:path extrusionOk="0" h="16615" w="18304">
                  <a:moveTo>
                    <a:pt x="2766" y="1"/>
                  </a:moveTo>
                  <a:cubicBezTo>
                    <a:pt x="2766" y="1"/>
                    <a:pt x="13438" y="7422"/>
                    <a:pt x="15871" y="9690"/>
                  </a:cubicBezTo>
                  <a:cubicBezTo>
                    <a:pt x="18303" y="11956"/>
                    <a:pt x="18303" y="11884"/>
                    <a:pt x="18303" y="11884"/>
                  </a:cubicBezTo>
                  <a:lnTo>
                    <a:pt x="15719" y="16614"/>
                  </a:lnTo>
                  <a:lnTo>
                    <a:pt x="1" y="16393"/>
                  </a:lnTo>
                  <a:lnTo>
                    <a:pt x="2765" y="1"/>
                  </a:lnTo>
                  <a:close/>
                </a:path>
              </a:pathLst>
            </a:custGeom>
            <a:gradFill>
              <a:gsLst>
                <a:gs pos="0">
                  <a:schemeClr val="accent4"/>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6"/>
            <p:cNvSpPr/>
            <p:nvPr/>
          </p:nvSpPr>
          <p:spPr>
            <a:xfrm>
              <a:off x="3698275" y="3234625"/>
              <a:ext cx="2306850" cy="2065050"/>
            </a:xfrm>
            <a:custGeom>
              <a:rect b="b" l="l" r="r" t="t"/>
              <a:pathLst>
                <a:path extrusionOk="0" h="82602" w="92274">
                  <a:moveTo>
                    <a:pt x="76227" y="13892"/>
                  </a:moveTo>
                  <a:lnTo>
                    <a:pt x="92274" y="11999"/>
                  </a:lnTo>
                  <a:lnTo>
                    <a:pt x="92274" y="82601"/>
                  </a:lnTo>
                  <a:lnTo>
                    <a:pt x="0" y="82601"/>
                  </a:lnTo>
                  <a:lnTo>
                    <a:pt x="0" y="76550"/>
                  </a:lnTo>
                  <a:cubicBezTo>
                    <a:pt x="381" y="76634"/>
                    <a:pt x="830" y="76682"/>
                    <a:pt x="1308" y="76682"/>
                  </a:cubicBezTo>
                  <a:cubicBezTo>
                    <a:pt x="1784" y="76682"/>
                    <a:pt x="2229" y="76634"/>
                    <a:pt x="2609" y="76551"/>
                  </a:cubicBezTo>
                  <a:cubicBezTo>
                    <a:pt x="3156" y="77366"/>
                    <a:pt x="4201" y="77687"/>
                    <a:pt x="5110" y="77318"/>
                  </a:cubicBezTo>
                  <a:cubicBezTo>
                    <a:pt x="6020" y="76948"/>
                    <a:pt x="6545" y="75991"/>
                    <a:pt x="6369" y="75025"/>
                  </a:cubicBezTo>
                  <a:cubicBezTo>
                    <a:pt x="6192" y="74060"/>
                    <a:pt x="5363" y="73349"/>
                    <a:pt x="4382" y="73325"/>
                  </a:cubicBezTo>
                  <a:cubicBezTo>
                    <a:pt x="3400" y="73300"/>
                    <a:pt x="2536" y="73969"/>
                    <a:pt x="2312" y="74925"/>
                  </a:cubicBezTo>
                  <a:cubicBezTo>
                    <a:pt x="1980" y="74874"/>
                    <a:pt x="1644" y="74849"/>
                    <a:pt x="1308" y="74849"/>
                  </a:cubicBezTo>
                  <a:cubicBezTo>
                    <a:pt x="830" y="74849"/>
                    <a:pt x="382" y="74898"/>
                    <a:pt x="0" y="74981"/>
                  </a:cubicBezTo>
                  <a:lnTo>
                    <a:pt x="0" y="66779"/>
                  </a:lnTo>
                  <a:cubicBezTo>
                    <a:pt x="382" y="66862"/>
                    <a:pt x="830" y="66910"/>
                    <a:pt x="1308" y="66910"/>
                  </a:cubicBezTo>
                  <a:cubicBezTo>
                    <a:pt x="1784" y="66910"/>
                    <a:pt x="2229" y="66862"/>
                    <a:pt x="2609" y="66780"/>
                  </a:cubicBezTo>
                  <a:cubicBezTo>
                    <a:pt x="3157" y="67595"/>
                    <a:pt x="4201" y="67915"/>
                    <a:pt x="5110" y="67546"/>
                  </a:cubicBezTo>
                  <a:cubicBezTo>
                    <a:pt x="6020" y="67177"/>
                    <a:pt x="6545" y="66219"/>
                    <a:pt x="6369" y="65254"/>
                  </a:cubicBezTo>
                  <a:cubicBezTo>
                    <a:pt x="6193" y="64287"/>
                    <a:pt x="5364" y="63578"/>
                    <a:pt x="4382" y="63553"/>
                  </a:cubicBezTo>
                  <a:cubicBezTo>
                    <a:pt x="3400" y="63529"/>
                    <a:pt x="2536" y="64197"/>
                    <a:pt x="2312" y="65154"/>
                  </a:cubicBezTo>
                  <a:cubicBezTo>
                    <a:pt x="1980" y="65102"/>
                    <a:pt x="1644" y="65078"/>
                    <a:pt x="1308" y="65078"/>
                  </a:cubicBezTo>
                  <a:cubicBezTo>
                    <a:pt x="830" y="65078"/>
                    <a:pt x="382" y="65127"/>
                    <a:pt x="0" y="65210"/>
                  </a:cubicBezTo>
                  <a:lnTo>
                    <a:pt x="0" y="57429"/>
                  </a:lnTo>
                  <a:cubicBezTo>
                    <a:pt x="382" y="57513"/>
                    <a:pt x="830" y="57560"/>
                    <a:pt x="1308" y="57560"/>
                  </a:cubicBezTo>
                  <a:cubicBezTo>
                    <a:pt x="1784" y="57560"/>
                    <a:pt x="2230" y="57513"/>
                    <a:pt x="2609" y="57430"/>
                  </a:cubicBezTo>
                  <a:cubicBezTo>
                    <a:pt x="3157" y="58245"/>
                    <a:pt x="4201" y="58566"/>
                    <a:pt x="5110" y="58196"/>
                  </a:cubicBezTo>
                  <a:cubicBezTo>
                    <a:pt x="6020" y="57827"/>
                    <a:pt x="6545" y="56870"/>
                    <a:pt x="6369" y="55904"/>
                  </a:cubicBezTo>
                  <a:cubicBezTo>
                    <a:pt x="6193" y="54937"/>
                    <a:pt x="5364" y="54228"/>
                    <a:pt x="4382" y="54203"/>
                  </a:cubicBezTo>
                  <a:cubicBezTo>
                    <a:pt x="3400" y="54179"/>
                    <a:pt x="2536" y="54848"/>
                    <a:pt x="2312" y="55804"/>
                  </a:cubicBezTo>
                  <a:cubicBezTo>
                    <a:pt x="1980" y="55753"/>
                    <a:pt x="1645" y="55728"/>
                    <a:pt x="1308" y="55728"/>
                  </a:cubicBezTo>
                  <a:cubicBezTo>
                    <a:pt x="830" y="55728"/>
                    <a:pt x="382" y="55777"/>
                    <a:pt x="0" y="55860"/>
                  </a:cubicBezTo>
                  <a:lnTo>
                    <a:pt x="0" y="47658"/>
                  </a:lnTo>
                  <a:cubicBezTo>
                    <a:pt x="382" y="47742"/>
                    <a:pt x="831" y="47790"/>
                    <a:pt x="1308" y="47790"/>
                  </a:cubicBezTo>
                  <a:cubicBezTo>
                    <a:pt x="1784" y="47790"/>
                    <a:pt x="2230" y="47742"/>
                    <a:pt x="2609" y="47661"/>
                  </a:cubicBezTo>
                  <a:cubicBezTo>
                    <a:pt x="3157" y="48476"/>
                    <a:pt x="4201" y="48795"/>
                    <a:pt x="5111" y="48426"/>
                  </a:cubicBezTo>
                  <a:cubicBezTo>
                    <a:pt x="6021" y="48057"/>
                    <a:pt x="6546" y="47100"/>
                    <a:pt x="6371" y="46134"/>
                  </a:cubicBezTo>
                  <a:cubicBezTo>
                    <a:pt x="6193" y="45168"/>
                    <a:pt x="5364" y="44458"/>
                    <a:pt x="4382" y="44433"/>
                  </a:cubicBezTo>
                  <a:cubicBezTo>
                    <a:pt x="3400" y="44409"/>
                    <a:pt x="2537" y="45077"/>
                    <a:pt x="2314" y="46034"/>
                  </a:cubicBezTo>
                  <a:cubicBezTo>
                    <a:pt x="1980" y="45983"/>
                    <a:pt x="1645" y="45958"/>
                    <a:pt x="1308" y="45959"/>
                  </a:cubicBezTo>
                  <a:cubicBezTo>
                    <a:pt x="830" y="45959"/>
                    <a:pt x="382" y="46007"/>
                    <a:pt x="0" y="46089"/>
                  </a:cubicBezTo>
                  <a:lnTo>
                    <a:pt x="0" y="37874"/>
                  </a:lnTo>
                  <a:cubicBezTo>
                    <a:pt x="382" y="37957"/>
                    <a:pt x="831" y="38005"/>
                    <a:pt x="1308" y="38005"/>
                  </a:cubicBezTo>
                  <a:cubicBezTo>
                    <a:pt x="1784" y="38005"/>
                    <a:pt x="2230" y="37957"/>
                    <a:pt x="2609" y="37875"/>
                  </a:cubicBezTo>
                  <a:cubicBezTo>
                    <a:pt x="3157" y="38691"/>
                    <a:pt x="4201" y="39010"/>
                    <a:pt x="5111" y="38641"/>
                  </a:cubicBezTo>
                  <a:cubicBezTo>
                    <a:pt x="6021" y="38271"/>
                    <a:pt x="6546" y="37315"/>
                    <a:pt x="6369" y="36348"/>
                  </a:cubicBezTo>
                  <a:cubicBezTo>
                    <a:pt x="6193" y="35383"/>
                    <a:pt x="5364" y="34672"/>
                    <a:pt x="4382" y="34649"/>
                  </a:cubicBezTo>
                  <a:cubicBezTo>
                    <a:pt x="3400" y="34624"/>
                    <a:pt x="2537" y="35292"/>
                    <a:pt x="2314" y="36248"/>
                  </a:cubicBezTo>
                  <a:cubicBezTo>
                    <a:pt x="1980" y="36198"/>
                    <a:pt x="1645" y="36172"/>
                    <a:pt x="1308" y="36174"/>
                  </a:cubicBezTo>
                  <a:cubicBezTo>
                    <a:pt x="831" y="36174"/>
                    <a:pt x="382" y="36221"/>
                    <a:pt x="0" y="36304"/>
                  </a:cubicBezTo>
                  <a:lnTo>
                    <a:pt x="0" y="28103"/>
                  </a:lnTo>
                  <a:cubicBezTo>
                    <a:pt x="382" y="28185"/>
                    <a:pt x="831" y="28233"/>
                    <a:pt x="1308" y="28233"/>
                  </a:cubicBezTo>
                  <a:cubicBezTo>
                    <a:pt x="1785" y="28233"/>
                    <a:pt x="2230" y="28185"/>
                    <a:pt x="2611" y="28104"/>
                  </a:cubicBezTo>
                  <a:cubicBezTo>
                    <a:pt x="3157" y="28919"/>
                    <a:pt x="4202" y="29238"/>
                    <a:pt x="5111" y="28869"/>
                  </a:cubicBezTo>
                  <a:cubicBezTo>
                    <a:pt x="6021" y="28500"/>
                    <a:pt x="6546" y="27544"/>
                    <a:pt x="6371" y="26577"/>
                  </a:cubicBezTo>
                  <a:cubicBezTo>
                    <a:pt x="6193" y="25611"/>
                    <a:pt x="5364" y="24901"/>
                    <a:pt x="4382" y="24877"/>
                  </a:cubicBezTo>
                  <a:cubicBezTo>
                    <a:pt x="3401" y="24853"/>
                    <a:pt x="2537" y="25520"/>
                    <a:pt x="2314" y="26477"/>
                  </a:cubicBezTo>
                  <a:cubicBezTo>
                    <a:pt x="1980" y="26427"/>
                    <a:pt x="1645" y="26401"/>
                    <a:pt x="1308" y="26402"/>
                  </a:cubicBezTo>
                  <a:cubicBezTo>
                    <a:pt x="831" y="26402"/>
                    <a:pt x="382" y="26450"/>
                    <a:pt x="0" y="26533"/>
                  </a:cubicBezTo>
                  <a:lnTo>
                    <a:pt x="0" y="17981"/>
                  </a:lnTo>
                  <a:cubicBezTo>
                    <a:pt x="382" y="18064"/>
                    <a:pt x="831" y="18112"/>
                    <a:pt x="1308" y="18112"/>
                  </a:cubicBezTo>
                  <a:cubicBezTo>
                    <a:pt x="1785" y="18112"/>
                    <a:pt x="2230" y="18064"/>
                    <a:pt x="2611" y="17982"/>
                  </a:cubicBezTo>
                  <a:cubicBezTo>
                    <a:pt x="3157" y="18797"/>
                    <a:pt x="4202" y="19117"/>
                    <a:pt x="5111" y="18748"/>
                  </a:cubicBezTo>
                  <a:cubicBezTo>
                    <a:pt x="6021" y="18379"/>
                    <a:pt x="6546" y="17422"/>
                    <a:pt x="6371" y="16456"/>
                  </a:cubicBezTo>
                  <a:cubicBezTo>
                    <a:pt x="6193" y="15490"/>
                    <a:pt x="5364" y="14780"/>
                    <a:pt x="4382" y="14755"/>
                  </a:cubicBezTo>
                  <a:cubicBezTo>
                    <a:pt x="3401" y="14731"/>
                    <a:pt x="2537" y="15399"/>
                    <a:pt x="2314" y="16356"/>
                  </a:cubicBezTo>
                  <a:cubicBezTo>
                    <a:pt x="1980" y="16304"/>
                    <a:pt x="1645" y="16280"/>
                    <a:pt x="1308" y="16281"/>
                  </a:cubicBezTo>
                  <a:cubicBezTo>
                    <a:pt x="831" y="16281"/>
                    <a:pt x="382" y="16329"/>
                    <a:pt x="1" y="16412"/>
                  </a:cubicBezTo>
                  <a:lnTo>
                    <a:pt x="1" y="8211"/>
                  </a:lnTo>
                  <a:cubicBezTo>
                    <a:pt x="382" y="8295"/>
                    <a:pt x="831" y="8343"/>
                    <a:pt x="1308" y="8343"/>
                  </a:cubicBezTo>
                  <a:cubicBezTo>
                    <a:pt x="1785" y="8343"/>
                    <a:pt x="2230" y="8295"/>
                    <a:pt x="2611" y="8213"/>
                  </a:cubicBezTo>
                  <a:cubicBezTo>
                    <a:pt x="3157" y="9028"/>
                    <a:pt x="4202" y="9348"/>
                    <a:pt x="5111" y="8979"/>
                  </a:cubicBezTo>
                  <a:cubicBezTo>
                    <a:pt x="6021" y="8610"/>
                    <a:pt x="6546" y="7652"/>
                    <a:pt x="6371" y="6687"/>
                  </a:cubicBezTo>
                  <a:cubicBezTo>
                    <a:pt x="6193" y="5721"/>
                    <a:pt x="5364" y="5011"/>
                    <a:pt x="4383" y="4986"/>
                  </a:cubicBezTo>
                  <a:cubicBezTo>
                    <a:pt x="3401" y="4962"/>
                    <a:pt x="2537" y="5630"/>
                    <a:pt x="2314" y="6587"/>
                  </a:cubicBezTo>
                  <a:cubicBezTo>
                    <a:pt x="1982" y="6535"/>
                    <a:pt x="1645" y="6511"/>
                    <a:pt x="1310" y="6511"/>
                  </a:cubicBezTo>
                  <a:cubicBezTo>
                    <a:pt x="831" y="6511"/>
                    <a:pt x="384" y="6560"/>
                    <a:pt x="1" y="6642"/>
                  </a:cubicBezTo>
                  <a:lnTo>
                    <a:pt x="1" y="1"/>
                  </a:lnTo>
                  <a:lnTo>
                    <a:pt x="76518" y="1"/>
                  </a:lnTo>
                  <a:lnTo>
                    <a:pt x="76228" y="13892"/>
                  </a:lnTo>
                  <a:close/>
                </a:path>
              </a:pathLst>
            </a:custGeom>
            <a:solidFill>
              <a:schemeClr val="accent4"/>
            </a:solidFill>
            <a:ln>
              <a:noFill/>
            </a:ln>
            <a:effectLst>
              <a:outerShdw blurRad="71438" rotWithShape="0" algn="bl" dir="5400000" dist="19050">
                <a:schemeClr val="dk1">
                  <a:alpha val="4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26"/>
          <p:cNvGrpSpPr/>
          <p:nvPr/>
        </p:nvGrpSpPr>
        <p:grpSpPr>
          <a:xfrm rot="7104301">
            <a:off x="-1180434" y="250472"/>
            <a:ext cx="2592957" cy="2325326"/>
            <a:chOff x="3698275" y="3230925"/>
            <a:chExt cx="2306850" cy="2068750"/>
          </a:xfrm>
        </p:grpSpPr>
        <p:sp>
          <p:nvSpPr>
            <p:cNvPr id="255" name="Google Shape;255;p26"/>
            <p:cNvSpPr/>
            <p:nvPr/>
          </p:nvSpPr>
          <p:spPr>
            <a:xfrm>
              <a:off x="5543900" y="3230925"/>
              <a:ext cx="457600" cy="415375"/>
            </a:xfrm>
            <a:custGeom>
              <a:rect b="b" l="l" r="r" t="t"/>
              <a:pathLst>
                <a:path extrusionOk="0" h="16615" w="18304">
                  <a:moveTo>
                    <a:pt x="2766" y="1"/>
                  </a:moveTo>
                  <a:cubicBezTo>
                    <a:pt x="2766" y="1"/>
                    <a:pt x="13438" y="7422"/>
                    <a:pt x="15871" y="9690"/>
                  </a:cubicBezTo>
                  <a:cubicBezTo>
                    <a:pt x="18303" y="11956"/>
                    <a:pt x="18303" y="11884"/>
                    <a:pt x="18303" y="11884"/>
                  </a:cubicBezTo>
                  <a:lnTo>
                    <a:pt x="15719" y="16614"/>
                  </a:lnTo>
                  <a:lnTo>
                    <a:pt x="1" y="16393"/>
                  </a:lnTo>
                  <a:lnTo>
                    <a:pt x="2765" y="1"/>
                  </a:lnTo>
                  <a:close/>
                </a:path>
              </a:pathLst>
            </a:custGeom>
            <a:gradFill>
              <a:gsLst>
                <a:gs pos="0">
                  <a:schemeClr val="accent4"/>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6"/>
            <p:cNvSpPr/>
            <p:nvPr/>
          </p:nvSpPr>
          <p:spPr>
            <a:xfrm>
              <a:off x="3698275" y="3234625"/>
              <a:ext cx="2306850" cy="2065050"/>
            </a:xfrm>
            <a:custGeom>
              <a:rect b="b" l="l" r="r" t="t"/>
              <a:pathLst>
                <a:path extrusionOk="0" h="82602" w="92274">
                  <a:moveTo>
                    <a:pt x="76227" y="13892"/>
                  </a:moveTo>
                  <a:lnTo>
                    <a:pt x="92274" y="11999"/>
                  </a:lnTo>
                  <a:lnTo>
                    <a:pt x="92274" y="82601"/>
                  </a:lnTo>
                  <a:lnTo>
                    <a:pt x="0" y="82601"/>
                  </a:lnTo>
                  <a:lnTo>
                    <a:pt x="0" y="76550"/>
                  </a:lnTo>
                  <a:cubicBezTo>
                    <a:pt x="381" y="76634"/>
                    <a:pt x="830" y="76682"/>
                    <a:pt x="1308" y="76682"/>
                  </a:cubicBezTo>
                  <a:cubicBezTo>
                    <a:pt x="1784" y="76682"/>
                    <a:pt x="2229" y="76634"/>
                    <a:pt x="2609" y="76551"/>
                  </a:cubicBezTo>
                  <a:cubicBezTo>
                    <a:pt x="3156" y="77366"/>
                    <a:pt x="4201" y="77687"/>
                    <a:pt x="5110" y="77318"/>
                  </a:cubicBezTo>
                  <a:cubicBezTo>
                    <a:pt x="6020" y="76948"/>
                    <a:pt x="6545" y="75991"/>
                    <a:pt x="6369" y="75025"/>
                  </a:cubicBezTo>
                  <a:cubicBezTo>
                    <a:pt x="6192" y="74060"/>
                    <a:pt x="5363" y="73349"/>
                    <a:pt x="4382" y="73325"/>
                  </a:cubicBezTo>
                  <a:cubicBezTo>
                    <a:pt x="3400" y="73300"/>
                    <a:pt x="2536" y="73969"/>
                    <a:pt x="2312" y="74925"/>
                  </a:cubicBezTo>
                  <a:cubicBezTo>
                    <a:pt x="1980" y="74874"/>
                    <a:pt x="1644" y="74849"/>
                    <a:pt x="1308" y="74849"/>
                  </a:cubicBezTo>
                  <a:cubicBezTo>
                    <a:pt x="830" y="74849"/>
                    <a:pt x="382" y="74898"/>
                    <a:pt x="0" y="74981"/>
                  </a:cubicBezTo>
                  <a:lnTo>
                    <a:pt x="0" y="66779"/>
                  </a:lnTo>
                  <a:cubicBezTo>
                    <a:pt x="382" y="66862"/>
                    <a:pt x="830" y="66910"/>
                    <a:pt x="1308" y="66910"/>
                  </a:cubicBezTo>
                  <a:cubicBezTo>
                    <a:pt x="1784" y="66910"/>
                    <a:pt x="2229" y="66862"/>
                    <a:pt x="2609" y="66780"/>
                  </a:cubicBezTo>
                  <a:cubicBezTo>
                    <a:pt x="3157" y="67595"/>
                    <a:pt x="4201" y="67915"/>
                    <a:pt x="5110" y="67546"/>
                  </a:cubicBezTo>
                  <a:cubicBezTo>
                    <a:pt x="6020" y="67177"/>
                    <a:pt x="6545" y="66219"/>
                    <a:pt x="6369" y="65254"/>
                  </a:cubicBezTo>
                  <a:cubicBezTo>
                    <a:pt x="6193" y="64287"/>
                    <a:pt x="5364" y="63578"/>
                    <a:pt x="4382" y="63553"/>
                  </a:cubicBezTo>
                  <a:cubicBezTo>
                    <a:pt x="3400" y="63529"/>
                    <a:pt x="2536" y="64197"/>
                    <a:pt x="2312" y="65154"/>
                  </a:cubicBezTo>
                  <a:cubicBezTo>
                    <a:pt x="1980" y="65102"/>
                    <a:pt x="1644" y="65078"/>
                    <a:pt x="1308" y="65078"/>
                  </a:cubicBezTo>
                  <a:cubicBezTo>
                    <a:pt x="830" y="65078"/>
                    <a:pt x="382" y="65127"/>
                    <a:pt x="0" y="65210"/>
                  </a:cubicBezTo>
                  <a:lnTo>
                    <a:pt x="0" y="57429"/>
                  </a:lnTo>
                  <a:cubicBezTo>
                    <a:pt x="382" y="57513"/>
                    <a:pt x="830" y="57560"/>
                    <a:pt x="1308" y="57560"/>
                  </a:cubicBezTo>
                  <a:cubicBezTo>
                    <a:pt x="1784" y="57560"/>
                    <a:pt x="2230" y="57513"/>
                    <a:pt x="2609" y="57430"/>
                  </a:cubicBezTo>
                  <a:cubicBezTo>
                    <a:pt x="3157" y="58245"/>
                    <a:pt x="4201" y="58566"/>
                    <a:pt x="5110" y="58196"/>
                  </a:cubicBezTo>
                  <a:cubicBezTo>
                    <a:pt x="6020" y="57827"/>
                    <a:pt x="6545" y="56870"/>
                    <a:pt x="6369" y="55904"/>
                  </a:cubicBezTo>
                  <a:cubicBezTo>
                    <a:pt x="6193" y="54937"/>
                    <a:pt x="5364" y="54228"/>
                    <a:pt x="4382" y="54203"/>
                  </a:cubicBezTo>
                  <a:cubicBezTo>
                    <a:pt x="3400" y="54179"/>
                    <a:pt x="2536" y="54848"/>
                    <a:pt x="2312" y="55804"/>
                  </a:cubicBezTo>
                  <a:cubicBezTo>
                    <a:pt x="1980" y="55753"/>
                    <a:pt x="1645" y="55728"/>
                    <a:pt x="1308" y="55728"/>
                  </a:cubicBezTo>
                  <a:cubicBezTo>
                    <a:pt x="830" y="55728"/>
                    <a:pt x="382" y="55777"/>
                    <a:pt x="0" y="55860"/>
                  </a:cubicBezTo>
                  <a:lnTo>
                    <a:pt x="0" y="47658"/>
                  </a:lnTo>
                  <a:cubicBezTo>
                    <a:pt x="382" y="47742"/>
                    <a:pt x="831" y="47790"/>
                    <a:pt x="1308" y="47790"/>
                  </a:cubicBezTo>
                  <a:cubicBezTo>
                    <a:pt x="1784" y="47790"/>
                    <a:pt x="2230" y="47742"/>
                    <a:pt x="2609" y="47661"/>
                  </a:cubicBezTo>
                  <a:cubicBezTo>
                    <a:pt x="3157" y="48476"/>
                    <a:pt x="4201" y="48795"/>
                    <a:pt x="5111" y="48426"/>
                  </a:cubicBezTo>
                  <a:cubicBezTo>
                    <a:pt x="6021" y="48057"/>
                    <a:pt x="6546" y="47100"/>
                    <a:pt x="6371" y="46134"/>
                  </a:cubicBezTo>
                  <a:cubicBezTo>
                    <a:pt x="6193" y="45168"/>
                    <a:pt x="5364" y="44458"/>
                    <a:pt x="4382" y="44433"/>
                  </a:cubicBezTo>
                  <a:cubicBezTo>
                    <a:pt x="3400" y="44409"/>
                    <a:pt x="2537" y="45077"/>
                    <a:pt x="2314" y="46034"/>
                  </a:cubicBezTo>
                  <a:cubicBezTo>
                    <a:pt x="1980" y="45983"/>
                    <a:pt x="1645" y="45958"/>
                    <a:pt x="1308" y="45959"/>
                  </a:cubicBezTo>
                  <a:cubicBezTo>
                    <a:pt x="830" y="45959"/>
                    <a:pt x="382" y="46007"/>
                    <a:pt x="0" y="46089"/>
                  </a:cubicBezTo>
                  <a:lnTo>
                    <a:pt x="0" y="37874"/>
                  </a:lnTo>
                  <a:cubicBezTo>
                    <a:pt x="382" y="37957"/>
                    <a:pt x="831" y="38005"/>
                    <a:pt x="1308" y="38005"/>
                  </a:cubicBezTo>
                  <a:cubicBezTo>
                    <a:pt x="1784" y="38005"/>
                    <a:pt x="2230" y="37957"/>
                    <a:pt x="2609" y="37875"/>
                  </a:cubicBezTo>
                  <a:cubicBezTo>
                    <a:pt x="3157" y="38691"/>
                    <a:pt x="4201" y="39010"/>
                    <a:pt x="5111" y="38641"/>
                  </a:cubicBezTo>
                  <a:cubicBezTo>
                    <a:pt x="6021" y="38271"/>
                    <a:pt x="6546" y="37315"/>
                    <a:pt x="6369" y="36348"/>
                  </a:cubicBezTo>
                  <a:cubicBezTo>
                    <a:pt x="6193" y="35383"/>
                    <a:pt x="5364" y="34672"/>
                    <a:pt x="4382" y="34649"/>
                  </a:cubicBezTo>
                  <a:cubicBezTo>
                    <a:pt x="3400" y="34624"/>
                    <a:pt x="2537" y="35292"/>
                    <a:pt x="2314" y="36248"/>
                  </a:cubicBezTo>
                  <a:cubicBezTo>
                    <a:pt x="1980" y="36198"/>
                    <a:pt x="1645" y="36172"/>
                    <a:pt x="1308" y="36174"/>
                  </a:cubicBezTo>
                  <a:cubicBezTo>
                    <a:pt x="831" y="36174"/>
                    <a:pt x="382" y="36221"/>
                    <a:pt x="0" y="36304"/>
                  </a:cubicBezTo>
                  <a:lnTo>
                    <a:pt x="0" y="28103"/>
                  </a:lnTo>
                  <a:cubicBezTo>
                    <a:pt x="382" y="28185"/>
                    <a:pt x="831" y="28233"/>
                    <a:pt x="1308" y="28233"/>
                  </a:cubicBezTo>
                  <a:cubicBezTo>
                    <a:pt x="1785" y="28233"/>
                    <a:pt x="2230" y="28185"/>
                    <a:pt x="2611" y="28104"/>
                  </a:cubicBezTo>
                  <a:cubicBezTo>
                    <a:pt x="3157" y="28919"/>
                    <a:pt x="4202" y="29238"/>
                    <a:pt x="5111" y="28869"/>
                  </a:cubicBezTo>
                  <a:cubicBezTo>
                    <a:pt x="6021" y="28500"/>
                    <a:pt x="6546" y="27544"/>
                    <a:pt x="6371" y="26577"/>
                  </a:cubicBezTo>
                  <a:cubicBezTo>
                    <a:pt x="6193" y="25611"/>
                    <a:pt x="5364" y="24901"/>
                    <a:pt x="4382" y="24877"/>
                  </a:cubicBezTo>
                  <a:cubicBezTo>
                    <a:pt x="3401" y="24853"/>
                    <a:pt x="2537" y="25520"/>
                    <a:pt x="2314" y="26477"/>
                  </a:cubicBezTo>
                  <a:cubicBezTo>
                    <a:pt x="1980" y="26427"/>
                    <a:pt x="1645" y="26401"/>
                    <a:pt x="1308" y="26402"/>
                  </a:cubicBezTo>
                  <a:cubicBezTo>
                    <a:pt x="831" y="26402"/>
                    <a:pt x="382" y="26450"/>
                    <a:pt x="0" y="26533"/>
                  </a:cubicBezTo>
                  <a:lnTo>
                    <a:pt x="0" y="17981"/>
                  </a:lnTo>
                  <a:cubicBezTo>
                    <a:pt x="382" y="18064"/>
                    <a:pt x="831" y="18112"/>
                    <a:pt x="1308" y="18112"/>
                  </a:cubicBezTo>
                  <a:cubicBezTo>
                    <a:pt x="1785" y="18112"/>
                    <a:pt x="2230" y="18064"/>
                    <a:pt x="2611" y="17982"/>
                  </a:cubicBezTo>
                  <a:cubicBezTo>
                    <a:pt x="3157" y="18797"/>
                    <a:pt x="4202" y="19117"/>
                    <a:pt x="5111" y="18748"/>
                  </a:cubicBezTo>
                  <a:cubicBezTo>
                    <a:pt x="6021" y="18379"/>
                    <a:pt x="6546" y="17422"/>
                    <a:pt x="6371" y="16456"/>
                  </a:cubicBezTo>
                  <a:cubicBezTo>
                    <a:pt x="6193" y="15490"/>
                    <a:pt x="5364" y="14780"/>
                    <a:pt x="4382" y="14755"/>
                  </a:cubicBezTo>
                  <a:cubicBezTo>
                    <a:pt x="3401" y="14731"/>
                    <a:pt x="2537" y="15399"/>
                    <a:pt x="2314" y="16356"/>
                  </a:cubicBezTo>
                  <a:cubicBezTo>
                    <a:pt x="1980" y="16304"/>
                    <a:pt x="1645" y="16280"/>
                    <a:pt x="1308" y="16281"/>
                  </a:cubicBezTo>
                  <a:cubicBezTo>
                    <a:pt x="831" y="16281"/>
                    <a:pt x="382" y="16329"/>
                    <a:pt x="1" y="16412"/>
                  </a:cubicBezTo>
                  <a:lnTo>
                    <a:pt x="1" y="8211"/>
                  </a:lnTo>
                  <a:cubicBezTo>
                    <a:pt x="382" y="8295"/>
                    <a:pt x="831" y="8343"/>
                    <a:pt x="1308" y="8343"/>
                  </a:cubicBezTo>
                  <a:cubicBezTo>
                    <a:pt x="1785" y="8343"/>
                    <a:pt x="2230" y="8295"/>
                    <a:pt x="2611" y="8213"/>
                  </a:cubicBezTo>
                  <a:cubicBezTo>
                    <a:pt x="3157" y="9028"/>
                    <a:pt x="4202" y="9348"/>
                    <a:pt x="5111" y="8979"/>
                  </a:cubicBezTo>
                  <a:cubicBezTo>
                    <a:pt x="6021" y="8610"/>
                    <a:pt x="6546" y="7652"/>
                    <a:pt x="6371" y="6687"/>
                  </a:cubicBezTo>
                  <a:cubicBezTo>
                    <a:pt x="6193" y="5721"/>
                    <a:pt x="5364" y="5011"/>
                    <a:pt x="4383" y="4986"/>
                  </a:cubicBezTo>
                  <a:cubicBezTo>
                    <a:pt x="3401" y="4962"/>
                    <a:pt x="2537" y="5630"/>
                    <a:pt x="2314" y="6587"/>
                  </a:cubicBezTo>
                  <a:cubicBezTo>
                    <a:pt x="1982" y="6535"/>
                    <a:pt x="1645" y="6511"/>
                    <a:pt x="1310" y="6511"/>
                  </a:cubicBezTo>
                  <a:cubicBezTo>
                    <a:pt x="831" y="6511"/>
                    <a:pt x="384" y="6560"/>
                    <a:pt x="1" y="6642"/>
                  </a:cubicBezTo>
                  <a:lnTo>
                    <a:pt x="1" y="1"/>
                  </a:lnTo>
                  <a:lnTo>
                    <a:pt x="76518" y="1"/>
                  </a:lnTo>
                  <a:lnTo>
                    <a:pt x="76228" y="13892"/>
                  </a:lnTo>
                  <a:close/>
                </a:path>
              </a:pathLst>
            </a:custGeom>
            <a:solidFill>
              <a:schemeClr val="accent4"/>
            </a:solidFill>
            <a:ln>
              <a:noFill/>
            </a:ln>
            <a:effectLst>
              <a:outerShdw blurRad="71438" rotWithShape="0" algn="bl" dir="5400000" dist="19050">
                <a:schemeClr val="dk1">
                  <a:alpha val="4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5">
    <p:bg>
      <p:bgPr>
        <a:solidFill>
          <a:schemeClr val="dk2"/>
        </a:solidFill>
      </p:bgPr>
    </p:bg>
    <p:spTree>
      <p:nvGrpSpPr>
        <p:cNvPr id="257" name="Shape 257"/>
        <p:cNvGrpSpPr/>
        <p:nvPr/>
      </p:nvGrpSpPr>
      <p:grpSpPr>
        <a:xfrm>
          <a:off x="0" y="0"/>
          <a:ext cx="0" cy="0"/>
          <a:chOff x="0" y="0"/>
          <a:chExt cx="0" cy="0"/>
        </a:xfrm>
      </p:grpSpPr>
      <p:sp>
        <p:nvSpPr>
          <p:cNvPr id="258" name="Google Shape;258;p27"/>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7"/>
          <p:cNvSpPr txBox="1"/>
          <p:nvPr>
            <p:ph type="title"/>
          </p:nvPr>
        </p:nvSpPr>
        <p:spPr>
          <a:xfrm>
            <a:off x="712800" y="457200"/>
            <a:ext cx="7704000" cy="5943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atin typeface="Cabin"/>
                <a:ea typeface="Cabin"/>
                <a:cs typeface="Cabin"/>
                <a:sym typeface="Cabin"/>
              </a:defRPr>
            </a:lvl2pPr>
            <a:lvl3pPr lvl="2">
              <a:spcBef>
                <a:spcPts val="0"/>
              </a:spcBef>
              <a:spcAft>
                <a:spcPts val="0"/>
              </a:spcAft>
              <a:buSzPts val="3500"/>
              <a:buNone/>
              <a:defRPr>
                <a:latin typeface="Cabin"/>
                <a:ea typeface="Cabin"/>
                <a:cs typeface="Cabin"/>
                <a:sym typeface="Cabin"/>
              </a:defRPr>
            </a:lvl3pPr>
            <a:lvl4pPr lvl="3">
              <a:spcBef>
                <a:spcPts val="0"/>
              </a:spcBef>
              <a:spcAft>
                <a:spcPts val="0"/>
              </a:spcAft>
              <a:buSzPts val="3500"/>
              <a:buNone/>
              <a:defRPr>
                <a:latin typeface="Cabin"/>
                <a:ea typeface="Cabin"/>
                <a:cs typeface="Cabin"/>
                <a:sym typeface="Cabin"/>
              </a:defRPr>
            </a:lvl4pPr>
            <a:lvl5pPr lvl="4">
              <a:spcBef>
                <a:spcPts val="0"/>
              </a:spcBef>
              <a:spcAft>
                <a:spcPts val="0"/>
              </a:spcAft>
              <a:buSzPts val="3500"/>
              <a:buNone/>
              <a:defRPr>
                <a:latin typeface="Cabin"/>
                <a:ea typeface="Cabin"/>
                <a:cs typeface="Cabin"/>
                <a:sym typeface="Cabin"/>
              </a:defRPr>
            </a:lvl5pPr>
            <a:lvl6pPr lvl="5">
              <a:spcBef>
                <a:spcPts val="0"/>
              </a:spcBef>
              <a:spcAft>
                <a:spcPts val="0"/>
              </a:spcAft>
              <a:buSzPts val="3500"/>
              <a:buNone/>
              <a:defRPr>
                <a:latin typeface="Cabin"/>
                <a:ea typeface="Cabin"/>
                <a:cs typeface="Cabin"/>
                <a:sym typeface="Cabin"/>
              </a:defRPr>
            </a:lvl6pPr>
            <a:lvl7pPr lvl="6">
              <a:spcBef>
                <a:spcPts val="0"/>
              </a:spcBef>
              <a:spcAft>
                <a:spcPts val="0"/>
              </a:spcAft>
              <a:buSzPts val="3500"/>
              <a:buNone/>
              <a:defRPr>
                <a:latin typeface="Cabin"/>
                <a:ea typeface="Cabin"/>
                <a:cs typeface="Cabin"/>
                <a:sym typeface="Cabin"/>
              </a:defRPr>
            </a:lvl7pPr>
            <a:lvl8pPr lvl="7">
              <a:spcBef>
                <a:spcPts val="0"/>
              </a:spcBef>
              <a:spcAft>
                <a:spcPts val="0"/>
              </a:spcAft>
              <a:buSzPts val="3500"/>
              <a:buNone/>
              <a:defRPr>
                <a:latin typeface="Cabin"/>
                <a:ea typeface="Cabin"/>
                <a:cs typeface="Cabin"/>
                <a:sym typeface="Cabin"/>
              </a:defRPr>
            </a:lvl8pPr>
            <a:lvl9pPr lvl="8">
              <a:spcBef>
                <a:spcPts val="0"/>
              </a:spcBef>
              <a:spcAft>
                <a:spcPts val="0"/>
              </a:spcAft>
              <a:buSzPts val="3500"/>
              <a:buNone/>
              <a:defRPr>
                <a:latin typeface="Cabin"/>
                <a:ea typeface="Cabin"/>
                <a:cs typeface="Cabin"/>
                <a:sym typeface="Cabin"/>
              </a:defRPr>
            </a:lvl9pPr>
          </a:lstStyle>
          <a:p/>
        </p:txBody>
      </p:sp>
      <p:sp>
        <p:nvSpPr>
          <p:cNvPr id="260" name="Google Shape;260;p27"/>
          <p:cNvSpPr/>
          <p:nvPr/>
        </p:nvSpPr>
        <p:spPr>
          <a:xfrm rot="-5885508">
            <a:off x="-2673057" y="-607556"/>
            <a:ext cx="3568613" cy="2514386"/>
          </a:xfrm>
          <a:custGeom>
            <a:rect b="b" l="l" r="r" t="t"/>
            <a:pathLst>
              <a:path extrusionOk="0" h="97420" w="168704">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7"/>
          <p:cNvSpPr/>
          <p:nvPr/>
        </p:nvSpPr>
        <p:spPr>
          <a:xfrm flipH="1" rot="229022">
            <a:off x="7911514" y="3967812"/>
            <a:ext cx="2403775" cy="2433281"/>
          </a:xfrm>
          <a:custGeom>
            <a:rect b="b" l="l" r="r" t="t"/>
            <a:pathLst>
              <a:path extrusionOk="0" h="188354" w="186070">
                <a:moveTo>
                  <a:pt x="48270" y="14051"/>
                </a:moveTo>
                <a:cubicBezTo>
                  <a:pt x="48612" y="14051"/>
                  <a:pt x="48964" y="14092"/>
                  <a:pt x="49323" y="14179"/>
                </a:cubicBezTo>
                <a:cubicBezTo>
                  <a:pt x="51651" y="14742"/>
                  <a:pt x="53086" y="17070"/>
                  <a:pt x="52523" y="19398"/>
                </a:cubicBezTo>
                <a:cubicBezTo>
                  <a:pt x="52115" y="21097"/>
                  <a:pt x="50725" y="22388"/>
                  <a:pt x="48992" y="22653"/>
                </a:cubicBezTo>
                <a:cubicBezTo>
                  <a:pt x="48765" y="22690"/>
                  <a:pt x="48538" y="22707"/>
                  <a:pt x="48312" y="22707"/>
                </a:cubicBezTo>
                <a:cubicBezTo>
                  <a:pt x="46828" y="22707"/>
                  <a:pt x="45419" y="21938"/>
                  <a:pt x="44634" y="20645"/>
                </a:cubicBezTo>
                <a:cubicBezTo>
                  <a:pt x="42808" y="17673"/>
                  <a:pt x="45058" y="14051"/>
                  <a:pt x="48270" y="14051"/>
                </a:cubicBezTo>
                <a:close/>
                <a:moveTo>
                  <a:pt x="63144" y="17626"/>
                </a:moveTo>
                <a:cubicBezTo>
                  <a:pt x="63486" y="17626"/>
                  <a:pt x="63838" y="17667"/>
                  <a:pt x="64197" y="17754"/>
                </a:cubicBezTo>
                <a:cubicBezTo>
                  <a:pt x="66525" y="18306"/>
                  <a:pt x="67949" y="20645"/>
                  <a:pt x="67397" y="22973"/>
                </a:cubicBezTo>
                <a:cubicBezTo>
                  <a:pt x="66989" y="24672"/>
                  <a:pt x="65599" y="25952"/>
                  <a:pt x="63866" y="26228"/>
                </a:cubicBezTo>
                <a:cubicBezTo>
                  <a:pt x="63638" y="26265"/>
                  <a:pt x="63409" y="26282"/>
                  <a:pt x="63183" y="26282"/>
                </a:cubicBezTo>
                <a:cubicBezTo>
                  <a:pt x="61694" y="26282"/>
                  <a:pt x="60292" y="25513"/>
                  <a:pt x="59497" y="24220"/>
                </a:cubicBezTo>
                <a:cubicBezTo>
                  <a:pt x="57681" y="21248"/>
                  <a:pt x="59932" y="17626"/>
                  <a:pt x="63144" y="17626"/>
                </a:cubicBezTo>
                <a:close/>
                <a:moveTo>
                  <a:pt x="78016" y="21201"/>
                </a:moveTo>
                <a:cubicBezTo>
                  <a:pt x="78358" y="21201"/>
                  <a:pt x="78711" y="21242"/>
                  <a:pt x="79071" y="21329"/>
                </a:cubicBezTo>
                <a:cubicBezTo>
                  <a:pt x="81400" y="21881"/>
                  <a:pt x="82823" y="24220"/>
                  <a:pt x="82271" y="26537"/>
                </a:cubicBezTo>
                <a:cubicBezTo>
                  <a:pt x="81863" y="28247"/>
                  <a:pt x="80473" y="29527"/>
                  <a:pt x="78740" y="29803"/>
                </a:cubicBezTo>
                <a:cubicBezTo>
                  <a:pt x="78512" y="29840"/>
                  <a:pt x="78283" y="29857"/>
                  <a:pt x="78057" y="29857"/>
                </a:cubicBezTo>
                <a:cubicBezTo>
                  <a:pt x="76568" y="29857"/>
                  <a:pt x="75166" y="29088"/>
                  <a:pt x="74371" y="27795"/>
                </a:cubicBezTo>
                <a:cubicBezTo>
                  <a:pt x="72545" y="24823"/>
                  <a:pt x="74795" y="21201"/>
                  <a:pt x="78016" y="21201"/>
                </a:cubicBezTo>
                <a:close/>
                <a:moveTo>
                  <a:pt x="92890" y="24765"/>
                </a:moveTo>
                <a:cubicBezTo>
                  <a:pt x="93232" y="24765"/>
                  <a:pt x="93585" y="24806"/>
                  <a:pt x="93945" y="24893"/>
                </a:cubicBezTo>
                <a:cubicBezTo>
                  <a:pt x="96274" y="25445"/>
                  <a:pt x="97697" y="27784"/>
                  <a:pt x="97145" y="30112"/>
                </a:cubicBezTo>
                <a:cubicBezTo>
                  <a:pt x="96737" y="31812"/>
                  <a:pt x="95336" y="33103"/>
                  <a:pt x="93614" y="33378"/>
                </a:cubicBezTo>
                <a:cubicBezTo>
                  <a:pt x="93393" y="33412"/>
                  <a:pt x="93172" y="33429"/>
                  <a:pt x="92952" y="33429"/>
                </a:cubicBezTo>
                <a:cubicBezTo>
                  <a:pt x="91455" y="33429"/>
                  <a:pt x="90044" y="32658"/>
                  <a:pt x="89245" y="31359"/>
                </a:cubicBezTo>
                <a:cubicBezTo>
                  <a:pt x="87429" y="28387"/>
                  <a:pt x="89671" y="24765"/>
                  <a:pt x="92890" y="24765"/>
                </a:cubicBezTo>
                <a:close/>
                <a:moveTo>
                  <a:pt x="107764" y="28340"/>
                </a:moveTo>
                <a:cubicBezTo>
                  <a:pt x="108106" y="28340"/>
                  <a:pt x="108459" y="28381"/>
                  <a:pt x="108819" y="28468"/>
                </a:cubicBezTo>
                <a:cubicBezTo>
                  <a:pt x="111137" y="29020"/>
                  <a:pt x="112571" y="31359"/>
                  <a:pt x="112008" y="33687"/>
                </a:cubicBezTo>
                <a:cubicBezTo>
                  <a:pt x="111600" y="35387"/>
                  <a:pt x="110210" y="36678"/>
                  <a:pt x="108488" y="36942"/>
                </a:cubicBezTo>
                <a:cubicBezTo>
                  <a:pt x="108260" y="36979"/>
                  <a:pt x="108032" y="36997"/>
                  <a:pt x="107805" y="36997"/>
                </a:cubicBezTo>
                <a:cubicBezTo>
                  <a:pt x="106316" y="36997"/>
                  <a:pt x="104914" y="36227"/>
                  <a:pt x="104119" y="34934"/>
                </a:cubicBezTo>
                <a:cubicBezTo>
                  <a:pt x="102294" y="31962"/>
                  <a:pt x="104544" y="28340"/>
                  <a:pt x="107764" y="28340"/>
                </a:cubicBezTo>
                <a:close/>
                <a:moveTo>
                  <a:pt x="122627" y="31915"/>
                </a:moveTo>
                <a:cubicBezTo>
                  <a:pt x="122969" y="31915"/>
                  <a:pt x="123322" y="31956"/>
                  <a:pt x="123682" y="32043"/>
                </a:cubicBezTo>
                <a:cubicBezTo>
                  <a:pt x="126011" y="32595"/>
                  <a:pt x="127445" y="34934"/>
                  <a:pt x="126882" y="37251"/>
                </a:cubicBezTo>
                <a:cubicBezTo>
                  <a:pt x="126474" y="38962"/>
                  <a:pt x="125084" y="40242"/>
                  <a:pt x="123351" y="40517"/>
                </a:cubicBezTo>
                <a:cubicBezTo>
                  <a:pt x="123124" y="40554"/>
                  <a:pt x="122897" y="40572"/>
                  <a:pt x="122672" y="40572"/>
                </a:cubicBezTo>
                <a:cubicBezTo>
                  <a:pt x="121190" y="40572"/>
                  <a:pt x="119788" y="39802"/>
                  <a:pt x="118993" y="38509"/>
                </a:cubicBezTo>
                <a:cubicBezTo>
                  <a:pt x="117168" y="35537"/>
                  <a:pt x="119409" y="31915"/>
                  <a:pt x="122627" y="31915"/>
                </a:cubicBezTo>
                <a:close/>
                <a:moveTo>
                  <a:pt x="137512" y="35482"/>
                </a:moveTo>
                <a:cubicBezTo>
                  <a:pt x="137851" y="35482"/>
                  <a:pt x="138200" y="35522"/>
                  <a:pt x="138557" y="35607"/>
                </a:cubicBezTo>
                <a:cubicBezTo>
                  <a:pt x="140885" y="36170"/>
                  <a:pt x="142308" y="38509"/>
                  <a:pt x="141756" y="40826"/>
                </a:cubicBezTo>
                <a:cubicBezTo>
                  <a:pt x="141348" y="42526"/>
                  <a:pt x="139947" y="43817"/>
                  <a:pt x="138225" y="44093"/>
                </a:cubicBezTo>
                <a:cubicBezTo>
                  <a:pt x="137997" y="44129"/>
                  <a:pt x="137769" y="44147"/>
                  <a:pt x="137543" y="44147"/>
                </a:cubicBezTo>
                <a:cubicBezTo>
                  <a:pt x="136053" y="44147"/>
                  <a:pt x="134651" y="43376"/>
                  <a:pt x="133856" y="42073"/>
                </a:cubicBezTo>
                <a:cubicBezTo>
                  <a:pt x="132039" y="39108"/>
                  <a:pt x="134288" y="35482"/>
                  <a:pt x="137512" y="35482"/>
                </a:cubicBezTo>
                <a:close/>
                <a:moveTo>
                  <a:pt x="152375" y="39055"/>
                </a:moveTo>
                <a:cubicBezTo>
                  <a:pt x="152717" y="39055"/>
                  <a:pt x="153070" y="39095"/>
                  <a:pt x="153431" y="39182"/>
                </a:cubicBezTo>
                <a:cubicBezTo>
                  <a:pt x="155759" y="39734"/>
                  <a:pt x="157182" y="42073"/>
                  <a:pt x="156630" y="44402"/>
                </a:cubicBezTo>
                <a:cubicBezTo>
                  <a:pt x="156222" y="46101"/>
                  <a:pt x="154821" y="47392"/>
                  <a:pt x="153100" y="47657"/>
                </a:cubicBezTo>
                <a:cubicBezTo>
                  <a:pt x="152871" y="47693"/>
                  <a:pt x="152643" y="47711"/>
                  <a:pt x="152416" y="47711"/>
                </a:cubicBezTo>
                <a:cubicBezTo>
                  <a:pt x="150927" y="47711"/>
                  <a:pt x="149525" y="46941"/>
                  <a:pt x="148730" y="45648"/>
                </a:cubicBezTo>
                <a:cubicBezTo>
                  <a:pt x="146915" y="42676"/>
                  <a:pt x="149157" y="39055"/>
                  <a:pt x="152375" y="39055"/>
                </a:cubicBezTo>
                <a:close/>
                <a:moveTo>
                  <a:pt x="167249" y="42630"/>
                </a:moveTo>
                <a:cubicBezTo>
                  <a:pt x="167591" y="42630"/>
                  <a:pt x="167944" y="42671"/>
                  <a:pt x="168305" y="42757"/>
                </a:cubicBezTo>
                <a:cubicBezTo>
                  <a:pt x="170622" y="43309"/>
                  <a:pt x="172056" y="45648"/>
                  <a:pt x="171505" y="47966"/>
                </a:cubicBezTo>
                <a:lnTo>
                  <a:pt x="171494" y="47966"/>
                </a:lnTo>
                <a:cubicBezTo>
                  <a:pt x="171096" y="49676"/>
                  <a:pt x="169695" y="50967"/>
                  <a:pt x="167974" y="51232"/>
                </a:cubicBezTo>
                <a:cubicBezTo>
                  <a:pt x="167745" y="51268"/>
                  <a:pt x="167517" y="51286"/>
                  <a:pt x="167290" y="51286"/>
                </a:cubicBezTo>
                <a:cubicBezTo>
                  <a:pt x="165801" y="51286"/>
                  <a:pt x="164399" y="50517"/>
                  <a:pt x="163604" y="49223"/>
                </a:cubicBezTo>
                <a:cubicBezTo>
                  <a:pt x="161779" y="46251"/>
                  <a:pt x="164029" y="42630"/>
                  <a:pt x="167249" y="42630"/>
                </a:cubicBezTo>
                <a:close/>
                <a:moveTo>
                  <a:pt x="36623" y="0"/>
                </a:moveTo>
                <a:lnTo>
                  <a:pt x="35210" y="5859"/>
                </a:lnTo>
                <a:lnTo>
                  <a:pt x="0" y="152470"/>
                </a:lnTo>
                <a:lnTo>
                  <a:pt x="149447" y="188353"/>
                </a:lnTo>
                <a:lnTo>
                  <a:pt x="184657" y="41753"/>
                </a:lnTo>
                <a:lnTo>
                  <a:pt x="186070" y="35894"/>
                </a:lnTo>
                <a:lnTo>
                  <a:pt x="179935" y="34416"/>
                </a:lnTo>
                <a:lnTo>
                  <a:pt x="176613" y="33621"/>
                </a:lnTo>
                <a:lnTo>
                  <a:pt x="167521" y="31436"/>
                </a:lnTo>
                <a:lnTo>
                  <a:pt x="164200" y="30642"/>
                </a:lnTo>
                <a:lnTo>
                  <a:pt x="155108" y="28457"/>
                </a:lnTo>
                <a:lnTo>
                  <a:pt x="151798" y="27663"/>
                </a:lnTo>
                <a:lnTo>
                  <a:pt x="142705" y="25478"/>
                </a:lnTo>
                <a:lnTo>
                  <a:pt x="139384" y="24683"/>
                </a:lnTo>
                <a:lnTo>
                  <a:pt x="130292" y="22499"/>
                </a:lnTo>
                <a:lnTo>
                  <a:pt x="126971" y="21704"/>
                </a:lnTo>
                <a:lnTo>
                  <a:pt x="117878" y="19519"/>
                </a:lnTo>
                <a:lnTo>
                  <a:pt x="114568" y="18725"/>
                </a:lnTo>
                <a:lnTo>
                  <a:pt x="105476" y="16540"/>
                </a:lnTo>
                <a:lnTo>
                  <a:pt x="102166" y="15735"/>
                </a:lnTo>
                <a:lnTo>
                  <a:pt x="93063" y="13561"/>
                </a:lnTo>
                <a:lnTo>
                  <a:pt x="89741" y="12756"/>
                </a:lnTo>
                <a:lnTo>
                  <a:pt x="80649" y="10571"/>
                </a:lnTo>
                <a:lnTo>
                  <a:pt x="77339" y="9776"/>
                </a:lnTo>
                <a:lnTo>
                  <a:pt x="68236" y="7592"/>
                </a:lnTo>
                <a:lnTo>
                  <a:pt x="64925" y="6797"/>
                </a:lnTo>
                <a:lnTo>
                  <a:pt x="55833" y="4612"/>
                </a:lnTo>
                <a:lnTo>
                  <a:pt x="52512" y="3818"/>
                </a:lnTo>
                <a:lnTo>
                  <a:pt x="36623"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7"/>
          <p:cNvSpPr/>
          <p:nvPr/>
        </p:nvSpPr>
        <p:spPr>
          <a:xfrm flipH="1" rot="1324391">
            <a:off x="6234332" y="4576770"/>
            <a:ext cx="2403919" cy="2433427"/>
          </a:xfrm>
          <a:custGeom>
            <a:rect b="b" l="l" r="r" t="t"/>
            <a:pathLst>
              <a:path extrusionOk="0" h="188354" w="186070">
                <a:moveTo>
                  <a:pt x="48270" y="14051"/>
                </a:moveTo>
                <a:cubicBezTo>
                  <a:pt x="48612" y="14051"/>
                  <a:pt x="48964" y="14092"/>
                  <a:pt x="49323" y="14179"/>
                </a:cubicBezTo>
                <a:cubicBezTo>
                  <a:pt x="51651" y="14742"/>
                  <a:pt x="53086" y="17070"/>
                  <a:pt x="52523" y="19398"/>
                </a:cubicBezTo>
                <a:cubicBezTo>
                  <a:pt x="52115" y="21097"/>
                  <a:pt x="50725" y="22388"/>
                  <a:pt x="48992" y="22653"/>
                </a:cubicBezTo>
                <a:cubicBezTo>
                  <a:pt x="48765" y="22690"/>
                  <a:pt x="48538" y="22707"/>
                  <a:pt x="48312" y="22707"/>
                </a:cubicBezTo>
                <a:cubicBezTo>
                  <a:pt x="46828" y="22707"/>
                  <a:pt x="45419" y="21938"/>
                  <a:pt x="44634" y="20645"/>
                </a:cubicBezTo>
                <a:cubicBezTo>
                  <a:pt x="42808" y="17673"/>
                  <a:pt x="45058" y="14051"/>
                  <a:pt x="48270" y="14051"/>
                </a:cubicBezTo>
                <a:close/>
                <a:moveTo>
                  <a:pt x="63144" y="17626"/>
                </a:moveTo>
                <a:cubicBezTo>
                  <a:pt x="63486" y="17626"/>
                  <a:pt x="63838" y="17667"/>
                  <a:pt x="64197" y="17754"/>
                </a:cubicBezTo>
                <a:cubicBezTo>
                  <a:pt x="66525" y="18306"/>
                  <a:pt x="67949" y="20645"/>
                  <a:pt x="67397" y="22973"/>
                </a:cubicBezTo>
                <a:cubicBezTo>
                  <a:pt x="66989" y="24672"/>
                  <a:pt x="65599" y="25952"/>
                  <a:pt x="63866" y="26228"/>
                </a:cubicBezTo>
                <a:cubicBezTo>
                  <a:pt x="63638" y="26265"/>
                  <a:pt x="63409" y="26282"/>
                  <a:pt x="63183" y="26282"/>
                </a:cubicBezTo>
                <a:cubicBezTo>
                  <a:pt x="61694" y="26282"/>
                  <a:pt x="60292" y="25513"/>
                  <a:pt x="59497" y="24220"/>
                </a:cubicBezTo>
                <a:cubicBezTo>
                  <a:pt x="57681" y="21248"/>
                  <a:pt x="59932" y="17626"/>
                  <a:pt x="63144" y="17626"/>
                </a:cubicBezTo>
                <a:close/>
                <a:moveTo>
                  <a:pt x="78016" y="21201"/>
                </a:moveTo>
                <a:cubicBezTo>
                  <a:pt x="78358" y="21201"/>
                  <a:pt x="78711" y="21242"/>
                  <a:pt x="79071" y="21329"/>
                </a:cubicBezTo>
                <a:cubicBezTo>
                  <a:pt x="81400" y="21881"/>
                  <a:pt x="82823" y="24220"/>
                  <a:pt x="82271" y="26537"/>
                </a:cubicBezTo>
                <a:cubicBezTo>
                  <a:pt x="81863" y="28247"/>
                  <a:pt x="80473" y="29527"/>
                  <a:pt x="78740" y="29803"/>
                </a:cubicBezTo>
                <a:cubicBezTo>
                  <a:pt x="78512" y="29840"/>
                  <a:pt x="78283" y="29857"/>
                  <a:pt x="78057" y="29857"/>
                </a:cubicBezTo>
                <a:cubicBezTo>
                  <a:pt x="76568" y="29857"/>
                  <a:pt x="75166" y="29088"/>
                  <a:pt x="74371" y="27795"/>
                </a:cubicBezTo>
                <a:cubicBezTo>
                  <a:pt x="72545" y="24823"/>
                  <a:pt x="74795" y="21201"/>
                  <a:pt x="78016" y="21201"/>
                </a:cubicBezTo>
                <a:close/>
                <a:moveTo>
                  <a:pt x="92890" y="24765"/>
                </a:moveTo>
                <a:cubicBezTo>
                  <a:pt x="93232" y="24765"/>
                  <a:pt x="93585" y="24806"/>
                  <a:pt x="93945" y="24893"/>
                </a:cubicBezTo>
                <a:cubicBezTo>
                  <a:pt x="96274" y="25445"/>
                  <a:pt x="97697" y="27784"/>
                  <a:pt x="97145" y="30112"/>
                </a:cubicBezTo>
                <a:cubicBezTo>
                  <a:pt x="96737" y="31812"/>
                  <a:pt x="95336" y="33103"/>
                  <a:pt x="93614" y="33378"/>
                </a:cubicBezTo>
                <a:cubicBezTo>
                  <a:pt x="93393" y="33412"/>
                  <a:pt x="93172" y="33429"/>
                  <a:pt x="92952" y="33429"/>
                </a:cubicBezTo>
                <a:cubicBezTo>
                  <a:pt x="91455" y="33429"/>
                  <a:pt x="90044" y="32658"/>
                  <a:pt x="89245" y="31359"/>
                </a:cubicBezTo>
                <a:cubicBezTo>
                  <a:pt x="87429" y="28387"/>
                  <a:pt x="89671" y="24765"/>
                  <a:pt x="92890" y="24765"/>
                </a:cubicBezTo>
                <a:close/>
                <a:moveTo>
                  <a:pt x="107764" y="28340"/>
                </a:moveTo>
                <a:cubicBezTo>
                  <a:pt x="108106" y="28340"/>
                  <a:pt x="108459" y="28381"/>
                  <a:pt x="108819" y="28468"/>
                </a:cubicBezTo>
                <a:cubicBezTo>
                  <a:pt x="111137" y="29020"/>
                  <a:pt x="112571" y="31359"/>
                  <a:pt x="112008" y="33687"/>
                </a:cubicBezTo>
                <a:cubicBezTo>
                  <a:pt x="111600" y="35387"/>
                  <a:pt x="110210" y="36678"/>
                  <a:pt x="108488" y="36942"/>
                </a:cubicBezTo>
                <a:cubicBezTo>
                  <a:pt x="108260" y="36979"/>
                  <a:pt x="108032" y="36997"/>
                  <a:pt x="107805" y="36997"/>
                </a:cubicBezTo>
                <a:cubicBezTo>
                  <a:pt x="106316" y="36997"/>
                  <a:pt x="104914" y="36227"/>
                  <a:pt x="104119" y="34934"/>
                </a:cubicBezTo>
                <a:cubicBezTo>
                  <a:pt x="102294" y="31962"/>
                  <a:pt x="104544" y="28340"/>
                  <a:pt x="107764" y="28340"/>
                </a:cubicBezTo>
                <a:close/>
                <a:moveTo>
                  <a:pt x="122627" y="31915"/>
                </a:moveTo>
                <a:cubicBezTo>
                  <a:pt x="122969" y="31915"/>
                  <a:pt x="123322" y="31956"/>
                  <a:pt x="123682" y="32043"/>
                </a:cubicBezTo>
                <a:cubicBezTo>
                  <a:pt x="126011" y="32595"/>
                  <a:pt x="127445" y="34934"/>
                  <a:pt x="126882" y="37251"/>
                </a:cubicBezTo>
                <a:cubicBezTo>
                  <a:pt x="126474" y="38962"/>
                  <a:pt x="125084" y="40242"/>
                  <a:pt x="123351" y="40517"/>
                </a:cubicBezTo>
                <a:cubicBezTo>
                  <a:pt x="123124" y="40554"/>
                  <a:pt x="122897" y="40572"/>
                  <a:pt x="122672" y="40572"/>
                </a:cubicBezTo>
                <a:cubicBezTo>
                  <a:pt x="121190" y="40572"/>
                  <a:pt x="119788" y="39802"/>
                  <a:pt x="118993" y="38509"/>
                </a:cubicBezTo>
                <a:cubicBezTo>
                  <a:pt x="117168" y="35537"/>
                  <a:pt x="119409" y="31915"/>
                  <a:pt x="122627" y="31915"/>
                </a:cubicBezTo>
                <a:close/>
                <a:moveTo>
                  <a:pt x="137512" y="35482"/>
                </a:moveTo>
                <a:cubicBezTo>
                  <a:pt x="137851" y="35482"/>
                  <a:pt x="138200" y="35522"/>
                  <a:pt x="138557" y="35607"/>
                </a:cubicBezTo>
                <a:cubicBezTo>
                  <a:pt x="140885" y="36170"/>
                  <a:pt x="142308" y="38509"/>
                  <a:pt x="141756" y="40826"/>
                </a:cubicBezTo>
                <a:cubicBezTo>
                  <a:pt x="141348" y="42526"/>
                  <a:pt x="139947" y="43817"/>
                  <a:pt x="138225" y="44093"/>
                </a:cubicBezTo>
                <a:cubicBezTo>
                  <a:pt x="137997" y="44129"/>
                  <a:pt x="137769" y="44147"/>
                  <a:pt x="137543" y="44147"/>
                </a:cubicBezTo>
                <a:cubicBezTo>
                  <a:pt x="136053" y="44147"/>
                  <a:pt x="134651" y="43376"/>
                  <a:pt x="133856" y="42073"/>
                </a:cubicBezTo>
                <a:cubicBezTo>
                  <a:pt x="132039" y="39108"/>
                  <a:pt x="134288" y="35482"/>
                  <a:pt x="137512" y="35482"/>
                </a:cubicBezTo>
                <a:close/>
                <a:moveTo>
                  <a:pt x="152375" y="39055"/>
                </a:moveTo>
                <a:cubicBezTo>
                  <a:pt x="152717" y="39055"/>
                  <a:pt x="153070" y="39095"/>
                  <a:pt x="153431" y="39182"/>
                </a:cubicBezTo>
                <a:cubicBezTo>
                  <a:pt x="155759" y="39734"/>
                  <a:pt x="157182" y="42073"/>
                  <a:pt x="156630" y="44402"/>
                </a:cubicBezTo>
                <a:cubicBezTo>
                  <a:pt x="156222" y="46101"/>
                  <a:pt x="154821" y="47392"/>
                  <a:pt x="153100" y="47657"/>
                </a:cubicBezTo>
                <a:cubicBezTo>
                  <a:pt x="152871" y="47693"/>
                  <a:pt x="152643" y="47711"/>
                  <a:pt x="152416" y="47711"/>
                </a:cubicBezTo>
                <a:cubicBezTo>
                  <a:pt x="150927" y="47711"/>
                  <a:pt x="149525" y="46941"/>
                  <a:pt x="148730" y="45648"/>
                </a:cubicBezTo>
                <a:cubicBezTo>
                  <a:pt x="146915" y="42676"/>
                  <a:pt x="149157" y="39055"/>
                  <a:pt x="152375" y="39055"/>
                </a:cubicBezTo>
                <a:close/>
                <a:moveTo>
                  <a:pt x="167249" y="42630"/>
                </a:moveTo>
                <a:cubicBezTo>
                  <a:pt x="167591" y="42630"/>
                  <a:pt x="167944" y="42671"/>
                  <a:pt x="168305" y="42757"/>
                </a:cubicBezTo>
                <a:cubicBezTo>
                  <a:pt x="170622" y="43309"/>
                  <a:pt x="172056" y="45648"/>
                  <a:pt x="171505" y="47966"/>
                </a:cubicBezTo>
                <a:lnTo>
                  <a:pt x="171494" y="47966"/>
                </a:lnTo>
                <a:cubicBezTo>
                  <a:pt x="171096" y="49676"/>
                  <a:pt x="169695" y="50967"/>
                  <a:pt x="167974" y="51232"/>
                </a:cubicBezTo>
                <a:cubicBezTo>
                  <a:pt x="167745" y="51268"/>
                  <a:pt x="167517" y="51286"/>
                  <a:pt x="167290" y="51286"/>
                </a:cubicBezTo>
                <a:cubicBezTo>
                  <a:pt x="165801" y="51286"/>
                  <a:pt x="164399" y="50517"/>
                  <a:pt x="163604" y="49223"/>
                </a:cubicBezTo>
                <a:cubicBezTo>
                  <a:pt x="161779" y="46251"/>
                  <a:pt x="164029" y="42630"/>
                  <a:pt x="167249" y="42630"/>
                </a:cubicBezTo>
                <a:close/>
                <a:moveTo>
                  <a:pt x="36623" y="0"/>
                </a:moveTo>
                <a:lnTo>
                  <a:pt x="35210" y="5859"/>
                </a:lnTo>
                <a:lnTo>
                  <a:pt x="0" y="152470"/>
                </a:lnTo>
                <a:lnTo>
                  <a:pt x="149447" y="188353"/>
                </a:lnTo>
                <a:lnTo>
                  <a:pt x="184657" y="41753"/>
                </a:lnTo>
                <a:lnTo>
                  <a:pt x="186070" y="35894"/>
                </a:lnTo>
                <a:lnTo>
                  <a:pt x="179935" y="34416"/>
                </a:lnTo>
                <a:lnTo>
                  <a:pt x="176613" y="33621"/>
                </a:lnTo>
                <a:lnTo>
                  <a:pt x="167521" y="31436"/>
                </a:lnTo>
                <a:lnTo>
                  <a:pt x="164200" y="30642"/>
                </a:lnTo>
                <a:lnTo>
                  <a:pt x="155108" y="28457"/>
                </a:lnTo>
                <a:lnTo>
                  <a:pt x="151798" y="27663"/>
                </a:lnTo>
                <a:lnTo>
                  <a:pt x="142705" y="25478"/>
                </a:lnTo>
                <a:lnTo>
                  <a:pt x="139384" y="24683"/>
                </a:lnTo>
                <a:lnTo>
                  <a:pt x="130292" y="22499"/>
                </a:lnTo>
                <a:lnTo>
                  <a:pt x="126971" y="21704"/>
                </a:lnTo>
                <a:lnTo>
                  <a:pt x="117878" y="19519"/>
                </a:lnTo>
                <a:lnTo>
                  <a:pt x="114568" y="18725"/>
                </a:lnTo>
                <a:lnTo>
                  <a:pt x="105476" y="16540"/>
                </a:lnTo>
                <a:lnTo>
                  <a:pt x="102166" y="15735"/>
                </a:lnTo>
                <a:lnTo>
                  <a:pt x="93063" y="13561"/>
                </a:lnTo>
                <a:lnTo>
                  <a:pt x="89741" y="12756"/>
                </a:lnTo>
                <a:lnTo>
                  <a:pt x="80649" y="10571"/>
                </a:lnTo>
                <a:lnTo>
                  <a:pt x="77339" y="9776"/>
                </a:lnTo>
                <a:lnTo>
                  <a:pt x="68236" y="7592"/>
                </a:lnTo>
                <a:lnTo>
                  <a:pt x="64925" y="6797"/>
                </a:lnTo>
                <a:lnTo>
                  <a:pt x="55833" y="4612"/>
                </a:lnTo>
                <a:lnTo>
                  <a:pt x="52512" y="3818"/>
                </a:lnTo>
                <a:lnTo>
                  <a:pt x="36623"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5_1">
    <p:bg>
      <p:bgPr>
        <a:solidFill>
          <a:schemeClr val="dk2"/>
        </a:solidFill>
      </p:bgPr>
    </p:bg>
    <p:spTree>
      <p:nvGrpSpPr>
        <p:cNvPr id="263" name="Shape 263"/>
        <p:cNvGrpSpPr/>
        <p:nvPr/>
      </p:nvGrpSpPr>
      <p:grpSpPr>
        <a:xfrm>
          <a:off x="0" y="0"/>
          <a:ext cx="0" cy="0"/>
          <a:chOff x="0" y="0"/>
          <a:chExt cx="0" cy="0"/>
        </a:xfrm>
      </p:grpSpPr>
      <p:sp>
        <p:nvSpPr>
          <p:cNvPr id="264" name="Google Shape;264;p28"/>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8"/>
          <p:cNvSpPr txBox="1"/>
          <p:nvPr>
            <p:ph type="title"/>
          </p:nvPr>
        </p:nvSpPr>
        <p:spPr>
          <a:xfrm>
            <a:off x="712800" y="457200"/>
            <a:ext cx="7704000" cy="5943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p:txBody>
      </p:sp>
      <p:sp>
        <p:nvSpPr>
          <p:cNvPr id="266" name="Google Shape;266;p28"/>
          <p:cNvSpPr/>
          <p:nvPr/>
        </p:nvSpPr>
        <p:spPr>
          <a:xfrm rot="6456325">
            <a:off x="-1078799" y="4932310"/>
            <a:ext cx="3675724" cy="2615937"/>
          </a:xfrm>
          <a:custGeom>
            <a:rect b="b" l="l" r="r" t="t"/>
            <a:pathLst>
              <a:path extrusionOk="0" h="97420" w="168704">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8"/>
          <p:cNvSpPr/>
          <p:nvPr/>
        </p:nvSpPr>
        <p:spPr>
          <a:xfrm flipH="1" rot="438227">
            <a:off x="1894060" y="4573626"/>
            <a:ext cx="2403993" cy="2433502"/>
          </a:xfrm>
          <a:custGeom>
            <a:rect b="b" l="l" r="r" t="t"/>
            <a:pathLst>
              <a:path extrusionOk="0" h="188354" w="186070">
                <a:moveTo>
                  <a:pt x="48270" y="14051"/>
                </a:moveTo>
                <a:cubicBezTo>
                  <a:pt x="48612" y="14051"/>
                  <a:pt x="48964" y="14092"/>
                  <a:pt x="49323" y="14179"/>
                </a:cubicBezTo>
                <a:cubicBezTo>
                  <a:pt x="51651" y="14742"/>
                  <a:pt x="53086" y="17070"/>
                  <a:pt x="52523" y="19398"/>
                </a:cubicBezTo>
                <a:cubicBezTo>
                  <a:pt x="52115" y="21097"/>
                  <a:pt x="50725" y="22388"/>
                  <a:pt x="48992" y="22653"/>
                </a:cubicBezTo>
                <a:cubicBezTo>
                  <a:pt x="48765" y="22690"/>
                  <a:pt x="48538" y="22707"/>
                  <a:pt x="48312" y="22707"/>
                </a:cubicBezTo>
                <a:cubicBezTo>
                  <a:pt x="46828" y="22707"/>
                  <a:pt x="45419" y="21938"/>
                  <a:pt x="44634" y="20645"/>
                </a:cubicBezTo>
                <a:cubicBezTo>
                  <a:pt x="42808" y="17673"/>
                  <a:pt x="45058" y="14051"/>
                  <a:pt x="48270" y="14051"/>
                </a:cubicBezTo>
                <a:close/>
                <a:moveTo>
                  <a:pt x="63144" y="17626"/>
                </a:moveTo>
                <a:cubicBezTo>
                  <a:pt x="63486" y="17626"/>
                  <a:pt x="63838" y="17667"/>
                  <a:pt x="64197" y="17754"/>
                </a:cubicBezTo>
                <a:cubicBezTo>
                  <a:pt x="66525" y="18306"/>
                  <a:pt x="67949" y="20645"/>
                  <a:pt x="67397" y="22973"/>
                </a:cubicBezTo>
                <a:cubicBezTo>
                  <a:pt x="66989" y="24672"/>
                  <a:pt x="65599" y="25952"/>
                  <a:pt x="63866" y="26228"/>
                </a:cubicBezTo>
                <a:cubicBezTo>
                  <a:pt x="63638" y="26265"/>
                  <a:pt x="63409" y="26282"/>
                  <a:pt x="63183" y="26282"/>
                </a:cubicBezTo>
                <a:cubicBezTo>
                  <a:pt x="61694" y="26282"/>
                  <a:pt x="60292" y="25513"/>
                  <a:pt x="59497" y="24220"/>
                </a:cubicBezTo>
                <a:cubicBezTo>
                  <a:pt x="57681" y="21248"/>
                  <a:pt x="59932" y="17626"/>
                  <a:pt x="63144" y="17626"/>
                </a:cubicBezTo>
                <a:close/>
                <a:moveTo>
                  <a:pt x="78016" y="21201"/>
                </a:moveTo>
                <a:cubicBezTo>
                  <a:pt x="78358" y="21201"/>
                  <a:pt x="78711" y="21242"/>
                  <a:pt x="79071" y="21329"/>
                </a:cubicBezTo>
                <a:cubicBezTo>
                  <a:pt x="81400" y="21881"/>
                  <a:pt x="82823" y="24220"/>
                  <a:pt x="82271" y="26537"/>
                </a:cubicBezTo>
                <a:cubicBezTo>
                  <a:pt x="81863" y="28247"/>
                  <a:pt x="80473" y="29527"/>
                  <a:pt x="78740" y="29803"/>
                </a:cubicBezTo>
                <a:cubicBezTo>
                  <a:pt x="78512" y="29840"/>
                  <a:pt x="78283" y="29857"/>
                  <a:pt x="78057" y="29857"/>
                </a:cubicBezTo>
                <a:cubicBezTo>
                  <a:pt x="76568" y="29857"/>
                  <a:pt x="75166" y="29088"/>
                  <a:pt x="74371" y="27795"/>
                </a:cubicBezTo>
                <a:cubicBezTo>
                  <a:pt x="72545" y="24823"/>
                  <a:pt x="74795" y="21201"/>
                  <a:pt x="78016" y="21201"/>
                </a:cubicBezTo>
                <a:close/>
                <a:moveTo>
                  <a:pt x="92890" y="24765"/>
                </a:moveTo>
                <a:cubicBezTo>
                  <a:pt x="93232" y="24765"/>
                  <a:pt x="93585" y="24806"/>
                  <a:pt x="93945" y="24893"/>
                </a:cubicBezTo>
                <a:cubicBezTo>
                  <a:pt x="96274" y="25445"/>
                  <a:pt x="97697" y="27784"/>
                  <a:pt x="97145" y="30112"/>
                </a:cubicBezTo>
                <a:cubicBezTo>
                  <a:pt x="96737" y="31812"/>
                  <a:pt x="95336" y="33103"/>
                  <a:pt x="93614" y="33378"/>
                </a:cubicBezTo>
                <a:cubicBezTo>
                  <a:pt x="93393" y="33412"/>
                  <a:pt x="93172" y="33429"/>
                  <a:pt x="92952" y="33429"/>
                </a:cubicBezTo>
                <a:cubicBezTo>
                  <a:pt x="91455" y="33429"/>
                  <a:pt x="90044" y="32658"/>
                  <a:pt x="89245" y="31359"/>
                </a:cubicBezTo>
                <a:cubicBezTo>
                  <a:pt x="87429" y="28387"/>
                  <a:pt x="89671" y="24765"/>
                  <a:pt x="92890" y="24765"/>
                </a:cubicBezTo>
                <a:close/>
                <a:moveTo>
                  <a:pt x="107764" y="28340"/>
                </a:moveTo>
                <a:cubicBezTo>
                  <a:pt x="108106" y="28340"/>
                  <a:pt x="108459" y="28381"/>
                  <a:pt x="108819" y="28468"/>
                </a:cubicBezTo>
                <a:cubicBezTo>
                  <a:pt x="111137" y="29020"/>
                  <a:pt x="112571" y="31359"/>
                  <a:pt x="112008" y="33687"/>
                </a:cubicBezTo>
                <a:cubicBezTo>
                  <a:pt x="111600" y="35387"/>
                  <a:pt x="110210" y="36678"/>
                  <a:pt x="108488" y="36942"/>
                </a:cubicBezTo>
                <a:cubicBezTo>
                  <a:pt x="108260" y="36979"/>
                  <a:pt x="108032" y="36997"/>
                  <a:pt x="107805" y="36997"/>
                </a:cubicBezTo>
                <a:cubicBezTo>
                  <a:pt x="106316" y="36997"/>
                  <a:pt x="104914" y="36227"/>
                  <a:pt x="104119" y="34934"/>
                </a:cubicBezTo>
                <a:cubicBezTo>
                  <a:pt x="102294" y="31962"/>
                  <a:pt x="104544" y="28340"/>
                  <a:pt x="107764" y="28340"/>
                </a:cubicBezTo>
                <a:close/>
                <a:moveTo>
                  <a:pt x="122627" y="31915"/>
                </a:moveTo>
                <a:cubicBezTo>
                  <a:pt x="122969" y="31915"/>
                  <a:pt x="123322" y="31956"/>
                  <a:pt x="123682" y="32043"/>
                </a:cubicBezTo>
                <a:cubicBezTo>
                  <a:pt x="126011" y="32595"/>
                  <a:pt x="127445" y="34934"/>
                  <a:pt x="126882" y="37251"/>
                </a:cubicBezTo>
                <a:cubicBezTo>
                  <a:pt x="126474" y="38962"/>
                  <a:pt x="125084" y="40242"/>
                  <a:pt x="123351" y="40517"/>
                </a:cubicBezTo>
                <a:cubicBezTo>
                  <a:pt x="123124" y="40554"/>
                  <a:pt x="122897" y="40572"/>
                  <a:pt x="122672" y="40572"/>
                </a:cubicBezTo>
                <a:cubicBezTo>
                  <a:pt x="121190" y="40572"/>
                  <a:pt x="119788" y="39802"/>
                  <a:pt x="118993" y="38509"/>
                </a:cubicBezTo>
                <a:cubicBezTo>
                  <a:pt x="117168" y="35537"/>
                  <a:pt x="119409" y="31915"/>
                  <a:pt x="122627" y="31915"/>
                </a:cubicBezTo>
                <a:close/>
                <a:moveTo>
                  <a:pt x="137512" y="35482"/>
                </a:moveTo>
                <a:cubicBezTo>
                  <a:pt x="137851" y="35482"/>
                  <a:pt x="138200" y="35522"/>
                  <a:pt x="138557" y="35607"/>
                </a:cubicBezTo>
                <a:cubicBezTo>
                  <a:pt x="140885" y="36170"/>
                  <a:pt x="142308" y="38509"/>
                  <a:pt x="141756" y="40826"/>
                </a:cubicBezTo>
                <a:cubicBezTo>
                  <a:pt x="141348" y="42526"/>
                  <a:pt x="139947" y="43817"/>
                  <a:pt x="138225" y="44093"/>
                </a:cubicBezTo>
                <a:cubicBezTo>
                  <a:pt x="137997" y="44129"/>
                  <a:pt x="137769" y="44147"/>
                  <a:pt x="137543" y="44147"/>
                </a:cubicBezTo>
                <a:cubicBezTo>
                  <a:pt x="136053" y="44147"/>
                  <a:pt x="134651" y="43376"/>
                  <a:pt x="133856" y="42073"/>
                </a:cubicBezTo>
                <a:cubicBezTo>
                  <a:pt x="132039" y="39108"/>
                  <a:pt x="134288" y="35482"/>
                  <a:pt x="137512" y="35482"/>
                </a:cubicBezTo>
                <a:close/>
                <a:moveTo>
                  <a:pt x="152375" y="39055"/>
                </a:moveTo>
                <a:cubicBezTo>
                  <a:pt x="152717" y="39055"/>
                  <a:pt x="153070" y="39095"/>
                  <a:pt x="153431" y="39182"/>
                </a:cubicBezTo>
                <a:cubicBezTo>
                  <a:pt x="155759" y="39734"/>
                  <a:pt x="157182" y="42073"/>
                  <a:pt x="156630" y="44402"/>
                </a:cubicBezTo>
                <a:cubicBezTo>
                  <a:pt x="156222" y="46101"/>
                  <a:pt x="154821" y="47392"/>
                  <a:pt x="153100" y="47657"/>
                </a:cubicBezTo>
                <a:cubicBezTo>
                  <a:pt x="152871" y="47693"/>
                  <a:pt x="152643" y="47711"/>
                  <a:pt x="152416" y="47711"/>
                </a:cubicBezTo>
                <a:cubicBezTo>
                  <a:pt x="150927" y="47711"/>
                  <a:pt x="149525" y="46941"/>
                  <a:pt x="148730" y="45648"/>
                </a:cubicBezTo>
                <a:cubicBezTo>
                  <a:pt x="146915" y="42676"/>
                  <a:pt x="149157" y="39055"/>
                  <a:pt x="152375" y="39055"/>
                </a:cubicBezTo>
                <a:close/>
                <a:moveTo>
                  <a:pt x="167249" y="42630"/>
                </a:moveTo>
                <a:cubicBezTo>
                  <a:pt x="167591" y="42630"/>
                  <a:pt x="167944" y="42671"/>
                  <a:pt x="168305" y="42757"/>
                </a:cubicBezTo>
                <a:cubicBezTo>
                  <a:pt x="170622" y="43309"/>
                  <a:pt x="172056" y="45648"/>
                  <a:pt x="171505" y="47966"/>
                </a:cubicBezTo>
                <a:lnTo>
                  <a:pt x="171494" y="47966"/>
                </a:lnTo>
                <a:cubicBezTo>
                  <a:pt x="171096" y="49676"/>
                  <a:pt x="169695" y="50967"/>
                  <a:pt x="167974" y="51232"/>
                </a:cubicBezTo>
                <a:cubicBezTo>
                  <a:pt x="167745" y="51268"/>
                  <a:pt x="167517" y="51286"/>
                  <a:pt x="167290" y="51286"/>
                </a:cubicBezTo>
                <a:cubicBezTo>
                  <a:pt x="165801" y="51286"/>
                  <a:pt x="164399" y="50517"/>
                  <a:pt x="163604" y="49223"/>
                </a:cubicBezTo>
                <a:cubicBezTo>
                  <a:pt x="161779" y="46251"/>
                  <a:pt x="164029" y="42630"/>
                  <a:pt x="167249" y="42630"/>
                </a:cubicBezTo>
                <a:close/>
                <a:moveTo>
                  <a:pt x="36623" y="0"/>
                </a:moveTo>
                <a:lnTo>
                  <a:pt x="35210" y="5859"/>
                </a:lnTo>
                <a:lnTo>
                  <a:pt x="0" y="152470"/>
                </a:lnTo>
                <a:lnTo>
                  <a:pt x="149447" y="188353"/>
                </a:lnTo>
                <a:lnTo>
                  <a:pt x="184657" y="41753"/>
                </a:lnTo>
                <a:lnTo>
                  <a:pt x="186070" y="35894"/>
                </a:lnTo>
                <a:lnTo>
                  <a:pt x="179935" y="34416"/>
                </a:lnTo>
                <a:lnTo>
                  <a:pt x="176613" y="33621"/>
                </a:lnTo>
                <a:lnTo>
                  <a:pt x="167521" y="31436"/>
                </a:lnTo>
                <a:lnTo>
                  <a:pt x="164200" y="30642"/>
                </a:lnTo>
                <a:lnTo>
                  <a:pt x="155108" y="28457"/>
                </a:lnTo>
                <a:lnTo>
                  <a:pt x="151798" y="27663"/>
                </a:lnTo>
                <a:lnTo>
                  <a:pt x="142705" y="25478"/>
                </a:lnTo>
                <a:lnTo>
                  <a:pt x="139384" y="24683"/>
                </a:lnTo>
                <a:lnTo>
                  <a:pt x="130292" y="22499"/>
                </a:lnTo>
                <a:lnTo>
                  <a:pt x="126971" y="21704"/>
                </a:lnTo>
                <a:lnTo>
                  <a:pt x="117878" y="19519"/>
                </a:lnTo>
                <a:lnTo>
                  <a:pt x="114568" y="18725"/>
                </a:lnTo>
                <a:lnTo>
                  <a:pt x="105476" y="16540"/>
                </a:lnTo>
                <a:lnTo>
                  <a:pt x="102166" y="15735"/>
                </a:lnTo>
                <a:lnTo>
                  <a:pt x="93063" y="13561"/>
                </a:lnTo>
                <a:lnTo>
                  <a:pt x="89741" y="12756"/>
                </a:lnTo>
                <a:lnTo>
                  <a:pt x="80649" y="10571"/>
                </a:lnTo>
                <a:lnTo>
                  <a:pt x="77339" y="9776"/>
                </a:lnTo>
                <a:lnTo>
                  <a:pt x="68236" y="7592"/>
                </a:lnTo>
                <a:lnTo>
                  <a:pt x="64925" y="6797"/>
                </a:lnTo>
                <a:lnTo>
                  <a:pt x="55833" y="4612"/>
                </a:lnTo>
                <a:lnTo>
                  <a:pt x="52512" y="3818"/>
                </a:lnTo>
                <a:lnTo>
                  <a:pt x="36623"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5_2">
    <p:bg>
      <p:bgPr>
        <a:solidFill>
          <a:schemeClr val="dk2"/>
        </a:solidFill>
      </p:bgPr>
    </p:bg>
    <p:spTree>
      <p:nvGrpSpPr>
        <p:cNvPr id="268" name="Shape 268"/>
        <p:cNvGrpSpPr/>
        <p:nvPr/>
      </p:nvGrpSpPr>
      <p:grpSpPr>
        <a:xfrm>
          <a:off x="0" y="0"/>
          <a:ext cx="0" cy="0"/>
          <a:chOff x="0" y="0"/>
          <a:chExt cx="0" cy="0"/>
        </a:xfrm>
      </p:grpSpPr>
      <p:sp>
        <p:nvSpPr>
          <p:cNvPr id="269" name="Google Shape;269;p29"/>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9"/>
          <p:cNvSpPr txBox="1"/>
          <p:nvPr>
            <p:ph type="title"/>
          </p:nvPr>
        </p:nvSpPr>
        <p:spPr>
          <a:xfrm>
            <a:off x="712800" y="457200"/>
            <a:ext cx="7704000" cy="5943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p:txBody>
      </p:sp>
      <p:sp>
        <p:nvSpPr>
          <p:cNvPr id="271" name="Google Shape;271;p29"/>
          <p:cNvSpPr/>
          <p:nvPr/>
        </p:nvSpPr>
        <p:spPr>
          <a:xfrm flipH="1" rot="-485526">
            <a:off x="-3813852" y="2322531"/>
            <a:ext cx="4497300" cy="2347371"/>
          </a:xfrm>
          <a:custGeom>
            <a:rect b="b" l="l" r="r" t="t"/>
            <a:pathLst>
              <a:path extrusionOk="0" h="97420" w="168704">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9"/>
          <p:cNvSpPr/>
          <p:nvPr/>
        </p:nvSpPr>
        <p:spPr>
          <a:xfrm rot="-4324152">
            <a:off x="7193789" y="-2071397"/>
            <a:ext cx="4213925" cy="2810230"/>
          </a:xfrm>
          <a:custGeom>
            <a:rect b="b" l="l" r="r" t="t"/>
            <a:pathLst>
              <a:path extrusionOk="0" h="97420" w="168704">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5_2_1">
    <p:bg>
      <p:bgPr>
        <a:solidFill>
          <a:schemeClr val="dk2"/>
        </a:solidFill>
      </p:bgPr>
    </p:bg>
    <p:spTree>
      <p:nvGrpSpPr>
        <p:cNvPr id="273" name="Shape 273"/>
        <p:cNvGrpSpPr/>
        <p:nvPr/>
      </p:nvGrpSpPr>
      <p:grpSpPr>
        <a:xfrm>
          <a:off x="0" y="0"/>
          <a:ext cx="0" cy="0"/>
          <a:chOff x="0" y="0"/>
          <a:chExt cx="0" cy="0"/>
        </a:xfrm>
      </p:grpSpPr>
      <p:sp>
        <p:nvSpPr>
          <p:cNvPr id="274" name="Google Shape;274;p30"/>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5" name="Google Shape;275;p30"/>
          <p:cNvGrpSpPr/>
          <p:nvPr/>
        </p:nvGrpSpPr>
        <p:grpSpPr>
          <a:xfrm rot="4406750">
            <a:off x="8665745" y="3212987"/>
            <a:ext cx="1649244" cy="1479018"/>
            <a:chOff x="3698275" y="3230925"/>
            <a:chExt cx="2306850" cy="2068750"/>
          </a:xfrm>
        </p:grpSpPr>
        <p:sp>
          <p:nvSpPr>
            <p:cNvPr id="276" name="Google Shape;276;p30"/>
            <p:cNvSpPr/>
            <p:nvPr/>
          </p:nvSpPr>
          <p:spPr>
            <a:xfrm>
              <a:off x="5543900" y="3230925"/>
              <a:ext cx="457600" cy="415375"/>
            </a:xfrm>
            <a:custGeom>
              <a:rect b="b" l="l" r="r" t="t"/>
              <a:pathLst>
                <a:path extrusionOk="0" h="16615" w="18304">
                  <a:moveTo>
                    <a:pt x="2766" y="1"/>
                  </a:moveTo>
                  <a:cubicBezTo>
                    <a:pt x="2766" y="1"/>
                    <a:pt x="13438" y="7422"/>
                    <a:pt x="15871" y="9690"/>
                  </a:cubicBezTo>
                  <a:cubicBezTo>
                    <a:pt x="18303" y="11956"/>
                    <a:pt x="18303" y="11884"/>
                    <a:pt x="18303" y="11884"/>
                  </a:cubicBezTo>
                  <a:lnTo>
                    <a:pt x="15719" y="16614"/>
                  </a:lnTo>
                  <a:lnTo>
                    <a:pt x="1" y="16393"/>
                  </a:lnTo>
                  <a:lnTo>
                    <a:pt x="2765" y="1"/>
                  </a:lnTo>
                  <a:close/>
                </a:path>
              </a:pathLst>
            </a:custGeom>
            <a:gradFill>
              <a:gsLst>
                <a:gs pos="0">
                  <a:schemeClr val="accent4"/>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0"/>
            <p:cNvSpPr/>
            <p:nvPr/>
          </p:nvSpPr>
          <p:spPr>
            <a:xfrm>
              <a:off x="3698275" y="3234625"/>
              <a:ext cx="2306850" cy="2065050"/>
            </a:xfrm>
            <a:custGeom>
              <a:rect b="b" l="l" r="r" t="t"/>
              <a:pathLst>
                <a:path extrusionOk="0" h="82602" w="92274">
                  <a:moveTo>
                    <a:pt x="76227" y="13892"/>
                  </a:moveTo>
                  <a:lnTo>
                    <a:pt x="92274" y="11999"/>
                  </a:lnTo>
                  <a:lnTo>
                    <a:pt x="92274" y="82601"/>
                  </a:lnTo>
                  <a:lnTo>
                    <a:pt x="0" y="82601"/>
                  </a:lnTo>
                  <a:lnTo>
                    <a:pt x="0" y="76550"/>
                  </a:lnTo>
                  <a:cubicBezTo>
                    <a:pt x="381" y="76634"/>
                    <a:pt x="830" y="76682"/>
                    <a:pt x="1308" y="76682"/>
                  </a:cubicBezTo>
                  <a:cubicBezTo>
                    <a:pt x="1784" y="76682"/>
                    <a:pt x="2229" y="76634"/>
                    <a:pt x="2609" y="76551"/>
                  </a:cubicBezTo>
                  <a:cubicBezTo>
                    <a:pt x="3156" y="77366"/>
                    <a:pt x="4201" y="77687"/>
                    <a:pt x="5110" y="77318"/>
                  </a:cubicBezTo>
                  <a:cubicBezTo>
                    <a:pt x="6020" y="76948"/>
                    <a:pt x="6545" y="75991"/>
                    <a:pt x="6369" y="75025"/>
                  </a:cubicBezTo>
                  <a:cubicBezTo>
                    <a:pt x="6192" y="74060"/>
                    <a:pt x="5363" y="73349"/>
                    <a:pt x="4382" y="73325"/>
                  </a:cubicBezTo>
                  <a:cubicBezTo>
                    <a:pt x="3400" y="73300"/>
                    <a:pt x="2536" y="73969"/>
                    <a:pt x="2312" y="74925"/>
                  </a:cubicBezTo>
                  <a:cubicBezTo>
                    <a:pt x="1980" y="74874"/>
                    <a:pt x="1644" y="74849"/>
                    <a:pt x="1308" y="74849"/>
                  </a:cubicBezTo>
                  <a:cubicBezTo>
                    <a:pt x="830" y="74849"/>
                    <a:pt x="382" y="74898"/>
                    <a:pt x="0" y="74981"/>
                  </a:cubicBezTo>
                  <a:lnTo>
                    <a:pt x="0" y="66779"/>
                  </a:lnTo>
                  <a:cubicBezTo>
                    <a:pt x="382" y="66862"/>
                    <a:pt x="830" y="66910"/>
                    <a:pt x="1308" y="66910"/>
                  </a:cubicBezTo>
                  <a:cubicBezTo>
                    <a:pt x="1784" y="66910"/>
                    <a:pt x="2229" y="66862"/>
                    <a:pt x="2609" y="66780"/>
                  </a:cubicBezTo>
                  <a:cubicBezTo>
                    <a:pt x="3157" y="67595"/>
                    <a:pt x="4201" y="67915"/>
                    <a:pt x="5110" y="67546"/>
                  </a:cubicBezTo>
                  <a:cubicBezTo>
                    <a:pt x="6020" y="67177"/>
                    <a:pt x="6545" y="66219"/>
                    <a:pt x="6369" y="65254"/>
                  </a:cubicBezTo>
                  <a:cubicBezTo>
                    <a:pt x="6193" y="64287"/>
                    <a:pt x="5364" y="63578"/>
                    <a:pt x="4382" y="63553"/>
                  </a:cubicBezTo>
                  <a:cubicBezTo>
                    <a:pt x="3400" y="63529"/>
                    <a:pt x="2536" y="64197"/>
                    <a:pt x="2312" y="65154"/>
                  </a:cubicBezTo>
                  <a:cubicBezTo>
                    <a:pt x="1980" y="65102"/>
                    <a:pt x="1644" y="65078"/>
                    <a:pt x="1308" y="65078"/>
                  </a:cubicBezTo>
                  <a:cubicBezTo>
                    <a:pt x="830" y="65078"/>
                    <a:pt x="382" y="65127"/>
                    <a:pt x="0" y="65210"/>
                  </a:cubicBezTo>
                  <a:lnTo>
                    <a:pt x="0" y="57429"/>
                  </a:lnTo>
                  <a:cubicBezTo>
                    <a:pt x="382" y="57513"/>
                    <a:pt x="830" y="57560"/>
                    <a:pt x="1308" y="57560"/>
                  </a:cubicBezTo>
                  <a:cubicBezTo>
                    <a:pt x="1784" y="57560"/>
                    <a:pt x="2230" y="57513"/>
                    <a:pt x="2609" y="57430"/>
                  </a:cubicBezTo>
                  <a:cubicBezTo>
                    <a:pt x="3157" y="58245"/>
                    <a:pt x="4201" y="58566"/>
                    <a:pt x="5110" y="58196"/>
                  </a:cubicBezTo>
                  <a:cubicBezTo>
                    <a:pt x="6020" y="57827"/>
                    <a:pt x="6545" y="56870"/>
                    <a:pt x="6369" y="55904"/>
                  </a:cubicBezTo>
                  <a:cubicBezTo>
                    <a:pt x="6193" y="54937"/>
                    <a:pt x="5364" y="54228"/>
                    <a:pt x="4382" y="54203"/>
                  </a:cubicBezTo>
                  <a:cubicBezTo>
                    <a:pt x="3400" y="54179"/>
                    <a:pt x="2536" y="54848"/>
                    <a:pt x="2312" y="55804"/>
                  </a:cubicBezTo>
                  <a:cubicBezTo>
                    <a:pt x="1980" y="55753"/>
                    <a:pt x="1645" y="55728"/>
                    <a:pt x="1308" y="55728"/>
                  </a:cubicBezTo>
                  <a:cubicBezTo>
                    <a:pt x="830" y="55728"/>
                    <a:pt x="382" y="55777"/>
                    <a:pt x="0" y="55860"/>
                  </a:cubicBezTo>
                  <a:lnTo>
                    <a:pt x="0" y="47658"/>
                  </a:lnTo>
                  <a:cubicBezTo>
                    <a:pt x="382" y="47742"/>
                    <a:pt x="831" y="47790"/>
                    <a:pt x="1308" y="47790"/>
                  </a:cubicBezTo>
                  <a:cubicBezTo>
                    <a:pt x="1784" y="47790"/>
                    <a:pt x="2230" y="47742"/>
                    <a:pt x="2609" y="47661"/>
                  </a:cubicBezTo>
                  <a:cubicBezTo>
                    <a:pt x="3157" y="48476"/>
                    <a:pt x="4201" y="48795"/>
                    <a:pt x="5111" y="48426"/>
                  </a:cubicBezTo>
                  <a:cubicBezTo>
                    <a:pt x="6021" y="48057"/>
                    <a:pt x="6546" y="47100"/>
                    <a:pt x="6371" y="46134"/>
                  </a:cubicBezTo>
                  <a:cubicBezTo>
                    <a:pt x="6193" y="45168"/>
                    <a:pt x="5364" y="44458"/>
                    <a:pt x="4382" y="44433"/>
                  </a:cubicBezTo>
                  <a:cubicBezTo>
                    <a:pt x="3400" y="44409"/>
                    <a:pt x="2537" y="45077"/>
                    <a:pt x="2314" y="46034"/>
                  </a:cubicBezTo>
                  <a:cubicBezTo>
                    <a:pt x="1980" y="45983"/>
                    <a:pt x="1645" y="45958"/>
                    <a:pt x="1308" y="45959"/>
                  </a:cubicBezTo>
                  <a:cubicBezTo>
                    <a:pt x="830" y="45959"/>
                    <a:pt x="382" y="46007"/>
                    <a:pt x="0" y="46089"/>
                  </a:cubicBezTo>
                  <a:lnTo>
                    <a:pt x="0" y="37874"/>
                  </a:lnTo>
                  <a:cubicBezTo>
                    <a:pt x="382" y="37957"/>
                    <a:pt x="831" y="38005"/>
                    <a:pt x="1308" y="38005"/>
                  </a:cubicBezTo>
                  <a:cubicBezTo>
                    <a:pt x="1784" y="38005"/>
                    <a:pt x="2230" y="37957"/>
                    <a:pt x="2609" y="37875"/>
                  </a:cubicBezTo>
                  <a:cubicBezTo>
                    <a:pt x="3157" y="38691"/>
                    <a:pt x="4201" y="39010"/>
                    <a:pt x="5111" y="38641"/>
                  </a:cubicBezTo>
                  <a:cubicBezTo>
                    <a:pt x="6021" y="38271"/>
                    <a:pt x="6546" y="37315"/>
                    <a:pt x="6369" y="36348"/>
                  </a:cubicBezTo>
                  <a:cubicBezTo>
                    <a:pt x="6193" y="35383"/>
                    <a:pt x="5364" y="34672"/>
                    <a:pt x="4382" y="34649"/>
                  </a:cubicBezTo>
                  <a:cubicBezTo>
                    <a:pt x="3400" y="34624"/>
                    <a:pt x="2537" y="35292"/>
                    <a:pt x="2314" y="36248"/>
                  </a:cubicBezTo>
                  <a:cubicBezTo>
                    <a:pt x="1980" y="36198"/>
                    <a:pt x="1645" y="36172"/>
                    <a:pt x="1308" y="36174"/>
                  </a:cubicBezTo>
                  <a:cubicBezTo>
                    <a:pt x="831" y="36174"/>
                    <a:pt x="382" y="36221"/>
                    <a:pt x="0" y="36304"/>
                  </a:cubicBezTo>
                  <a:lnTo>
                    <a:pt x="0" y="28103"/>
                  </a:lnTo>
                  <a:cubicBezTo>
                    <a:pt x="382" y="28185"/>
                    <a:pt x="831" y="28233"/>
                    <a:pt x="1308" y="28233"/>
                  </a:cubicBezTo>
                  <a:cubicBezTo>
                    <a:pt x="1785" y="28233"/>
                    <a:pt x="2230" y="28185"/>
                    <a:pt x="2611" y="28104"/>
                  </a:cubicBezTo>
                  <a:cubicBezTo>
                    <a:pt x="3157" y="28919"/>
                    <a:pt x="4202" y="29238"/>
                    <a:pt x="5111" y="28869"/>
                  </a:cubicBezTo>
                  <a:cubicBezTo>
                    <a:pt x="6021" y="28500"/>
                    <a:pt x="6546" y="27544"/>
                    <a:pt x="6371" y="26577"/>
                  </a:cubicBezTo>
                  <a:cubicBezTo>
                    <a:pt x="6193" y="25611"/>
                    <a:pt x="5364" y="24901"/>
                    <a:pt x="4382" y="24877"/>
                  </a:cubicBezTo>
                  <a:cubicBezTo>
                    <a:pt x="3401" y="24853"/>
                    <a:pt x="2537" y="25520"/>
                    <a:pt x="2314" y="26477"/>
                  </a:cubicBezTo>
                  <a:cubicBezTo>
                    <a:pt x="1980" y="26427"/>
                    <a:pt x="1645" y="26401"/>
                    <a:pt x="1308" y="26402"/>
                  </a:cubicBezTo>
                  <a:cubicBezTo>
                    <a:pt x="831" y="26402"/>
                    <a:pt x="382" y="26450"/>
                    <a:pt x="0" y="26533"/>
                  </a:cubicBezTo>
                  <a:lnTo>
                    <a:pt x="0" y="17981"/>
                  </a:lnTo>
                  <a:cubicBezTo>
                    <a:pt x="382" y="18064"/>
                    <a:pt x="831" y="18112"/>
                    <a:pt x="1308" y="18112"/>
                  </a:cubicBezTo>
                  <a:cubicBezTo>
                    <a:pt x="1785" y="18112"/>
                    <a:pt x="2230" y="18064"/>
                    <a:pt x="2611" y="17982"/>
                  </a:cubicBezTo>
                  <a:cubicBezTo>
                    <a:pt x="3157" y="18797"/>
                    <a:pt x="4202" y="19117"/>
                    <a:pt x="5111" y="18748"/>
                  </a:cubicBezTo>
                  <a:cubicBezTo>
                    <a:pt x="6021" y="18379"/>
                    <a:pt x="6546" y="17422"/>
                    <a:pt x="6371" y="16456"/>
                  </a:cubicBezTo>
                  <a:cubicBezTo>
                    <a:pt x="6193" y="15490"/>
                    <a:pt x="5364" y="14780"/>
                    <a:pt x="4382" y="14755"/>
                  </a:cubicBezTo>
                  <a:cubicBezTo>
                    <a:pt x="3401" y="14731"/>
                    <a:pt x="2537" y="15399"/>
                    <a:pt x="2314" y="16356"/>
                  </a:cubicBezTo>
                  <a:cubicBezTo>
                    <a:pt x="1980" y="16304"/>
                    <a:pt x="1645" y="16280"/>
                    <a:pt x="1308" y="16281"/>
                  </a:cubicBezTo>
                  <a:cubicBezTo>
                    <a:pt x="831" y="16281"/>
                    <a:pt x="382" y="16329"/>
                    <a:pt x="1" y="16412"/>
                  </a:cubicBezTo>
                  <a:lnTo>
                    <a:pt x="1" y="8211"/>
                  </a:lnTo>
                  <a:cubicBezTo>
                    <a:pt x="382" y="8295"/>
                    <a:pt x="831" y="8343"/>
                    <a:pt x="1308" y="8343"/>
                  </a:cubicBezTo>
                  <a:cubicBezTo>
                    <a:pt x="1785" y="8343"/>
                    <a:pt x="2230" y="8295"/>
                    <a:pt x="2611" y="8213"/>
                  </a:cubicBezTo>
                  <a:cubicBezTo>
                    <a:pt x="3157" y="9028"/>
                    <a:pt x="4202" y="9348"/>
                    <a:pt x="5111" y="8979"/>
                  </a:cubicBezTo>
                  <a:cubicBezTo>
                    <a:pt x="6021" y="8610"/>
                    <a:pt x="6546" y="7652"/>
                    <a:pt x="6371" y="6687"/>
                  </a:cubicBezTo>
                  <a:cubicBezTo>
                    <a:pt x="6193" y="5721"/>
                    <a:pt x="5364" y="5011"/>
                    <a:pt x="4383" y="4986"/>
                  </a:cubicBezTo>
                  <a:cubicBezTo>
                    <a:pt x="3401" y="4962"/>
                    <a:pt x="2537" y="5630"/>
                    <a:pt x="2314" y="6587"/>
                  </a:cubicBezTo>
                  <a:cubicBezTo>
                    <a:pt x="1982" y="6535"/>
                    <a:pt x="1645" y="6511"/>
                    <a:pt x="1310" y="6511"/>
                  </a:cubicBezTo>
                  <a:cubicBezTo>
                    <a:pt x="831" y="6511"/>
                    <a:pt x="384" y="6560"/>
                    <a:pt x="1" y="6642"/>
                  </a:cubicBezTo>
                  <a:lnTo>
                    <a:pt x="1" y="1"/>
                  </a:lnTo>
                  <a:lnTo>
                    <a:pt x="76518" y="1"/>
                  </a:lnTo>
                  <a:lnTo>
                    <a:pt x="76228" y="13892"/>
                  </a:lnTo>
                  <a:close/>
                </a:path>
              </a:pathLst>
            </a:custGeom>
            <a:solidFill>
              <a:schemeClr val="accent4"/>
            </a:solidFill>
            <a:ln>
              <a:noFill/>
            </a:ln>
            <a:effectLst>
              <a:outerShdw blurRad="71438" rotWithShape="0" algn="bl" dir="5400000" dist="19050">
                <a:schemeClr val="dk1">
                  <a:alpha val="4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8" name="Google Shape;278;p30"/>
          <p:cNvSpPr txBox="1"/>
          <p:nvPr>
            <p:ph type="title"/>
          </p:nvPr>
        </p:nvSpPr>
        <p:spPr>
          <a:xfrm>
            <a:off x="719988" y="455050"/>
            <a:ext cx="7704000" cy="5943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p:txBody>
      </p:sp>
      <p:sp>
        <p:nvSpPr>
          <p:cNvPr id="279" name="Google Shape;279;p30"/>
          <p:cNvSpPr/>
          <p:nvPr/>
        </p:nvSpPr>
        <p:spPr>
          <a:xfrm rot="8100000">
            <a:off x="8482917" y="4159468"/>
            <a:ext cx="1097147" cy="274499"/>
          </a:xfrm>
          <a:prstGeom prst="rect">
            <a:avLst/>
          </a:prstGeom>
          <a:solidFill>
            <a:schemeClr val="accent5"/>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0" name="Google Shape;280;p30"/>
          <p:cNvGrpSpPr/>
          <p:nvPr/>
        </p:nvGrpSpPr>
        <p:grpSpPr>
          <a:xfrm rot="5804837">
            <a:off x="-1060590" y="1152462"/>
            <a:ext cx="1649286" cy="1479056"/>
            <a:chOff x="3698275" y="3230925"/>
            <a:chExt cx="2306850" cy="2068750"/>
          </a:xfrm>
        </p:grpSpPr>
        <p:sp>
          <p:nvSpPr>
            <p:cNvPr id="281" name="Google Shape;281;p30"/>
            <p:cNvSpPr/>
            <p:nvPr/>
          </p:nvSpPr>
          <p:spPr>
            <a:xfrm>
              <a:off x="5543900" y="3230925"/>
              <a:ext cx="457600" cy="415375"/>
            </a:xfrm>
            <a:custGeom>
              <a:rect b="b" l="l" r="r" t="t"/>
              <a:pathLst>
                <a:path extrusionOk="0" h="16615" w="18304">
                  <a:moveTo>
                    <a:pt x="2766" y="1"/>
                  </a:moveTo>
                  <a:cubicBezTo>
                    <a:pt x="2766" y="1"/>
                    <a:pt x="13438" y="7422"/>
                    <a:pt x="15871" y="9690"/>
                  </a:cubicBezTo>
                  <a:cubicBezTo>
                    <a:pt x="18303" y="11956"/>
                    <a:pt x="18303" y="11884"/>
                    <a:pt x="18303" y="11884"/>
                  </a:cubicBezTo>
                  <a:lnTo>
                    <a:pt x="15719" y="16614"/>
                  </a:lnTo>
                  <a:lnTo>
                    <a:pt x="1" y="16393"/>
                  </a:lnTo>
                  <a:lnTo>
                    <a:pt x="2765" y="1"/>
                  </a:lnTo>
                  <a:close/>
                </a:path>
              </a:pathLst>
            </a:custGeom>
            <a:gradFill>
              <a:gsLst>
                <a:gs pos="0">
                  <a:schemeClr val="accent4"/>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0"/>
            <p:cNvSpPr/>
            <p:nvPr/>
          </p:nvSpPr>
          <p:spPr>
            <a:xfrm>
              <a:off x="3698275" y="3234625"/>
              <a:ext cx="2306850" cy="2065050"/>
            </a:xfrm>
            <a:custGeom>
              <a:rect b="b" l="l" r="r" t="t"/>
              <a:pathLst>
                <a:path extrusionOk="0" h="82602" w="92274">
                  <a:moveTo>
                    <a:pt x="76227" y="13892"/>
                  </a:moveTo>
                  <a:lnTo>
                    <a:pt x="92274" y="11999"/>
                  </a:lnTo>
                  <a:lnTo>
                    <a:pt x="92274" y="82601"/>
                  </a:lnTo>
                  <a:lnTo>
                    <a:pt x="0" y="82601"/>
                  </a:lnTo>
                  <a:lnTo>
                    <a:pt x="0" y="76550"/>
                  </a:lnTo>
                  <a:cubicBezTo>
                    <a:pt x="381" y="76634"/>
                    <a:pt x="830" y="76682"/>
                    <a:pt x="1308" y="76682"/>
                  </a:cubicBezTo>
                  <a:cubicBezTo>
                    <a:pt x="1784" y="76682"/>
                    <a:pt x="2229" y="76634"/>
                    <a:pt x="2609" y="76551"/>
                  </a:cubicBezTo>
                  <a:cubicBezTo>
                    <a:pt x="3156" y="77366"/>
                    <a:pt x="4201" y="77687"/>
                    <a:pt x="5110" y="77318"/>
                  </a:cubicBezTo>
                  <a:cubicBezTo>
                    <a:pt x="6020" y="76948"/>
                    <a:pt x="6545" y="75991"/>
                    <a:pt x="6369" y="75025"/>
                  </a:cubicBezTo>
                  <a:cubicBezTo>
                    <a:pt x="6192" y="74060"/>
                    <a:pt x="5363" y="73349"/>
                    <a:pt x="4382" y="73325"/>
                  </a:cubicBezTo>
                  <a:cubicBezTo>
                    <a:pt x="3400" y="73300"/>
                    <a:pt x="2536" y="73969"/>
                    <a:pt x="2312" y="74925"/>
                  </a:cubicBezTo>
                  <a:cubicBezTo>
                    <a:pt x="1980" y="74874"/>
                    <a:pt x="1644" y="74849"/>
                    <a:pt x="1308" y="74849"/>
                  </a:cubicBezTo>
                  <a:cubicBezTo>
                    <a:pt x="830" y="74849"/>
                    <a:pt x="382" y="74898"/>
                    <a:pt x="0" y="74981"/>
                  </a:cubicBezTo>
                  <a:lnTo>
                    <a:pt x="0" y="66779"/>
                  </a:lnTo>
                  <a:cubicBezTo>
                    <a:pt x="382" y="66862"/>
                    <a:pt x="830" y="66910"/>
                    <a:pt x="1308" y="66910"/>
                  </a:cubicBezTo>
                  <a:cubicBezTo>
                    <a:pt x="1784" y="66910"/>
                    <a:pt x="2229" y="66862"/>
                    <a:pt x="2609" y="66780"/>
                  </a:cubicBezTo>
                  <a:cubicBezTo>
                    <a:pt x="3157" y="67595"/>
                    <a:pt x="4201" y="67915"/>
                    <a:pt x="5110" y="67546"/>
                  </a:cubicBezTo>
                  <a:cubicBezTo>
                    <a:pt x="6020" y="67177"/>
                    <a:pt x="6545" y="66219"/>
                    <a:pt x="6369" y="65254"/>
                  </a:cubicBezTo>
                  <a:cubicBezTo>
                    <a:pt x="6193" y="64287"/>
                    <a:pt x="5364" y="63578"/>
                    <a:pt x="4382" y="63553"/>
                  </a:cubicBezTo>
                  <a:cubicBezTo>
                    <a:pt x="3400" y="63529"/>
                    <a:pt x="2536" y="64197"/>
                    <a:pt x="2312" y="65154"/>
                  </a:cubicBezTo>
                  <a:cubicBezTo>
                    <a:pt x="1980" y="65102"/>
                    <a:pt x="1644" y="65078"/>
                    <a:pt x="1308" y="65078"/>
                  </a:cubicBezTo>
                  <a:cubicBezTo>
                    <a:pt x="830" y="65078"/>
                    <a:pt x="382" y="65127"/>
                    <a:pt x="0" y="65210"/>
                  </a:cubicBezTo>
                  <a:lnTo>
                    <a:pt x="0" y="57429"/>
                  </a:lnTo>
                  <a:cubicBezTo>
                    <a:pt x="382" y="57513"/>
                    <a:pt x="830" y="57560"/>
                    <a:pt x="1308" y="57560"/>
                  </a:cubicBezTo>
                  <a:cubicBezTo>
                    <a:pt x="1784" y="57560"/>
                    <a:pt x="2230" y="57513"/>
                    <a:pt x="2609" y="57430"/>
                  </a:cubicBezTo>
                  <a:cubicBezTo>
                    <a:pt x="3157" y="58245"/>
                    <a:pt x="4201" y="58566"/>
                    <a:pt x="5110" y="58196"/>
                  </a:cubicBezTo>
                  <a:cubicBezTo>
                    <a:pt x="6020" y="57827"/>
                    <a:pt x="6545" y="56870"/>
                    <a:pt x="6369" y="55904"/>
                  </a:cubicBezTo>
                  <a:cubicBezTo>
                    <a:pt x="6193" y="54937"/>
                    <a:pt x="5364" y="54228"/>
                    <a:pt x="4382" y="54203"/>
                  </a:cubicBezTo>
                  <a:cubicBezTo>
                    <a:pt x="3400" y="54179"/>
                    <a:pt x="2536" y="54848"/>
                    <a:pt x="2312" y="55804"/>
                  </a:cubicBezTo>
                  <a:cubicBezTo>
                    <a:pt x="1980" y="55753"/>
                    <a:pt x="1645" y="55728"/>
                    <a:pt x="1308" y="55728"/>
                  </a:cubicBezTo>
                  <a:cubicBezTo>
                    <a:pt x="830" y="55728"/>
                    <a:pt x="382" y="55777"/>
                    <a:pt x="0" y="55860"/>
                  </a:cubicBezTo>
                  <a:lnTo>
                    <a:pt x="0" y="47658"/>
                  </a:lnTo>
                  <a:cubicBezTo>
                    <a:pt x="382" y="47742"/>
                    <a:pt x="831" y="47790"/>
                    <a:pt x="1308" y="47790"/>
                  </a:cubicBezTo>
                  <a:cubicBezTo>
                    <a:pt x="1784" y="47790"/>
                    <a:pt x="2230" y="47742"/>
                    <a:pt x="2609" y="47661"/>
                  </a:cubicBezTo>
                  <a:cubicBezTo>
                    <a:pt x="3157" y="48476"/>
                    <a:pt x="4201" y="48795"/>
                    <a:pt x="5111" y="48426"/>
                  </a:cubicBezTo>
                  <a:cubicBezTo>
                    <a:pt x="6021" y="48057"/>
                    <a:pt x="6546" y="47100"/>
                    <a:pt x="6371" y="46134"/>
                  </a:cubicBezTo>
                  <a:cubicBezTo>
                    <a:pt x="6193" y="45168"/>
                    <a:pt x="5364" y="44458"/>
                    <a:pt x="4382" y="44433"/>
                  </a:cubicBezTo>
                  <a:cubicBezTo>
                    <a:pt x="3400" y="44409"/>
                    <a:pt x="2537" y="45077"/>
                    <a:pt x="2314" y="46034"/>
                  </a:cubicBezTo>
                  <a:cubicBezTo>
                    <a:pt x="1980" y="45983"/>
                    <a:pt x="1645" y="45958"/>
                    <a:pt x="1308" y="45959"/>
                  </a:cubicBezTo>
                  <a:cubicBezTo>
                    <a:pt x="830" y="45959"/>
                    <a:pt x="382" y="46007"/>
                    <a:pt x="0" y="46089"/>
                  </a:cubicBezTo>
                  <a:lnTo>
                    <a:pt x="0" y="37874"/>
                  </a:lnTo>
                  <a:cubicBezTo>
                    <a:pt x="382" y="37957"/>
                    <a:pt x="831" y="38005"/>
                    <a:pt x="1308" y="38005"/>
                  </a:cubicBezTo>
                  <a:cubicBezTo>
                    <a:pt x="1784" y="38005"/>
                    <a:pt x="2230" y="37957"/>
                    <a:pt x="2609" y="37875"/>
                  </a:cubicBezTo>
                  <a:cubicBezTo>
                    <a:pt x="3157" y="38691"/>
                    <a:pt x="4201" y="39010"/>
                    <a:pt x="5111" y="38641"/>
                  </a:cubicBezTo>
                  <a:cubicBezTo>
                    <a:pt x="6021" y="38271"/>
                    <a:pt x="6546" y="37315"/>
                    <a:pt x="6369" y="36348"/>
                  </a:cubicBezTo>
                  <a:cubicBezTo>
                    <a:pt x="6193" y="35383"/>
                    <a:pt x="5364" y="34672"/>
                    <a:pt x="4382" y="34649"/>
                  </a:cubicBezTo>
                  <a:cubicBezTo>
                    <a:pt x="3400" y="34624"/>
                    <a:pt x="2537" y="35292"/>
                    <a:pt x="2314" y="36248"/>
                  </a:cubicBezTo>
                  <a:cubicBezTo>
                    <a:pt x="1980" y="36198"/>
                    <a:pt x="1645" y="36172"/>
                    <a:pt x="1308" y="36174"/>
                  </a:cubicBezTo>
                  <a:cubicBezTo>
                    <a:pt x="831" y="36174"/>
                    <a:pt x="382" y="36221"/>
                    <a:pt x="0" y="36304"/>
                  </a:cubicBezTo>
                  <a:lnTo>
                    <a:pt x="0" y="28103"/>
                  </a:lnTo>
                  <a:cubicBezTo>
                    <a:pt x="382" y="28185"/>
                    <a:pt x="831" y="28233"/>
                    <a:pt x="1308" y="28233"/>
                  </a:cubicBezTo>
                  <a:cubicBezTo>
                    <a:pt x="1785" y="28233"/>
                    <a:pt x="2230" y="28185"/>
                    <a:pt x="2611" y="28104"/>
                  </a:cubicBezTo>
                  <a:cubicBezTo>
                    <a:pt x="3157" y="28919"/>
                    <a:pt x="4202" y="29238"/>
                    <a:pt x="5111" y="28869"/>
                  </a:cubicBezTo>
                  <a:cubicBezTo>
                    <a:pt x="6021" y="28500"/>
                    <a:pt x="6546" y="27544"/>
                    <a:pt x="6371" y="26577"/>
                  </a:cubicBezTo>
                  <a:cubicBezTo>
                    <a:pt x="6193" y="25611"/>
                    <a:pt x="5364" y="24901"/>
                    <a:pt x="4382" y="24877"/>
                  </a:cubicBezTo>
                  <a:cubicBezTo>
                    <a:pt x="3401" y="24853"/>
                    <a:pt x="2537" y="25520"/>
                    <a:pt x="2314" y="26477"/>
                  </a:cubicBezTo>
                  <a:cubicBezTo>
                    <a:pt x="1980" y="26427"/>
                    <a:pt x="1645" y="26401"/>
                    <a:pt x="1308" y="26402"/>
                  </a:cubicBezTo>
                  <a:cubicBezTo>
                    <a:pt x="831" y="26402"/>
                    <a:pt x="382" y="26450"/>
                    <a:pt x="0" y="26533"/>
                  </a:cubicBezTo>
                  <a:lnTo>
                    <a:pt x="0" y="17981"/>
                  </a:lnTo>
                  <a:cubicBezTo>
                    <a:pt x="382" y="18064"/>
                    <a:pt x="831" y="18112"/>
                    <a:pt x="1308" y="18112"/>
                  </a:cubicBezTo>
                  <a:cubicBezTo>
                    <a:pt x="1785" y="18112"/>
                    <a:pt x="2230" y="18064"/>
                    <a:pt x="2611" y="17982"/>
                  </a:cubicBezTo>
                  <a:cubicBezTo>
                    <a:pt x="3157" y="18797"/>
                    <a:pt x="4202" y="19117"/>
                    <a:pt x="5111" y="18748"/>
                  </a:cubicBezTo>
                  <a:cubicBezTo>
                    <a:pt x="6021" y="18379"/>
                    <a:pt x="6546" y="17422"/>
                    <a:pt x="6371" y="16456"/>
                  </a:cubicBezTo>
                  <a:cubicBezTo>
                    <a:pt x="6193" y="15490"/>
                    <a:pt x="5364" y="14780"/>
                    <a:pt x="4382" y="14755"/>
                  </a:cubicBezTo>
                  <a:cubicBezTo>
                    <a:pt x="3401" y="14731"/>
                    <a:pt x="2537" y="15399"/>
                    <a:pt x="2314" y="16356"/>
                  </a:cubicBezTo>
                  <a:cubicBezTo>
                    <a:pt x="1980" y="16304"/>
                    <a:pt x="1645" y="16280"/>
                    <a:pt x="1308" y="16281"/>
                  </a:cubicBezTo>
                  <a:cubicBezTo>
                    <a:pt x="831" y="16281"/>
                    <a:pt x="382" y="16329"/>
                    <a:pt x="1" y="16412"/>
                  </a:cubicBezTo>
                  <a:lnTo>
                    <a:pt x="1" y="8211"/>
                  </a:lnTo>
                  <a:cubicBezTo>
                    <a:pt x="382" y="8295"/>
                    <a:pt x="831" y="8343"/>
                    <a:pt x="1308" y="8343"/>
                  </a:cubicBezTo>
                  <a:cubicBezTo>
                    <a:pt x="1785" y="8343"/>
                    <a:pt x="2230" y="8295"/>
                    <a:pt x="2611" y="8213"/>
                  </a:cubicBezTo>
                  <a:cubicBezTo>
                    <a:pt x="3157" y="9028"/>
                    <a:pt x="4202" y="9348"/>
                    <a:pt x="5111" y="8979"/>
                  </a:cubicBezTo>
                  <a:cubicBezTo>
                    <a:pt x="6021" y="8610"/>
                    <a:pt x="6546" y="7652"/>
                    <a:pt x="6371" y="6687"/>
                  </a:cubicBezTo>
                  <a:cubicBezTo>
                    <a:pt x="6193" y="5721"/>
                    <a:pt x="5364" y="5011"/>
                    <a:pt x="4383" y="4986"/>
                  </a:cubicBezTo>
                  <a:cubicBezTo>
                    <a:pt x="3401" y="4962"/>
                    <a:pt x="2537" y="5630"/>
                    <a:pt x="2314" y="6587"/>
                  </a:cubicBezTo>
                  <a:cubicBezTo>
                    <a:pt x="1982" y="6535"/>
                    <a:pt x="1645" y="6511"/>
                    <a:pt x="1310" y="6511"/>
                  </a:cubicBezTo>
                  <a:cubicBezTo>
                    <a:pt x="831" y="6511"/>
                    <a:pt x="384" y="6560"/>
                    <a:pt x="1" y="6642"/>
                  </a:cubicBezTo>
                  <a:lnTo>
                    <a:pt x="1" y="1"/>
                  </a:lnTo>
                  <a:lnTo>
                    <a:pt x="76518" y="1"/>
                  </a:lnTo>
                  <a:lnTo>
                    <a:pt x="76228" y="13892"/>
                  </a:lnTo>
                  <a:close/>
                </a:path>
              </a:pathLst>
            </a:custGeom>
            <a:solidFill>
              <a:schemeClr val="accent4"/>
            </a:solidFill>
            <a:ln>
              <a:noFill/>
            </a:ln>
            <a:effectLst>
              <a:outerShdw blurRad="71438" rotWithShape="0" algn="bl" dir="5400000" dist="19050">
                <a:schemeClr val="dk1">
                  <a:alpha val="4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35" name="Shape 35"/>
        <p:cNvGrpSpPr/>
        <p:nvPr/>
      </p:nvGrpSpPr>
      <p:grpSpPr>
        <a:xfrm>
          <a:off x="0" y="0"/>
          <a:ext cx="0" cy="0"/>
          <a:chOff x="0" y="0"/>
          <a:chExt cx="0" cy="0"/>
        </a:xfrm>
      </p:grpSpPr>
      <p:sp>
        <p:nvSpPr>
          <p:cNvPr id="36" name="Google Shape;36;p4"/>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txBox="1"/>
          <p:nvPr>
            <p:ph type="title"/>
          </p:nvPr>
        </p:nvSpPr>
        <p:spPr>
          <a:xfrm>
            <a:off x="712675" y="460200"/>
            <a:ext cx="7704000" cy="5943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solidFill>
                  <a:schemeClr val="accent2"/>
                </a:solidFill>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38" name="Google Shape;38;p4"/>
          <p:cNvSpPr txBox="1"/>
          <p:nvPr>
            <p:ph idx="1" type="body"/>
          </p:nvPr>
        </p:nvSpPr>
        <p:spPr>
          <a:xfrm>
            <a:off x="712800" y="1095721"/>
            <a:ext cx="7714800" cy="3550500"/>
          </a:xfrm>
          <a:prstGeom prst="rect">
            <a:avLst/>
          </a:prstGeom>
        </p:spPr>
        <p:txBody>
          <a:bodyPr anchorCtr="0" anchor="ctr" bIns="91425" lIns="91425" spcFirstLastPara="1" rIns="91425" wrap="square" tIns="91425">
            <a:noAutofit/>
          </a:bodyPr>
          <a:lstStyle>
            <a:lvl1pPr indent="-304800" lvl="0" marL="457200">
              <a:lnSpc>
                <a:spcPct val="100000"/>
              </a:lnSpc>
              <a:spcBef>
                <a:spcPts val="0"/>
              </a:spcBef>
              <a:spcAft>
                <a:spcPts val="0"/>
              </a:spcAft>
              <a:buSzPts val="1200"/>
              <a:buAutoNum type="arabicPeriod"/>
              <a:defRPr sz="1200"/>
            </a:lvl1pPr>
            <a:lvl2pPr indent="-330200" lvl="1" marL="914400">
              <a:spcBef>
                <a:spcPts val="0"/>
              </a:spcBef>
              <a:spcAft>
                <a:spcPts val="0"/>
              </a:spcAft>
              <a:buSzPts val="1600"/>
              <a:buAutoNum type="alphaLcPeriod"/>
              <a:defRPr/>
            </a:lvl2pPr>
            <a:lvl3pPr indent="-330200" lvl="2" marL="1371600">
              <a:spcBef>
                <a:spcPts val="0"/>
              </a:spcBef>
              <a:spcAft>
                <a:spcPts val="0"/>
              </a:spcAft>
              <a:buSzPts val="1600"/>
              <a:buAutoNum type="romanLcPeriod"/>
              <a:defRPr/>
            </a:lvl3pPr>
            <a:lvl4pPr indent="-330200" lvl="3" marL="1828800">
              <a:spcBef>
                <a:spcPts val="0"/>
              </a:spcBef>
              <a:spcAft>
                <a:spcPts val="0"/>
              </a:spcAft>
              <a:buSzPts val="1600"/>
              <a:buAutoNum type="arabicPeriod"/>
              <a:defRPr/>
            </a:lvl4pPr>
            <a:lvl5pPr indent="-330200" lvl="4" marL="2286000">
              <a:spcBef>
                <a:spcPts val="0"/>
              </a:spcBef>
              <a:spcAft>
                <a:spcPts val="0"/>
              </a:spcAft>
              <a:buSzPts val="1600"/>
              <a:buAutoNum type="alphaLcPeriod"/>
              <a:defRPr/>
            </a:lvl5pPr>
            <a:lvl6pPr indent="-330200" lvl="5" marL="2743200">
              <a:spcBef>
                <a:spcPts val="0"/>
              </a:spcBef>
              <a:spcAft>
                <a:spcPts val="0"/>
              </a:spcAft>
              <a:buSzPts val="1600"/>
              <a:buAutoNum type="romanLcPeriod"/>
              <a:defRPr/>
            </a:lvl6pPr>
            <a:lvl7pPr indent="-330200" lvl="6" marL="3200400">
              <a:spcBef>
                <a:spcPts val="0"/>
              </a:spcBef>
              <a:spcAft>
                <a:spcPts val="0"/>
              </a:spcAft>
              <a:buSzPts val="1600"/>
              <a:buAutoNum type="arabicPeriod"/>
              <a:defRPr/>
            </a:lvl7pPr>
            <a:lvl8pPr indent="-330200" lvl="7" marL="3657600">
              <a:spcBef>
                <a:spcPts val="0"/>
              </a:spcBef>
              <a:spcAft>
                <a:spcPts val="0"/>
              </a:spcAft>
              <a:buSzPts val="1600"/>
              <a:buAutoNum type="alphaLcPeriod"/>
              <a:defRPr/>
            </a:lvl8pPr>
            <a:lvl9pPr indent="-330200" lvl="8" marL="4114800">
              <a:spcBef>
                <a:spcPts val="0"/>
              </a:spcBef>
              <a:spcAft>
                <a:spcPts val="0"/>
              </a:spcAft>
              <a:buSzPts val="1600"/>
              <a:buAutoNum type="romanLcPeriod"/>
              <a:defRPr/>
            </a:lvl9pPr>
          </a:lstStyle>
          <a:p/>
        </p:txBody>
      </p:sp>
      <p:sp>
        <p:nvSpPr>
          <p:cNvPr id="39" name="Google Shape;39;p4"/>
          <p:cNvSpPr/>
          <p:nvPr/>
        </p:nvSpPr>
        <p:spPr>
          <a:xfrm rot="-1369">
            <a:off x="8580110" y="261824"/>
            <a:ext cx="4234892" cy="2824693"/>
          </a:xfrm>
          <a:custGeom>
            <a:rect b="b" l="l" r="r" t="t"/>
            <a:pathLst>
              <a:path extrusionOk="0" h="97420" w="168704">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 name="Google Shape;40;p4"/>
          <p:cNvGrpSpPr/>
          <p:nvPr/>
        </p:nvGrpSpPr>
        <p:grpSpPr>
          <a:xfrm>
            <a:off x="86600" y="4072530"/>
            <a:ext cx="722675" cy="1236693"/>
            <a:chOff x="162800" y="3873150"/>
            <a:chExt cx="722675" cy="1359900"/>
          </a:xfrm>
        </p:grpSpPr>
        <p:sp>
          <p:nvSpPr>
            <p:cNvPr id="41" name="Google Shape;41;p4"/>
            <p:cNvSpPr/>
            <p:nvPr/>
          </p:nvSpPr>
          <p:spPr>
            <a:xfrm rot="-5400000">
              <a:off x="-354550" y="4390500"/>
              <a:ext cx="1359900" cy="325200"/>
            </a:xfrm>
            <a:prstGeom prst="homePlate">
              <a:avLst>
                <a:gd fmla="val 50000" name="adj"/>
              </a:avLst>
            </a:prstGeom>
            <a:solidFill>
              <a:schemeClr val="accent3"/>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4"/>
            <p:cNvSpPr/>
            <p:nvPr/>
          </p:nvSpPr>
          <p:spPr>
            <a:xfrm rot="-5400000">
              <a:off x="321325" y="4668900"/>
              <a:ext cx="803100" cy="325200"/>
            </a:xfrm>
            <a:prstGeom prst="homePlate">
              <a:avLst>
                <a:gd fmla="val 50000" name="adj"/>
              </a:avLst>
            </a:prstGeom>
            <a:solidFill>
              <a:schemeClr val="accent5"/>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5_2_1_1">
    <p:bg>
      <p:bgPr>
        <a:solidFill>
          <a:schemeClr val="dk2"/>
        </a:solidFill>
      </p:bgPr>
    </p:bg>
    <p:spTree>
      <p:nvGrpSpPr>
        <p:cNvPr id="283" name="Shape 283"/>
        <p:cNvGrpSpPr/>
        <p:nvPr/>
      </p:nvGrpSpPr>
      <p:grpSpPr>
        <a:xfrm>
          <a:off x="0" y="0"/>
          <a:ext cx="0" cy="0"/>
          <a:chOff x="0" y="0"/>
          <a:chExt cx="0" cy="0"/>
        </a:xfrm>
      </p:grpSpPr>
      <p:sp>
        <p:nvSpPr>
          <p:cNvPr id="284" name="Google Shape;284;p31"/>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1"/>
          <p:cNvSpPr/>
          <p:nvPr/>
        </p:nvSpPr>
        <p:spPr>
          <a:xfrm rot="9382599">
            <a:off x="-1196005" y="2731750"/>
            <a:ext cx="2026828" cy="2202456"/>
          </a:xfrm>
          <a:custGeom>
            <a:rect b="b" l="l" r="r" t="t"/>
            <a:pathLst>
              <a:path extrusionOk="0" h="188354" w="186070">
                <a:moveTo>
                  <a:pt x="48270" y="14051"/>
                </a:moveTo>
                <a:cubicBezTo>
                  <a:pt x="48612" y="14051"/>
                  <a:pt x="48964" y="14092"/>
                  <a:pt x="49323" y="14179"/>
                </a:cubicBezTo>
                <a:cubicBezTo>
                  <a:pt x="51651" y="14742"/>
                  <a:pt x="53086" y="17070"/>
                  <a:pt x="52523" y="19398"/>
                </a:cubicBezTo>
                <a:cubicBezTo>
                  <a:pt x="52115" y="21097"/>
                  <a:pt x="50725" y="22388"/>
                  <a:pt x="48992" y="22653"/>
                </a:cubicBezTo>
                <a:cubicBezTo>
                  <a:pt x="48765" y="22690"/>
                  <a:pt x="48538" y="22707"/>
                  <a:pt x="48312" y="22707"/>
                </a:cubicBezTo>
                <a:cubicBezTo>
                  <a:pt x="46828" y="22707"/>
                  <a:pt x="45419" y="21938"/>
                  <a:pt x="44634" y="20645"/>
                </a:cubicBezTo>
                <a:cubicBezTo>
                  <a:pt x="42808" y="17673"/>
                  <a:pt x="45058" y="14051"/>
                  <a:pt x="48270" y="14051"/>
                </a:cubicBezTo>
                <a:close/>
                <a:moveTo>
                  <a:pt x="63144" y="17626"/>
                </a:moveTo>
                <a:cubicBezTo>
                  <a:pt x="63486" y="17626"/>
                  <a:pt x="63838" y="17667"/>
                  <a:pt x="64197" y="17754"/>
                </a:cubicBezTo>
                <a:cubicBezTo>
                  <a:pt x="66525" y="18306"/>
                  <a:pt x="67949" y="20645"/>
                  <a:pt x="67397" y="22973"/>
                </a:cubicBezTo>
                <a:cubicBezTo>
                  <a:pt x="66989" y="24672"/>
                  <a:pt x="65599" y="25952"/>
                  <a:pt x="63866" y="26228"/>
                </a:cubicBezTo>
                <a:cubicBezTo>
                  <a:pt x="63638" y="26265"/>
                  <a:pt x="63409" y="26282"/>
                  <a:pt x="63183" y="26282"/>
                </a:cubicBezTo>
                <a:cubicBezTo>
                  <a:pt x="61694" y="26282"/>
                  <a:pt x="60292" y="25513"/>
                  <a:pt x="59497" y="24220"/>
                </a:cubicBezTo>
                <a:cubicBezTo>
                  <a:pt x="57681" y="21248"/>
                  <a:pt x="59932" y="17626"/>
                  <a:pt x="63144" y="17626"/>
                </a:cubicBezTo>
                <a:close/>
                <a:moveTo>
                  <a:pt x="78016" y="21201"/>
                </a:moveTo>
                <a:cubicBezTo>
                  <a:pt x="78358" y="21201"/>
                  <a:pt x="78711" y="21242"/>
                  <a:pt x="79071" y="21329"/>
                </a:cubicBezTo>
                <a:cubicBezTo>
                  <a:pt x="81400" y="21881"/>
                  <a:pt x="82823" y="24220"/>
                  <a:pt x="82271" y="26537"/>
                </a:cubicBezTo>
                <a:cubicBezTo>
                  <a:pt x="81863" y="28247"/>
                  <a:pt x="80473" y="29527"/>
                  <a:pt x="78740" y="29803"/>
                </a:cubicBezTo>
                <a:cubicBezTo>
                  <a:pt x="78512" y="29840"/>
                  <a:pt x="78283" y="29857"/>
                  <a:pt x="78057" y="29857"/>
                </a:cubicBezTo>
                <a:cubicBezTo>
                  <a:pt x="76568" y="29857"/>
                  <a:pt x="75166" y="29088"/>
                  <a:pt x="74371" y="27795"/>
                </a:cubicBezTo>
                <a:cubicBezTo>
                  <a:pt x="72545" y="24823"/>
                  <a:pt x="74795" y="21201"/>
                  <a:pt x="78016" y="21201"/>
                </a:cubicBezTo>
                <a:close/>
                <a:moveTo>
                  <a:pt x="92890" y="24765"/>
                </a:moveTo>
                <a:cubicBezTo>
                  <a:pt x="93232" y="24765"/>
                  <a:pt x="93585" y="24806"/>
                  <a:pt x="93945" y="24893"/>
                </a:cubicBezTo>
                <a:cubicBezTo>
                  <a:pt x="96274" y="25445"/>
                  <a:pt x="97697" y="27784"/>
                  <a:pt x="97145" y="30112"/>
                </a:cubicBezTo>
                <a:cubicBezTo>
                  <a:pt x="96737" y="31812"/>
                  <a:pt x="95336" y="33103"/>
                  <a:pt x="93614" y="33378"/>
                </a:cubicBezTo>
                <a:cubicBezTo>
                  <a:pt x="93393" y="33412"/>
                  <a:pt x="93172" y="33429"/>
                  <a:pt x="92952" y="33429"/>
                </a:cubicBezTo>
                <a:cubicBezTo>
                  <a:pt x="91455" y="33429"/>
                  <a:pt x="90044" y="32658"/>
                  <a:pt x="89245" y="31359"/>
                </a:cubicBezTo>
                <a:cubicBezTo>
                  <a:pt x="87429" y="28387"/>
                  <a:pt x="89671" y="24765"/>
                  <a:pt x="92890" y="24765"/>
                </a:cubicBezTo>
                <a:close/>
                <a:moveTo>
                  <a:pt x="107764" y="28340"/>
                </a:moveTo>
                <a:cubicBezTo>
                  <a:pt x="108106" y="28340"/>
                  <a:pt x="108459" y="28381"/>
                  <a:pt x="108819" y="28468"/>
                </a:cubicBezTo>
                <a:cubicBezTo>
                  <a:pt x="111137" y="29020"/>
                  <a:pt x="112571" y="31359"/>
                  <a:pt x="112008" y="33687"/>
                </a:cubicBezTo>
                <a:cubicBezTo>
                  <a:pt x="111600" y="35387"/>
                  <a:pt x="110210" y="36678"/>
                  <a:pt x="108488" y="36942"/>
                </a:cubicBezTo>
                <a:cubicBezTo>
                  <a:pt x="108260" y="36979"/>
                  <a:pt x="108032" y="36997"/>
                  <a:pt x="107805" y="36997"/>
                </a:cubicBezTo>
                <a:cubicBezTo>
                  <a:pt x="106316" y="36997"/>
                  <a:pt x="104914" y="36227"/>
                  <a:pt x="104119" y="34934"/>
                </a:cubicBezTo>
                <a:cubicBezTo>
                  <a:pt x="102294" y="31962"/>
                  <a:pt x="104544" y="28340"/>
                  <a:pt x="107764" y="28340"/>
                </a:cubicBezTo>
                <a:close/>
                <a:moveTo>
                  <a:pt x="122627" y="31915"/>
                </a:moveTo>
                <a:cubicBezTo>
                  <a:pt x="122969" y="31915"/>
                  <a:pt x="123322" y="31956"/>
                  <a:pt x="123682" y="32043"/>
                </a:cubicBezTo>
                <a:cubicBezTo>
                  <a:pt x="126011" y="32595"/>
                  <a:pt x="127445" y="34934"/>
                  <a:pt x="126882" y="37251"/>
                </a:cubicBezTo>
                <a:cubicBezTo>
                  <a:pt x="126474" y="38962"/>
                  <a:pt x="125084" y="40242"/>
                  <a:pt x="123351" y="40517"/>
                </a:cubicBezTo>
                <a:cubicBezTo>
                  <a:pt x="123124" y="40554"/>
                  <a:pt x="122897" y="40572"/>
                  <a:pt x="122672" y="40572"/>
                </a:cubicBezTo>
                <a:cubicBezTo>
                  <a:pt x="121190" y="40572"/>
                  <a:pt x="119788" y="39802"/>
                  <a:pt x="118993" y="38509"/>
                </a:cubicBezTo>
                <a:cubicBezTo>
                  <a:pt x="117168" y="35537"/>
                  <a:pt x="119409" y="31915"/>
                  <a:pt x="122627" y="31915"/>
                </a:cubicBezTo>
                <a:close/>
                <a:moveTo>
                  <a:pt x="137512" y="35482"/>
                </a:moveTo>
                <a:cubicBezTo>
                  <a:pt x="137851" y="35482"/>
                  <a:pt x="138200" y="35522"/>
                  <a:pt x="138557" y="35607"/>
                </a:cubicBezTo>
                <a:cubicBezTo>
                  <a:pt x="140885" y="36170"/>
                  <a:pt x="142308" y="38509"/>
                  <a:pt x="141756" y="40826"/>
                </a:cubicBezTo>
                <a:cubicBezTo>
                  <a:pt x="141348" y="42526"/>
                  <a:pt x="139947" y="43817"/>
                  <a:pt x="138225" y="44093"/>
                </a:cubicBezTo>
                <a:cubicBezTo>
                  <a:pt x="137997" y="44129"/>
                  <a:pt x="137769" y="44147"/>
                  <a:pt x="137543" y="44147"/>
                </a:cubicBezTo>
                <a:cubicBezTo>
                  <a:pt x="136053" y="44147"/>
                  <a:pt x="134651" y="43376"/>
                  <a:pt x="133856" y="42073"/>
                </a:cubicBezTo>
                <a:cubicBezTo>
                  <a:pt x="132039" y="39108"/>
                  <a:pt x="134288" y="35482"/>
                  <a:pt x="137512" y="35482"/>
                </a:cubicBezTo>
                <a:close/>
                <a:moveTo>
                  <a:pt x="152375" y="39055"/>
                </a:moveTo>
                <a:cubicBezTo>
                  <a:pt x="152717" y="39055"/>
                  <a:pt x="153070" y="39095"/>
                  <a:pt x="153431" y="39182"/>
                </a:cubicBezTo>
                <a:cubicBezTo>
                  <a:pt x="155759" y="39734"/>
                  <a:pt x="157182" y="42073"/>
                  <a:pt x="156630" y="44402"/>
                </a:cubicBezTo>
                <a:cubicBezTo>
                  <a:pt x="156222" y="46101"/>
                  <a:pt x="154821" y="47392"/>
                  <a:pt x="153100" y="47657"/>
                </a:cubicBezTo>
                <a:cubicBezTo>
                  <a:pt x="152871" y="47693"/>
                  <a:pt x="152643" y="47711"/>
                  <a:pt x="152416" y="47711"/>
                </a:cubicBezTo>
                <a:cubicBezTo>
                  <a:pt x="150927" y="47711"/>
                  <a:pt x="149525" y="46941"/>
                  <a:pt x="148730" y="45648"/>
                </a:cubicBezTo>
                <a:cubicBezTo>
                  <a:pt x="146915" y="42676"/>
                  <a:pt x="149157" y="39055"/>
                  <a:pt x="152375" y="39055"/>
                </a:cubicBezTo>
                <a:close/>
                <a:moveTo>
                  <a:pt x="167249" y="42630"/>
                </a:moveTo>
                <a:cubicBezTo>
                  <a:pt x="167591" y="42630"/>
                  <a:pt x="167944" y="42671"/>
                  <a:pt x="168305" y="42757"/>
                </a:cubicBezTo>
                <a:cubicBezTo>
                  <a:pt x="170622" y="43309"/>
                  <a:pt x="172056" y="45648"/>
                  <a:pt x="171505" y="47966"/>
                </a:cubicBezTo>
                <a:lnTo>
                  <a:pt x="171494" y="47966"/>
                </a:lnTo>
                <a:cubicBezTo>
                  <a:pt x="171096" y="49676"/>
                  <a:pt x="169695" y="50967"/>
                  <a:pt x="167974" y="51232"/>
                </a:cubicBezTo>
                <a:cubicBezTo>
                  <a:pt x="167745" y="51268"/>
                  <a:pt x="167517" y="51286"/>
                  <a:pt x="167290" y="51286"/>
                </a:cubicBezTo>
                <a:cubicBezTo>
                  <a:pt x="165801" y="51286"/>
                  <a:pt x="164399" y="50517"/>
                  <a:pt x="163604" y="49223"/>
                </a:cubicBezTo>
                <a:cubicBezTo>
                  <a:pt x="161779" y="46251"/>
                  <a:pt x="164029" y="42630"/>
                  <a:pt x="167249" y="42630"/>
                </a:cubicBezTo>
                <a:close/>
                <a:moveTo>
                  <a:pt x="36623" y="0"/>
                </a:moveTo>
                <a:lnTo>
                  <a:pt x="35210" y="5859"/>
                </a:lnTo>
                <a:lnTo>
                  <a:pt x="0" y="152470"/>
                </a:lnTo>
                <a:lnTo>
                  <a:pt x="149447" y="188353"/>
                </a:lnTo>
                <a:lnTo>
                  <a:pt x="184657" y="41753"/>
                </a:lnTo>
                <a:lnTo>
                  <a:pt x="186070" y="35894"/>
                </a:lnTo>
                <a:lnTo>
                  <a:pt x="179935" y="34416"/>
                </a:lnTo>
                <a:lnTo>
                  <a:pt x="176613" y="33621"/>
                </a:lnTo>
                <a:lnTo>
                  <a:pt x="167521" y="31436"/>
                </a:lnTo>
                <a:lnTo>
                  <a:pt x="164200" y="30642"/>
                </a:lnTo>
                <a:lnTo>
                  <a:pt x="155108" y="28457"/>
                </a:lnTo>
                <a:lnTo>
                  <a:pt x="151798" y="27663"/>
                </a:lnTo>
                <a:lnTo>
                  <a:pt x="142705" y="25478"/>
                </a:lnTo>
                <a:lnTo>
                  <a:pt x="139384" y="24683"/>
                </a:lnTo>
                <a:lnTo>
                  <a:pt x="130292" y="22499"/>
                </a:lnTo>
                <a:lnTo>
                  <a:pt x="126971" y="21704"/>
                </a:lnTo>
                <a:lnTo>
                  <a:pt x="117878" y="19519"/>
                </a:lnTo>
                <a:lnTo>
                  <a:pt x="114568" y="18725"/>
                </a:lnTo>
                <a:lnTo>
                  <a:pt x="105476" y="16540"/>
                </a:lnTo>
                <a:lnTo>
                  <a:pt x="102166" y="15735"/>
                </a:lnTo>
                <a:lnTo>
                  <a:pt x="93063" y="13561"/>
                </a:lnTo>
                <a:lnTo>
                  <a:pt x="89741" y="12756"/>
                </a:lnTo>
                <a:lnTo>
                  <a:pt x="80649" y="10571"/>
                </a:lnTo>
                <a:lnTo>
                  <a:pt x="77339" y="9776"/>
                </a:lnTo>
                <a:lnTo>
                  <a:pt x="68236" y="7592"/>
                </a:lnTo>
                <a:lnTo>
                  <a:pt x="64925" y="6797"/>
                </a:lnTo>
                <a:lnTo>
                  <a:pt x="55833" y="4612"/>
                </a:lnTo>
                <a:lnTo>
                  <a:pt x="52512" y="3818"/>
                </a:lnTo>
                <a:lnTo>
                  <a:pt x="36623"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1"/>
          <p:cNvSpPr txBox="1"/>
          <p:nvPr>
            <p:ph type="title"/>
          </p:nvPr>
        </p:nvSpPr>
        <p:spPr>
          <a:xfrm>
            <a:off x="719988" y="455050"/>
            <a:ext cx="7704000" cy="5943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p:txBody>
      </p:sp>
      <p:grpSp>
        <p:nvGrpSpPr>
          <p:cNvPr id="287" name="Google Shape;287;p31"/>
          <p:cNvGrpSpPr/>
          <p:nvPr/>
        </p:nvGrpSpPr>
        <p:grpSpPr>
          <a:xfrm rot="6491499">
            <a:off x="7640497" y="-922276"/>
            <a:ext cx="1649246" cy="1479020"/>
            <a:chOff x="3698275" y="3230925"/>
            <a:chExt cx="2306850" cy="2068750"/>
          </a:xfrm>
        </p:grpSpPr>
        <p:sp>
          <p:nvSpPr>
            <p:cNvPr id="288" name="Google Shape;288;p31"/>
            <p:cNvSpPr/>
            <p:nvPr/>
          </p:nvSpPr>
          <p:spPr>
            <a:xfrm>
              <a:off x="5543900" y="3230925"/>
              <a:ext cx="457600" cy="415375"/>
            </a:xfrm>
            <a:custGeom>
              <a:rect b="b" l="l" r="r" t="t"/>
              <a:pathLst>
                <a:path extrusionOk="0" h="16615" w="18304">
                  <a:moveTo>
                    <a:pt x="2766" y="1"/>
                  </a:moveTo>
                  <a:cubicBezTo>
                    <a:pt x="2766" y="1"/>
                    <a:pt x="13438" y="7422"/>
                    <a:pt x="15871" y="9690"/>
                  </a:cubicBezTo>
                  <a:cubicBezTo>
                    <a:pt x="18303" y="11956"/>
                    <a:pt x="18303" y="11884"/>
                    <a:pt x="18303" y="11884"/>
                  </a:cubicBezTo>
                  <a:lnTo>
                    <a:pt x="15719" y="16614"/>
                  </a:lnTo>
                  <a:lnTo>
                    <a:pt x="1" y="16393"/>
                  </a:lnTo>
                  <a:lnTo>
                    <a:pt x="2765" y="1"/>
                  </a:lnTo>
                  <a:close/>
                </a:path>
              </a:pathLst>
            </a:custGeom>
            <a:gradFill>
              <a:gsLst>
                <a:gs pos="0">
                  <a:schemeClr val="accent4"/>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1"/>
            <p:cNvSpPr/>
            <p:nvPr/>
          </p:nvSpPr>
          <p:spPr>
            <a:xfrm>
              <a:off x="3698275" y="3234625"/>
              <a:ext cx="2306850" cy="2065050"/>
            </a:xfrm>
            <a:custGeom>
              <a:rect b="b" l="l" r="r" t="t"/>
              <a:pathLst>
                <a:path extrusionOk="0" h="82602" w="92274">
                  <a:moveTo>
                    <a:pt x="76227" y="13892"/>
                  </a:moveTo>
                  <a:lnTo>
                    <a:pt x="92274" y="11999"/>
                  </a:lnTo>
                  <a:lnTo>
                    <a:pt x="92274" y="82601"/>
                  </a:lnTo>
                  <a:lnTo>
                    <a:pt x="0" y="82601"/>
                  </a:lnTo>
                  <a:lnTo>
                    <a:pt x="0" y="76550"/>
                  </a:lnTo>
                  <a:cubicBezTo>
                    <a:pt x="381" y="76634"/>
                    <a:pt x="830" y="76682"/>
                    <a:pt x="1308" y="76682"/>
                  </a:cubicBezTo>
                  <a:cubicBezTo>
                    <a:pt x="1784" y="76682"/>
                    <a:pt x="2229" y="76634"/>
                    <a:pt x="2609" y="76551"/>
                  </a:cubicBezTo>
                  <a:cubicBezTo>
                    <a:pt x="3156" y="77366"/>
                    <a:pt x="4201" y="77687"/>
                    <a:pt x="5110" y="77318"/>
                  </a:cubicBezTo>
                  <a:cubicBezTo>
                    <a:pt x="6020" y="76948"/>
                    <a:pt x="6545" y="75991"/>
                    <a:pt x="6369" y="75025"/>
                  </a:cubicBezTo>
                  <a:cubicBezTo>
                    <a:pt x="6192" y="74060"/>
                    <a:pt x="5363" y="73349"/>
                    <a:pt x="4382" y="73325"/>
                  </a:cubicBezTo>
                  <a:cubicBezTo>
                    <a:pt x="3400" y="73300"/>
                    <a:pt x="2536" y="73969"/>
                    <a:pt x="2312" y="74925"/>
                  </a:cubicBezTo>
                  <a:cubicBezTo>
                    <a:pt x="1980" y="74874"/>
                    <a:pt x="1644" y="74849"/>
                    <a:pt x="1308" y="74849"/>
                  </a:cubicBezTo>
                  <a:cubicBezTo>
                    <a:pt x="830" y="74849"/>
                    <a:pt x="382" y="74898"/>
                    <a:pt x="0" y="74981"/>
                  </a:cubicBezTo>
                  <a:lnTo>
                    <a:pt x="0" y="66779"/>
                  </a:lnTo>
                  <a:cubicBezTo>
                    <a:pt x="382" y="66862"/>
                    <a:pt x="830" y="66910"/>
                    <a:pt x="1308" y="66910"/>
                  </a:cubicBezTo>
                  <a:cubicBezTo>
                    <a:pt x="1784" y="66910"/>
                    <a:pt x="2229" y="66862"/>
                    <a:pt x="2609" y="66780"/>
                  </a:cubicBezTo>
                  <a:cubicBezTo>
                    <a:pt x="3157" y="67595"/>
                    <a:pt x="4201" y="67915"/>
                    <a:pt x="5110" y="67546"/>
                  </a:cubicBezTo>
                  <a:cubicBezTo>
                    <a:pt x="6020" y="67177"/>
                    <a:pt x="6545" y="66219"/>
                    <a:pt x="6369" y="65254"/>
                  </a:cubicBezTo>
                  <a:cubicBezTo>
                    <a:pt x="6193" y="64287"/>
                    <a:pt x="5364" y="63578"/>
                    <a:pt x="4382" y="63553"/>
                  </a:cubicBezTo>
                  <a:cubicBezTo>
                    <a:pt x="3400" y="63529"/>
                    <a:pt x="2536" y="64197"/>
                    <a:pt x="2312" y="65154"/>
                  </a:cubicBezTo>
                  <a:cubicBezTo>
                    <a:pt x="1980" y="65102"/>
                    <a:pt x="1644" y="65078"/>
                    <a:pt x="1308" y="65078"/>
                  </a:cubicBezTo>
                  <a:cubicBezTo>
                    <a:pt x="830" y="65078"/>
                    <a:pt x="382" y="65127"/>
                    <a:pt x="0" y="65210"/>
                  </a:cubicBezTo>
                  <a:lnTo>
                    <a:pt x="0" y="57429"/>
                  </a:lnTo>
                  <a:cubicBezTo>
                    <a:pt x="382" y="57513"/>
                    <a:pt x="830" y="57560"/>
                    <a:pt x="1308" y="57560"/>
                  </a:cubicBezTo>
                  <a:cubicBezTo>
                    <a:pt x="1784" y="57560"/>
                    <a:pt x="2230" y="57513"/>
                    <a:pt x="2609" y="57430"/>
                  </a:cubicBezTo>
                  <a:cubicBezTo>
                    <a:pt x="3157" y="58245"/>
                    <a:pt x="4201" y="58566"/>
                    <a:pt x="5110" y="58196"/>
                  </a:cubicBezTo>
                  <a:cubicBezTo>
                    <a:pt x="6020" y="57827"/>
                    <a:pt x="6545" y="56870"/>
                    <a:pt x="6369" y="55904"/>
                  </a:cubicBezTo>
                  <a:cubicBezTo>
                    <a:pt x="6193" y="54937"/>
                    <a:pt x="5364" y="54228"/>
                    <a:pt x="4382" y="54203"/>
                  </a:cubicBezTo>
                  <a:cubicBezTo>
                    <a:pt x="3400" y="54179"/>
                    <a:pt x="2536" y="54848"/>
                    <a:pt x="2312" y="55804"/>
                  </a:cubicBezTo>
                  <a:cubicBezTo>
                    <a:pt x="1980" y="55753"/>
                    <a:pt x="1645" y="55728"/>
                    <a:pt x="1308" y="55728"/>
                  </a:cubicBezTo>
                  <a:cubicBezTo>
                    <a:pt x="830" y="55728"/>
                    <a:pt x="382" y="55777"/>
                    <a:pt x="0" y="55860"/>
                  </a:cubicBezTo>
                  <a:lnTo>
                    <a:pt x="0" y="47658"/>
                  </a:lnTo>
                  <a:cubicBezTo>
                    <a:pt x="382" y="47742"/>
                    <a:pt x="831" y="47790"/>
                    <a:pt x="1308" y="47790"/>
                  </a:cubicBezTo>
                  <a:cubicBezTo>
                    <a:pt x="1784" y="47790"/>
                    <a:pt x="2230" y="47742"/>
                    <a:pt x="2609" y="47661"/>
                  </a:cubicBezTo>
                  <a:cubicBezTo>
                    <a:pt x="3157" y="48476"/>
                    <a:pt x="4201" y="48795"/>
                    <a:pt x="5111" y="48426"/>
                  </a:cubicBezTo>
                  <a:cubicBezTo>
                    <a:pt x="6021" y="48057"/>
                    <a:pt x="6546" y="47100"/>
                    <a:pt x="6371" y="46134"/>
                  </a:cubicBezTo>
                  <a:cubicBezTo>
                    <a:pt x="6193" y="45168"/>
                    <a:pt x="5364" y="44458"/>
                    <a:pt x="4382" y="44433"/>
                  </a:cubicBezTo>
                  <a:cubicBezTo>
                    <a:pt x="3400" y="44409"/>
                    <a:pt x="2537" y="45077"/>
                    <a:pt x="2314" y="46034"/>
                  </a:cubicBezTo>
                  <a:cubicBezTo>
                    <a:pt x="1980" y="45983"/>
                    <a:pt x="1645" y="45958"/>
                    <a:pt x="1308" y="45959"/>
                  </a:cubicBezTo>
                  <a:cubicBezTo>
                    <a:pt x="830" y="45959"/>
                    <a:pt x="382" y="46007"/>
                    <a:pt x="0" y="46089"/>
                  </a:cubicBezTo>
                  <a:lnTo>
                    <a:pt x="0" y="37874"/>
                  </a:lnTo>
                  <a:cubicBezTo>
                    <a:pt x="382" y="37957"/>
                    <a:pt x="831" y="38005"/>
                    <a:pt x="1308" y="38005"/>
                  </a:cubicBezTo>
                  <a:cubicBezTo>
                    <a:pt x="1784" y="38005"/>
                    <a:pt x="2230" y="37957"/>
                    <a:pt x="2609" y="37875"/>
                  </a:cubicBezTo>
                  <a:cubicBezTo>
                    <a:pt x="3157" y="38691"/>
                    <a:pt x="4201" y="39010"/>
                    <a:pt x="5111" y="38641"/>
                  </a:cubicBezTo>
                  <a:cubicBezTo>
                    <a:pt x="6021" y="38271"/>
                    <a:pt x="6546" y="37315"/>
                    <a:pt x="6369" y="36348"/>
                  </a:cubicBezTo>
                  <a:cubicBezTo>
                    <a:pt x="6193" y="35383"/>
                    <a:pt x="5364" y="34672"/>
                    <a:pt x="4382" y="34649"/>
                  </a:cubicBezTo>
                  <a:cubicBezTo>
                    <a:pt x="3400" y="34624"/>
                    <a:pt x="2537" y="35292"/>
                    <a:pt x="2314" y="36248"/>
                  </a:cubicBezTo>
                  <a:cubicBezTo>
                    <a:pt x="1980" y="36198"/>
                    <a:pt x="1645" y="36172"/>
                    <a:pt x="1308" y="36174"/>
                  </a:cubicBezTo>
                  <a:cubicBezTo>
                    <a:pt x="831" y="36174"/>
                    <a:pt x="382" y="36221"/>
                    <a:pt x="0" y="36304"/>
                  </a:cubicBezTo>
                  <a:lnTo>
                    <a:pt x="0" y="28103"/>
                  </a:lnTo>
                  <a:cubicBezTo>
                    <a:pt x="382" y="28185"/>
                    <a:pt x="831" y="28233"/>
                    <a:pt x="1308" y="28233"/>
                  </a:cubicBezTo>
                  <a:cubicBezTo>
                    <a:pt x="1785" y="28233"/>
                    <a:pt x="2230" y="28185"/>
                    <a:pt x="2611" y="28104"/>
                  </a:cubicBezTo>
                  <a:cubicBezTo>
                    <a:pt x="3157" y="28919"/>
                    <a:pt x="4202" y="29238"/>
                    <a:pt x="5111" y="28869"/>
                  </a:cubicBezTo>
                  <a:cubicBezTo>
                    <a:pt x="6021" y="28500"/>
                    <a:pt x="6546" y="27544"/>
                    <a:pt x="6371" y="26577"/>
                  </a:cubicBezTo>
                  <a:cubicBezTo>
                    <a:pt x="6193" y="25611"/>
                    <a:pt x="5364" y="24901"/>
                    <a:pt x="4382" y="24877"/>
                  </a:cubicBezTo>
                  <a:cubicBezTo>
                    <a:pt x="3401" y="24853"/>
                    <a:pt x="2537" y="25520"/>
                    <a:pt x="2314" y="26477"/>
                  </a:cubicBezTo>
                  <a:cubicBezTo>
                    <a:pt x="1980" y="26427"/>
                    <a:pt x="1645" y="26401"/>
                    <a:pt x="1308" y="26402"/>
                  </a:cubicBezTo>
                  <a:cubicBezTo>
                    <a:pt x="831" y="26402"/>
                    <a:pt x="382" y="26450"/>
                    <a:pt x="0" y="26533"/>
                  </a:cubicBezTo>
                  <a:lnTo>
                    <a:pt x="0" y="17981"/>
                  </a:lnTo>
                  <a:cubicBezTo>
                    <a:pt x="382" y="18064"/>
                    <a:pt x="831" y="18112"/>
                    <a:pt x="1308" y="18112"/>
                  </a:cubicBezTo>
                  <a:cubicBezTo>
                    <a:pt x="1785" y="18112"/>
                    <a:pt x="2230" y="18064"/>
                    <a:pt x="2611" y="17982"/>
                  </a:cubicBezTo>
                  <a:cubicBezTo>
                    <a:pt x="3157" y="18797"/>
                    <a:pt x="4202" y="19117"/>
                    <a:pt x="5111" y="18748"/>
                  </a:cubicBezTo>
                  <a:cubicBezTo>
                    <a:pt x="6021" y="18379"/>
                    <a:pt x="6546" y="17422"/>
                    <a:pt x="6371" y="16456"/>
                  </a:cubicBezTo>
                  <a:cubicBezTo>
                    <a:pt x="6193" y="15490"/>
                    <a:pt x="5364" y="14780"/>
                    <a:pt x="4382" y="14755"/>
                  </a:cubicBezTo>
                  <a:cubicBezTo>
                    <a:pt x="3401" y="14731"/>
                    <a:pt x="2537" y="15399"/>
                    <a:pt x="2314" y="16356"/>
                  </a:cubicBezTo>
                  <a:cubicBezTo>
                    <a:pt x="1980" y="16304"/>
                    <a:pt x="1645" y="16280"/>
                    <a:pt x="1308" y="16281"/>
                  </a:cubicBezTo>
                  <a:cubicBezTo>
                    <a:pt x="831" y="16281"/>
                    <a:pt x="382" y="16329"/>
                    <a:pt x="1" y="16412"/>
                  </a:cubicBezTo>
                  <a:lnTo>
                    <a:pt x="1" y="8211"/>
                  </a:lnTo>
                  <a:cubicBezTo>
                    <a:pt x="382" y="8295"/>
                    <a:pt x="831" y="8343"/>
                    <a:pt x="1308" y="8343"/>
                  </a:cubicBezTo>
                  <a:cubicBezTo>
                    <a:pt x="1785" y="8343"/>
                    <a:pt x="2230" y="8295"/>
                    <a:pt x="2611" y="8213"/>
                  </a:cubicBezTo>
                  <a:cubicBezTo>
                    <a:pt x="3157" y="9028"/>
                    <a:pt x="4202" y="9348"/>
                    <a:pt x="5111" y="8979"/>
                  </a:cubicBezTo>
                  <a:cubicBezTo>
                    <a:pt x="6021" y="8610"/>
                    <a:pt x="6546" y="7652"/>
                    <a:pt x="6371" y="6687"/>
                  </a:cubicBezTo>
                  <a:cubicBezTo>
                    <a:pt x="6193" y="5721"/>
                    <a:pt x="5364" y="5011"/>
                    <a:pt x="4383" y="4986"/>
                  </a:cubicBezTo>
                  <a:cubicBezTo>
                    <a:pt x="3401" y="4962"/>
                    <a:pt x="2537" y="5630"/>
                    <a:pt x="2314" y="6587"/>
                  </a:cubicBezTo>
                  <a:cubicBezTo>
                    <a:pt x="1982" y="6535"/>
                    <a:pt x="1645" y="6511"/>
                    <a:pt x="1310" y="6511"/>
                  </a:cubicBezTo>
                  <a:cubicBezTo>
                    <a:pt x="831" y="6511"/>
                    <a:pt x="384" y="6560"/>
                    <a:pt x="1" y="6642"/>
                  </a:cubicBezTo>
                  <a:lnTo>
                    <a:pt x="1" y="1"/>
                  </a:lnTo>
                  <a:lnTo>
                    <a:pt x="76518" y="1"/>
                  </a:lnTo>
                  <a:lnTo>
                    <a:pt x="76228" y="13892"/>
                  </a:lnTo>
                  <a:close/>
                </a:path>
              </a:pathLst>
            </a:custGeom>
            <a:solidFill>
              <a:schemeClr val="accent4"/>
            </a:solidFill>
            <a:ln>
              <a:noFill/>
            </a:ln>
            <a:effectLst>
              <a:outerShdw blurRad="71438" rotWithShape="0" algn="bl" dir="5400000" dist="19050">
                <a:schemeClr val="dk1">
                  <a:alpha val="4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0" name="Google Shape;290;p31"/>
          <p:cNvSpPr/>
          <p:nvPr/>
        </p:nvSpPr>
        <p:spPr>
          <a:xfrm rot="6137365">
            <a:off x="-389514" y="2657109"/>
            <a:ext cx="1362932" cy="279681"/>
          </a:xfrm>
          <a:prstGeom prst="chevron">
            <a:avLst>
              <a:gd fmla="val 50000" name="adj"/>
            </a:avLst>
          </a:prstGeom>
          <a:solidFill>
            <a:schemeClr val="accent1"/>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CUSTOM_5_2_1_1_1">
    <p:bg>
      <p:bgPr>
        <a:solidFill>
          <a:schemeClr val="dk2"/>
        </a:solidFill>
      </p:bgPr>
    </p:bg>
    <p:spTree>
      <p:nvGrpSpPr>
        <p:cNvPr id="291" name="Shape 291"/>
        <p:cNvGrpSpPr/>
        <p:nvPr/>
      </p:nvGrpSpPr>
      <p:grpSpPr>
        <a:xfrm>
          <a:off x="0" y="0"/>
          <a:ext cx="0" cy="0"/>
          <a:chOff x="0" y="0"/>
          <a:chExt cx="0" cy="0"/>
        </a:xfrm>
      </p:grpSpPr>
      <p:sp>
        <p:nvSpPr>
          <p:cNvPr id="292" name="Google Shape;292;p32"/>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2"/>
          <p:cNvSpPr/>
          <p:nvPr/>
        </p:nvSpPr>
        <p:spPr>
          <a:xfrm rot="9382480">
            <a:off x="-732090" y="-3434292"/>
            <a:ext cx="3780558" cy="4108240"/>
          </a:xfrm>
          <a:custGeom>
            <a:rect b="b" l="l" r="r" t="t"/>
            <a:pathLst>
              <a:path extrusionOk="0" h="188354" w="186070">
                <a:moveTo>
                  <a:pt x="48270" y="14051"/>
                </a:moveTo>
                <a:cubicBezTo>
                  <a:pt x="48612" y="14051"/>
                  <a:pt x="48964" y="14092"/>
                  <a:pt x="49323" y="14179"/>
                </a:cubicBezTo>
                <a:cubicBezTo>
                  <a:pt x="51651" y="14742"/>
                  <a:pt x="53086" y="17070"/>
                  <a:pt x="52523" y="19398"/>
                </a:cubicBezTo>
                <a:cubicBezTo>
                  <a:pt x="52115" y="21097"/>
                  <a:pt x="50725" y="22388"/>
                  <a:pt x="48992" y="22653"/>
                </a:cubicBezTo>
                <a:cubicBezTo>
                  <a:pt x="48765" y="22690"/>
                  <a:pt x="48538" y="22707"/>
                  <a:pt x="48312" y="22707"/>
                </a:cubicBezTo>
                <a:cubicBezTo>
                  <a:pt x="46828" y="22707"/>
                  <a:pt x="45419" y="21938"/>
                  <a:pt x="44634" y="20645"/>
                </a:cubicBezTo>
                <a:cubicBezTo>
                  <a:pt x="42808" y="17673"/>
                  <a:pt x="45058" y="14051"/>
                  <a:pt x="48270" y="14051"/>
                </a:cubicBezTo>
                <a:close/>
                <a:moveTo>
                  <a:pt x="63144" y="17626"/>
                </a:moveTo>
                <a:cubicBezTo>
                  <a:pt x="63486" y="17626"/>
                  <a:pt x="63838" y="17667"/>
                  <a:pt x="64197" y="17754"/>
                </a:cubicBezTo>
                <a:cubicBezTo>
                  <a:pt x="66525" y="18306"/>
                  <a:pt x="67949" y="20645"/>
                  <a:pt x="67397" y="22973"/>
                </a:cubicBezTo>
                <a:cubicBezTo>
                  <a:pt x="66989" y="24672"/>
                  <a:pt x="65599" y="25952"/>
                  <a:pt x="63866" y="26228"/>
                </a:cubicBezTo>
                <a:cubicBezTo>
                  <a:pt x="63638" y="26265"/>
                  <a:pt x="63409" y="26282"/>
                  <a:pt x="63183" y="26282"/>
                </a:cubicBezTo>
                <a:cubicBezTo>
                  <a:pt x="61694" y="26282"/>
                  <a:pt x="60292" y="25513"/>
                  <a:pt x="59497" y="24220"/>
                </a:cubicBezTo>
                <a:cubicBezTo>
                  <a:pt x="57681" y="21248"/>
                  <a:pt x="59932" y="17626"/>
                  <a:pt x="63144" y="17626"/>
                </a:cubicBezTo>
                <a:close/>
                <a:moveTo>
                  <a:pt x="78016" y="21201"/>
                </a:moveTo>
                <a:cubicBezTo>
                  <a:pt x="78358" y="21201"/>
                  <a:pt x="78711" y="21242"/>
                  <a:pt x="79071" y="21329"/>
                </a:cubicBezTo>
                <a:cubicBezTo>
                  <a:pt x="81400" y="21881"/>
                  <a:pt x="82823" y="24220"/>
                  <a:pt x="82271" y="26537"/>
                </a:cubicBezTo>
                <a:cubicBezTo>
                  <a:pt x="81863" y="28247"/>
                  <a:pt x="80473" y="29527"/>
                  <a:pt x="78740" y="29803"/>
                </a:cubicBezTo>
                <a:cubicBezTo>
                  <a:pt x="78512" y="29840"/>
                  <a:pt x="78283" y="29857"/>
                  <a:pt x="78057" y="29857"/>
                </a:cubicBezTo>
                <a:cubicBezTo>
                  <a:pt x="76568" y="29857"/>
                  <a:pt x="75166" y="29088"/>
                  <a:pt x="74371" y="27795"/>
                </a:cubicBezTo>
                <a:cubicBezTo>
                  <a:pt x="72545" y="24823"/>
                  <a:pt x="74795" y="21201"/>
                  <a:pt x="78016" y="21201"/>
                </a:cubicBezTo>
                <a:close/>
                <a:moveTo>
                  <a:pt x="92890" y="24765"/>
                </a:moveTo>
                <a:cubicBezTo>
                  <a:pt x="93232" y="24765"/>
                  <a:pt x="93585" y="24806"/>
                  <a:pt x="93945" y="24893"/>
                </a:cubicBezTo>
                <a:cubicBezTo>
                  <a:pt x="96274" y="25445"/>
                  <a:pt x="97697" y="27784"/>
                  <a:pt x="97145" y="30112"/>
                </a:cubicBezTo>
                <a:cubicBezTo>
                  <a:pt x="96737" y="31812"/>
                  <a:pt x="95336" y="33103"/>
                  <a:pt x="93614" y="33378"/>
                </a:cubicBezTo>
                <a:cubicBezTo>
                  <a:pt x="93393" y="33412"/>
                  <a:pt x="93172" y="33429"/>
                  <a:pt x="92952" y="33429"/>
                </a:cubicBezTo>
                <a:cubicBezTo>
                  <a:pt x="91455" y="33429"/>
                  <a:pt x="90044" y="32658"/>
                  <a:pt x="89245" y="31359"/>
                </a:cubicBezTo>
                <a:cubicBezTo>
                  <a:pt x="87429" y="28387"/>
                  <a:pt x="89671" y="24765"/>
                  <a:pt x="92890" y="24765"/>
                </a:cubicBezTo>
                <a:close/>
                <a:moveTo>
                  <a:pt x="107764" y="28340"/>
                </a:moveTo>
                <a:cubicBezTo>
                  <a:pt x="108106" y="28340"/>
                  <a:pt x="108459" y="28381"/>
                  <a:pt x="108819" y="28468"/>
                </a:cubicBezTo>
                <a:cubicBezTo>
                  <a:pt x="111137" y="29020"/>
                  <a:pt x="112571" y="31359"/>
                  <a:pt x="112008" y="33687"/>
                </a:cubicBezTo>
                <a:cubicBezTo>
                  <a:pt x="111600" y="35387"/>
                  <a:pt x="110210" y="36678"/>
                  <a:pt x="108488" y="36942"/>
                </a:cubicBezTo>
                <a:cubicBezTo>
                  <a:pt x="108260" y="36979"/>
                  <a:pt x="108032" y="36997"/>
                  <a:pt x="107805" y="36997"/>
                </a:cubicBezTo>
                <a:cubicBezTo>
                  <a:pt x="106316" y="36997"/>
                  <a:pt x="104914" y="36227"/>
                  <a:pt x="104119" y="34934"/>
                </a:cubicBezTo>
                <a:cubicBezTo>
                  <a:pt x="102294" y="31962"/>
                  <a:pt x="104544" y="28340"/>
                  <a:pt x="107764" y="28340"/>
                </a:cubicBezTo>
                <a:close/>
                <a:moveTo>
                  <a:pt x="122627" y="31915"/>
                </a:moveTo>
                <a:cubicBezTo>
                  <a:pt x="122969" y="31915"/>
                  <a:pt x="123322" y="31956"/>
                  <a:pt x="123682" y="32043"/>
                </a:cubicBezTo>
                <a:cubicBezTo>
                  <a:pt x="126011" y="32595"/>
                  <a:pt x="127445" y="34934"/>
                  <a:pt x="126882" y="37251"/>
                </a:cubicBezTo>
                <a:cubicBezTo>
                  <a:pt x="126474" y="38962"/>
                  <a:pt x="125084" y="40242"/>
                  <a:pt x="123351" y="40517"/>
                </a:cubicBezTo>
                <a:cubicBezTo>
                  <a:pt x="123124" y="40554"/>
                  <a:pt x="122897" y="40572"/>
                  <a:pt x="122672" y="40572"/>
                </a:cubicBezTo>
                <a:cubicBezTo>
                  <a:pt x="121190" y="40572"/>
                  <a:pt x="119788" y="39802"/>
                  <a:pt x="118993" y="38509"/>
                </a:cubicBezTo>
                <a:cubicBezTo>
                  <a:pt x="117168" y="35537"/>
                  <a:pt x="119409" y="31915"/>
                  <a:pt x="122627" y="31915"/>
                </a:cubicBezTo>
                <a:close/>
                <a:moveTo>
                  <a:pt x="137512" y="35482"/>
                </a:moveTo>
                <a:cubicBezTo>
                  <a:pt x="137851" y="35482"/>
                  <a:pt x="138200" y="35522"/>
                  <a:pt x="138557" y="35607"/>
                </a:cubicBezTo>
                <a:cubicBezTo>
                  <a:pt x="140885" y="36170"/>
                  <a:pt x="142308" y="38509"/>
                  <a:pt x="141756" y="40826"/>
                </a:cubicBezTo>
                <a:cubicBezTo>
                  <a:pt x="141348" y="42526"/>
                  <a:pt x="139947" y="43817"/>
                  <a:pt x="138225" y="44093"/>
                </a:cubicBezTo>
                <a:cubicBezTo>
                  <a:pt x="137997" y="44129"/>
                  <a:pt x="137769" y="44147"/>
                  <a:pt x="137543" y="44147"/>
                </a:cubicBezTo>
                <a:cubicBezTo>
                  <a:pt x="136053" y="44147"/>
                  <a:pt x="134651" y="43376"/>
                  <a:pt x="133856" y="42073"/>
                </a:cubicBezTo>
                <a:cubicBezTo>
                  <a:pt x="132039" y="39108"/>
                  <a:pt x="134288" y="35482"/>
                  <a:pt x="137512" y="35482"/>
                </a:cubicBezTo>
                <a:close/>
                <a:moveTo>
                  <a:pt x="152375" y="39055"/>
                </a:moveTo>
                <a:cubicBezTo>
                  <a:pt x="152717" y="39055"/>
                  <a:pt x="153070" y="39095"/>
                  <a:pt x="153431" y="39182"/>
                </a:cubicBezTo>
                <a:cubicBezTo>
                  <a:pt x="155759" y="39734"/>
                  <a:pt x="157182" y="42073"/>
                  <a:pt x="156630" y="44402"/>
                </a:cubicBezTo>
                <a:cubicBezTo>
                  <a:pt x="156222" y="46101"/>
                  <a:pt x="154821" y="47392"/>
                  <a:pt x="153100" y="47657"/>
                </a:cubicBezTo>
                <a:cubicBezTo>
                  <a:pt x="152871" y="47693"/>
                  <a:pt x="152643" y="47711"/>
                  <a:pt x="152416" y="47711"/>
                </a:cubicBezTo>
                <a:cubicBezTo>
                  <a:pt x="150927" y="47711"/>
                  <a:pt x="149525" y="46941"/>
                  <a:pt x="148730" y="45648"/>
                </a:cubicBezTo>
                <a:cubicBezTo>
                  <a:pt x="146915" y="42676"/>
                  <a:pt x="149157" y="39055"/>
                  <a:pt x="152375" y="39055"/>
                </a:cubicBezTo>
                <a:close/>
                <a:moveTo>
                  <a:pt x="167249" y="42630"/>
                </a:moveTo>
                <a:cubicBezTo>
                  <a:pt x="167591" y="42630"/>
                  <a:pt x="167944" y="42671"/>
                  <a:pt x="168305" y="42757"/>
                </a:cubicBezTo>
                <a:cubicBezTo>
                  <a:pt x="170622" y="43309"/>
                  <a:pt x="172056" y="45648"/>
                  <a:pt x="171505" y="47966"/>
                </a:cubicBezTo>
                <a:lnTo>
                  <a:pt x="171494" y="47966"/>
                </a:lnTo>
                <a:cubicBezTo>
                  <a:pt x="171096" y="49676"/>
                  <a:pt x="169695" y="50967"/>
                  <a:pt x="167974" y="51232"/>
                </a:cubicBezTo>
                <a:cubicBezTo>
                  <a:pt x="167745" y="51268"/>
                  <a:pt x="167517" y="51286"/>
                  <a:pt x="167290" y="51286"/>
                </a:cubicBezTo>
                <a:cubicBezTo>
                  <a:pt x="165801" y="51286"/>
                  <a:pt x="164399" y="50517"/>
                  <a:pt x="163604" y="49223"/>
                </a:cubicBezTo>
                <a:cubicBezTo>
                  <a:pt x="161779" y="46251"/>
                  <a:pt x="164029" y="42630"/>
                  <a:pt x="167249" y="42630"/>
                </a:cubicBezTo>
                <a:close/>
                <a:moveTo>
                  <a:pt x="36623" y="0"/>
                </a:moveTo>
                <a:lnTo>
                  <a:pt x="35210" y="5859"/>
                </a:lnTo>
                <a:lnTo>
                  <a:pt x="0" y="152470"/>
                </a:lnTo>
                <a:lnTo>
                  <a:pt x="149447" y="188353"/>
                </a:lnTo>
                <a:lnTo>
                  <a:pt x="184657" y="41753"/>
                </a:lnTo>
                <a:lnTo>
                  <a:pt x="186070" y="35894"/>
                </a:lnTo>
                <a:lnTo>
                  <a:pt x="179935" y="34416"/>
                </a:lnTo>
                <a:lnTo>
                  <a:pt x="176613" y="33621"/>
                </a:lnTo>
                <a:lnTo>
                  <a:pt x="167521" y="31436"/>
                </a:lnTo>
                <a:lnTo>
                  <a:pt x="164200" y="30642"/>
                </a:lnTo>
                <a:lnTo>
                  <a:pt x="155108" y="28457"/>
                </a:lnTo>
                <a:lnTo>
                  <a:pt x="151798" y="27663"/>
                </a:lnTo>
                <a:lnTo>
                  <a:pt x="142705" y="25478"/>
                </a:lnTo>
                <a:lnTo>
                  <a:pt x="139384" y="24683"/>
                </a:lnTo>
                <a:lnTo>
                  <a:pt x="130292" y="22499"/>
                </a:lnTo>
                <a:lnTo>
                  <a:pt x="126971" y="21704"/>
                </a:lnTo>
                <a:lnTo>
                  <a:pt x="117878" y="19519"/>
                </a:lnTo>
                <a:lnTo>
                  <a:pt x="114568" y="18725"/>
                </a:lnTo>
                <a:lnTo>
                  <a:pt x="105476" y="16540"/>
                </a:lnTo>
                <a:lnTo>
                  <a:pt x="102166" y="15735"/>
                </a:lnTo>
                <a:lnTo>
                  <a:pt x="93063" y="13561"/>
                </a:lnTo>
                <a:lnTo>
                  <a:pt x="89741" y="12756"/>
                </a:lnTo>
                <a:lnTo>
                  <a:pt x="80649" y="10571"/>
                </a:lnTo>
                <a:lnTo>
                  <a:pt x="77339" y="9776"/>
                </a:lnTo>
                <a:lnTo>
                  <a:pt x="68236" y="7592"/>
                </a:lnTo>
                <a:lnTo>
                  <a:pt x="64925" y="6797"/>
                </a:lnTo>
                <a:lnTo>
                  <a:pt x="55833" y="4612"/>
                </a:lnTo>
                <a:lnTo>
                  <a:pt x="52512" y="3818"/>
                </a:lnTo>
                <a:lnTo>
                  <a:pt x="36623"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2"/>
          <p:cNvSpPr txBox="1"/>
          <p:nvPr>
            <p:ph type="title"/>
          </p:nvPr>
        </p:nvSpPr>
        <p:spPr>
          <a:xfrm>
            <a:off x="719988" y="455050"/>
            <a:ext cx="7704000" cy="5943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p:txBody>
      </p:sp>
      <p:sp>
        <p:nvSpPr>
          <p:cNvPr id="295" name="Google Shape;295;p32"/>
          <p:cNvSpPr/>
          <p:nvPr/>
        </p:nvSpPr>
        <p:spPr>
          <a:xfrm rot="4644993">
            <a:off x="7266779" y="4261333"/>
            <a:ext cx="1937711" cy="2683236"/>
          </a:xfrm>
          <a:custGeom>
            <a:rect b="b" l="l" r="r" t="t"/>
            <a:pathLst>
              <a:path extrusionOk="0" h="94354" w="68144">
                <a:moveTo>
                  <a:pt x="67113" y="1030"/>
                </a:moveTo>
                <a:cubicBezTo>
                  <a:pt x="66455" y="371"/>
                  <a:pt x="65561" y="0"/>
                  <a:pt x="64629" y="0"/>
                </a:cubicBezTo>
                <a:lnTo>
                  <a:pt x="3515" y="0"/>
                </a:lnTo>
                <a:cubicBezTo>
                  <a:pt x="1574" y="0"/>
                  <a:pt x="0" y="1574"/>
                  <a:pt x="0" y="3515"/>
                </a:cubicBezTo>
                <a:lnTo>
                  <a:pt x="0" y="90839"/>
                </a:lnTo>
                <a:cubicBezTo>
                  <a:pt x="0" y="92780"/>
                  <a:pt x="1574" y="94353"/>
                  <a:pt x="3515" y="94353"/>
                </a:cubicBezTo>
                <a:lnTo>
                  <a:pt x="64629" y="94353"/>
                </a:lnTo>
                <a:cubicBezTo>
                  <a:pt x="66569" y="94353"/>
                  <a:pt x="68143" y="92780"/>
                  <a:pt x="68143" y="90839"/>
                </a:cubicBezTo>
                <a:lnTo>
                  <a:pt x="68143" y="3515"/>
                </a:lnTo>
                <a:cubicBezTo>
                  <a:pt x="68143" y="2583"/>
                  <a:pt x="67773" y="1689"/>
                  <a:pt x="67113" y="1030"/>
                </a:cubicBezTo>
                <a:close/>
                <a:moveTo>
                  <a:pt x="3643" y="90122"/>
                </a:moveTo>
                <a:cubicBezTo>
                  <a:pt x="3114" y="90122"/>
                  <a:pt x="2636" y="89804"/>
                  <a:pt x="2434" y="89314"/>
                </a:cubicBezTo>
                <a:cubicBezTo>
                  <a:pt x="2231" y="88825"/>
                  <a:pt x="2343" y="88263"/>
                  <a:pt x="2717" y="87888"/>
                </a:cubicBezTo>
                <a:cubicBezTo>
                  <a:pt x="3092" y="87514"/>
                  <a:pt x="3654" y="87402"/>
                  <a:pt x="4144" y="87605"/>
                </a:cubicBezTo>
                <a:cubicBezTo>
                  <a:pt x="4633" y="87807"/>
                  <a:pt x="4952" y="88284"/>
                  <a:pt x="4952" y="88814"/>
                </a:cubicBezTo>
                <a:cubicBezTo>
                  <a:pt x="4952" y="89536"/>
                  <a:pt x="4366" y="90123"/>
                  <a:pt x="3643" y="90123"/>
                </a:cubicBezTo>
                <a:close/>
                <a:moveTo>
                  <a:pt x="3643" y="84098"/>
                </a:moveTo>
                <a:cubicBezTo>
                  <a:pt x="3114" y="84098"/>
                  <a:pt x="2636" y="83781"/>
                  <a:pt x="2434" y="83291"/>
                </a:cubicBezTo>
                <a:cubicBezTo>
                  <a:pt x="2231" y="82802"/>
                  <a:pt x="2343" y="82239"/>
                  <a:pt x="2718" y="81864"/>
                </a:cubicBezTo>
                <a:cubicBezTo>
                  <a:pt x="3092" y="81491"/>
                  <a:pt x="3654" y="81379"/>
                  <a:pt x="4144" y="81581"/>
                </a:cubicBezTo>
                <a:cubicBezTo>
                  <a:pt x="4633" y="81784"/>
                  <a:pt x="4952" y="82260"/>
                  <a:pt x="4952" y="82790"/>
                </a:cubicBezTo>
                <a:cubicBezTo>
                  <a:pt x="4952" y="83513"/>
                  <a:pt x="4366" y="84098"/>
                  <a:pt x="3643" y="84100"/>
                </a:cubicBezTo>
                <a:close/>
                <a:moveTo>
                  <a:pt x="3643" y="78275"/>
                </a:moveTo>
                <a:cubicBezTo>
                  <a:pt x="3114" y="78275"/>
                  <a:pt x="2636" y="77957"/>
                  <a:pt x="2434" y="77467"/>
                </a:cubicBezTo>
                <a:cubicBezTo>
                  <a:pt x="2231" y="76978"/>
                  <a:pt x="2343" y="76416"/>
                  <a:pt x="2717" y="76040"/>
                </a:cubicBezTo>
                <a:cubicBezTo>
                  <a:pt x="3092" y="75667"/>
                  <a:pt x="3654" y="75555"/>
                  <a:pt x="4144" y="75757"/>
                </a:cubicBezTo>
                <a:cubicBezTo>
                  <a:pt x="4633" y="75959"/>
                  <a:pt x="4952" y="76436"/>
                  <a:pt x="4952" y="76966"/>
                </a:cubicBezTo>
                <a:cubicBezTo>
                  <a:pt x="4951" y="77689"/>
                  <a:pt x="4366" y="78275"/>
                  <a:pt x="3643" y="78276"/>
                </a:cubicBezTo>
                <a:close/>
                <a:moveTo>
                  <a:pt x="3643" y="72141"/>
                </a:moveTo>
                <a:cubicBezTo>
                  <a:pt x="3114" y="72141"/>
                  <a:pt x="2636" y="71822"/>
                  <a:pt x="2434" y="71334"/>
                </a:cubicBezTo>
                <a:cubicBezTo>
                  <a:pt x="2231" y="70844"/>
                  <a:pt x="2343" y="70282"/>
                  <a:pt x="2718" y="69907"/>
                </a:cubicBezTo>
                <a:cubicBezTo>
                  <a:pt x="3092" y="69533"/>
                  <a:pt x="3654" y="69421"/>
                  <a:pt x="4144" y="69624"/>
                </a:cubicBezTo>
                <a:cubicBezTo>
                  <a:pt x="4633" y="69825"/>
                  <a:pt x="4952" y="70303"/>
                  <a:pt x="4952" y="70833"/>
                </a:cubicBezTo>
                <a:cubicBezTo>
                  <a:pt x="4951" y="71555"/>
                  <a:pt x="4366" y="72141"/>
                  <a:pt x="3643" y="72141"/>
                </a:cubicBezTo>
                <a:close/>
                <a:moveTo>
                  <a:pt x="3643" y="66587"/>
                </a:moveTo>
                <a:cubicBezTo>
                  <a:pt x="3114" y="66587"/>
                  <a:pt x="2636" y="66268"/>
                  <a:pt x="2434" y="65779"/>
                </a:cubicBezTo>
                <a:cubicBezTo>
                  <a:pt x="2231" y="65291"/>
                  <a:pt x="2343" y="64727"/>
                  <a:pt x="2718" y="64353"/>
                </a:cubicBezTo>
                <a:cubicBezTo>
                  <a:pt x="3092" y="63979"/>
                  <a:pt x="3654" y="63867"/>
                  <a:pt x="4144" y="64070"/>
                </a:cubicBezTo>
                <a:cubicBezTo>
                  <a:pt x="4633" y="64271"/>
                  <a:pt x="4952" y="64749"/>
                  <a:pt x="4952" y="65279"/>
                </a:cubicBezTo>
                <a:cubicBezTo>
                  <a:pt x="4951" y="66001"/>
                  <a:pt x="4366" y="66587"/>
                  <a:pt x="3643" y="66587"/>
                </a:cubicBezTo>
                <a:close/>
                <a:moveTo>
                  <a:pt x="3643" y="60564"/>
                </a:moveTo>
                <a:cubicBezTo>
                  <a:pt x="3114" y="60564"/>
                  <a:pt x="2636" y="60245"/>
                  <a:pt x="2434" y="59755"/>
                </a:cubicBezTo>
                <a:cubicBezTo>
                  <a:pt x="2231" y="59267"/>
                  <a:pt x="2343" y="58704"/>
                  <a:pt x="2718" y="58330"/>
                </a:cubicBezTo>
                <a:cubicBezTo>
                  <a:pt x="3092" y="57956"/>
                  <a:pt x="3654" y="57844"/>
                  <a:pt x="4144" y="58047"/>
                </a:cubicBezTo>
                <a:cubicBezTo>
                  <a:pt x="4633" y="58248"/>
                  <a:pt x="4952" y="58726"/>
                  <a:pt x="4952" y="59256"/>
                </a:cubicBezTo>
                <a:cubicBezTo>
                  <a:pt x="4951" y="59978"/>
                  <a:pt x="4366" y="60564"/>
                  <a:pt x="3643" y="60564"/>
                </a:cubicBezTo>
                <a:close/>
                <a:moveTo>
                  <a:pt x="3643" y="55010"/>
                </a:moveTo>
                <a:cubicBezTo>
                  <a:pt x="3114" y="55010"/>
                  <a:pt x="2636" y="54691"/>
                  <a:pt x="2434" y="54202"/>
                </a:cubicBezTo>
                <a:cubicBezTo>
                  <a:pt x="2231" y="53714"/>
                  <a:pt x="2343" y="53150"/>
                  <a:pt x="2717" y="52776"/>
                </a:cubicBezTo>
                <a:cubicBezTo>
                  <a:pt x="3092" y="52402"/>
                  <a:pt x="3654" y="52289"/>
                  <a:pt x="4144" y="52492"/>
                </a:cubicBezTo>
                <a:cubicBezTo>
                  <a:pt x="4633" y="52694"/>
                  <a:pt x="4952" y="53172"/>
                  <a:pt x="4952" y="53701"/>
                </a:cubicBezTo>
                <a:cubicBezTo>
                  <a:pt x="4951" y="54424"/>
                  <a:pt x="4366" y="55010"/>
                  <a:pt x="3643" y="55010"/>
                </a:cubicBezTo>
                <a:close/>
                <a:moveTo>
                  <a:pt x="3643" y="49261"/>
                </a:moveTo>
                <a:cubicBezTo>
                  <a:pt x="3114" y="49261"/>
                  <a:pt x="2636" y="48942"/>
                  <a:pt x="2434" y="48452"/>
                </a:cubicBezTo>
                <a:cubicBezTo>
                  <a:pt x="2231" y="47963"/>
                  <a:pt x="2343" y="47400"/>
                  <a:pt x="2718" y="47027"/>
                </a:cubicBezTo>
                <a:cubicBezTo>
                  <a:pt x="3092" y="46652"/>
                  <a:pt x="3654" y="46540"/>
                  <a:pt x="4144" y="46742"/>
                </a:cubicBezTo>
                <a:cubicBezTo>
                  <a:pt x="4633" y="46945"/>
                  <a:pt x="4952" y="47423"/>
                  <a:pt x="4952" y="47951"/>
                </a:cubicBezTo>
                <a:cubicBezTo>
                  <a:pt x="4951" y="48675"/>
                  <a:pt x="4366" y="49261"/>
                  <a:pt x="3643" y="49261"/>
                </a:cubicBezTo>
                <a:close/>
                <a:moveTo>
                  <a:pt x="3643" y="43706"/>
                </a:moveTo>
                <a:cubicBezTo>
                  <a:pt x="3114" y="43707"/>
                  <a:pt x="2636" y="43388"/>
                  <a:pt x="2434" y="42899"/>
                </a:cubicBezTo>
                <a:cubicBezTo>
                  <a:pt x="2231" y="42409"/>
                  <a:pt x="2343" y="41847"/>
                  <a:pt x="2718" y="41472"/>
                </a:cubicBezTo>
                <a:cubicBezTo>
                  <a:pt x="3092" y="41098"/>
                  <a:pt x="3654" y="40986"/>
                  <a:pt x="4144" y="41189"/>
                </a:cubicBezTo>
                <a:cubicBezTo>
                  <a:pt x="4633" y="41391"/>
                  <a:pt x="4952" y="41869"/>
                  <a:pt x="4952" y="42398"/>
                </a:cubicBezTo>
                <a:cubicBezTo>
                  <a:pt x="4951" y="43120"/>
                  <a:pt x="4366" y="43706"/>
                  <a:pt x="3643" y="43707"/>
                </a:cubicBezTo>
                <a:close/>
                <a:moveTo>
                  <a:pt x="3643" y="37683"/>
                </a:moveTo>
                <a:cubicBezTo>
                  <a:pt x="3114" y="37683"/>
                  <a:pt x="2636" y="37365"/>
                  <a:pt x="2434" y="36875"/>
                </a:cubicBezTo>
                <a:cubicBezTo>
                  <a:pt x="2231" y="36386"/>
                  <a:pt x="2343" y="35824"/>
                  <a:pt x="2718" y="35450"/>
                </a:cubicBezTo>
                <a:cubicBezTo>
                  <a:pt x="3092" y="35075"/>
                  <a:pt x="3654" y="34963"/>
                  <a:pt x="4144" y="35165"/>
                </a:cubicBezTo>
                <a:cubicBezTo>
                  <a:pt x="4633" y="35368"/>
                  <a:pt x="4952" y="35846"/>
                  <a:pt x="4952" y="36375"/>
                </a:cubicBezTo>
                <a:cubicBezTo>
                  <a:pt x="4952" y="37098"/>
                  <a:pt x="4366" y="37684"/>
                  <a:pt x="3643" y="37684"/>
                </a:cubicBezTo>
                <a:close/>
                <a:moveTo>
                  <a:pt x="3643" y="32129"/>
                </a:moveTo>
                <a:cubicBezTo>
                  <a:pt x="3114" y="32129"/>
                  <a:pt x="2636" y="31811"/>
                  <a:pt x="2434" y="31322"/>
                </a:cubicBezTo>
                <a:cubicBezTo>
                  <a:pt x="2231" y="30832"/>
                  <a:pt x="2343" y="30270"/>
                  <a:pt x="2718" y="29895"/>
                </a:cubicBezTo>
                <a:cubicBezTo>
                  <a:pt x="3092" y="29521"/>
                  <a:pt x="3654" y="29409"/>
                  <a:pt x="4144" y="29612"/>
                </a:cubicBezTo>
                <a:cubicBezTo>
                  <a:pt x="4633" y="29814"/>
                  <a:pt x="4952" y="30292"/>
                  <a:pt x="4952" y="30821"/>
                </a:cubicBezTo>
                <a:cubicBezTo>
                  <a:pt x="4951" y="31543"/>
                  <a:pt x="4366" y="32129"/>
                  <a:pt x="3643" y="32130"/>
                </a:cubicBezTo>
                <a:close/>
                <a:moveTo>
                  <a:pt x="3643" y="26513"/>
                </a:moveTo>
                <a:cubicBezTo>
                  <a:pt x="3114" y="26513"/>
                  <a:pt x="2636" y="26194"/>
                  <a:pt x="2434" y="25705"/>
                </a:cubicBezTo>
                <a:cubicBezTo>
                  <a:pt x="2231" y="25217"/>
                  <a:pt x="2343" y="24653"/>
                  <a:pt x="2718" y="24279"/>
                </a:cubicBezTo>
                <a:cubicBezTo>
                  <a:pt x="3092" y="23905"/>
                  <a:pt x="3654" y="23794"/>
                  <a:pt x="4144" y="23995"/>
                </a:cubicBezTo>
                <a:cubicBezTo>
                  <a:pt x="4633" y="24198"/>
                  <a:pt x="4952" y="24675"/>
                  <a:pt x="4952" y="25204"/>
                </a:cubicBezTo>
                <a:cubicBezTo>
                  <a:pt x="4951" y="25928"/>
                  <a:pt x="4366" y="26513"/>
                  <a:pt x="3643" y="26513"/>
                </a:cubicBezTo>
                <a:close/>
                <a:moveTo>
                  <a:pt x="3643" y="20960"/>
                </a:moveTo>
                <a:cubicBezTo>
                  <a:pt x="3114" y="20960"/>
                  <a:pt x="2636" y="20641"/>
                  <a:pt x="2434" y="20151"/>
                </a:cubicBezTo>
                <a:cubicBezTo>
                  <a:pt x="2231" y="19662"/>
                  <a:pt x="2343" y="19099"/>
                  <a:pt x="2717" y="18726"/>
                </a:cubicBezTo>
                <a:cubicBezTo>
                  <a:pt x="3092" y="18351"/>
                  <a:pt x="3654" y="18239"/>
                  <a:pt x="4144" y="18441"/>
                </a:cubicBezTo>
                <a:cubicBezTo>
                  <a:pt x="4633" y="18644"/>
                  <a:pt x="4952" y="19122"/>
                  <a:pt x="4952" y="19650"/>
                </a:cubicBezTo>
                <a:cubicBezTo>
                  <a:pt x="4951" y="20374"/>
                  <a:pt x="4366" y="20960"/>
                  <a:pt x="3643" y="20960"/>
                </a:cubicBezTo>
                <a:close/>
                <a:moveTo>
                  <a:pt x="3643" y="14937"/>
                </a:moveTo>
                <a:cubicBezTo>
                  <a:pt x="3114" y="14937"/>
                  <a:pt x="2636" y="14617"/>
                  <a:pt x="2434" y="14128"/>
                </a:cubicBezTo>
                <a:cubicBezTo>
                  <a:pt x="2231" y="13639"/>
                  <a:pt x="2343" y="13076"/>
                  <a:pt x="2717" y="12702"/>
                </a:cubicBezTo>
                <a:cubicBezTo>
                  <a:pt x="3092" y="12327"/>
                  <a:pt x="3654" y="12216"/>
                  <a:pt x="4144" y="12418"/>
                </a:cubicBezTo>
                <a:cubicBezTo>
                  <a:pt x="4633" y="12621"/>
                  <a:pt x="4952" y="13098"/>
                  <a:pt x="4952" y="13627"/>
                </a:cubicBezTo>
                <a:cubicBezTo>
                  <a:pt x="4951" y="14351"/>
                  <a:pt x="4366" y="14937"/>
                  <a:pt x="3643" y="14937"/>
                </a:cubicBezTo>
                <a:close/>
                <a:moveTo>
                  <a:pt x="3643" y="8917"/>
                </a:moveTo>
                <a:cubicBezTo>
                  <a:pt x="3114" y="8917"/>
                  <a:pt x="2636" y="8598"/>
                  <a:pt x="2434" y="8110"/>
                </a:cubicBezTo>
                <a:cubicBezTo>
                  <a:pt x="2231" y="7620"/>
                  <a:pt x="2343" y="7057"/>
                  <a:pt x="2717" y="6683"/>
                </a:cubicBezTo>
                <a:cubicBezTo>
                  <a:pt x="3092" y="6309"/>
                  <a:pt x="3654" y="6197"/>
                  <a:pt x="4144" y="6399"/>
                </a:cubicBezTo>
                <a:cubicBezTo>
                  <a:pt x="4633" y="6601"/>
                  <a:pt x="4952" y="7079"/>
                  <a:pt x="4952" y="7608"/>
                </a:cubicBezTo>
                <a:cubicBezTo>
                  <a:pt x="4951" y="8331"/>
                  <a:pt x="4366" y="8917"/>
                  <a:pt x="3643" y="8917"/>
                </a:cubicBezTo>
                <a:close/>
              </a:path>
            </a:pathLst>
          </a:custGeom>
          <a:solidFill>
            <a:schemeClr val="accent4"/>
          </a:solidFill>
          <a:ln>
            <a:noFill/>
          </a:ln>
          <a:effectLst>
            <a:outerShdw blurRad="71438" rotWithShape="0" algn="bl" dir="5400000" dist="28575">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2"/>
          <p:cNvSpPr/>
          <p:nvPr/>
        </p:nvSpPr>
        <p:spPr>
          <a:xfrm rot="7519156">
            <a:off x="-1557936" y="3364391"/>
            <a:ext cx="1937771" cy="2683226"/>
          </a:xfrm>
          <a:custGeom>
            <a:rect b="b" l="l" r="r" t="t"/>
            <a:pathLst>
              <a:path extrusionOk="0" h="94354" w="68144">
                <a:moveTo>
                  <a:pt x="67113" y="1030"/>
                </a:moveTo>
                <a:cubicBezTo>
                  <a:pt x="66455" y="371"/>
                  <a:pt x="65561" y="0"/>
                  <a:pt x="64629" y="0"/>
                </a:cubicBezTo>
                <a:lnTo>
                  <a:pt x="3515" y="0"/>
                </a:lnTo>
                <a:cubicBezTo>
                  <a:pt x="1574" y="0"/>
                  <a:pt x="0" y="1574"/>
                  <a:pt x="0" y="3515"/>
                </a:cubicBezTo>
                <a:lnTo>
                  <a:pt x="0" y="90839"/>
                </a:lnTo>
                <a:cubicBezTo>
                  <a:pt x="0" y="92780"/>
                  <a:pt x="1574" y="94353"/>
                  <a:pt x="3515" y="94353"/>
                </a:cubicBezTo>
                <a:lnTo>
                  <a:pt x="64629" y="94353"/>
                </a:lnTo>
                <a:cubicBezTo>
                  <a:pt x="66569" y="94353"/>
                  <a:pt x="68143" y="92780"/>
                  <a:pt x="68143" y="90839"/>
                </a:cubicBezTo>
                <a:lnTo>
                  <a:pt x="68143" y="3515"/>
                </a:lnTo>
                <a:cubicBezTo>
                  <a:pt x="68143" y="2583"/>
                  <a:pt x="67773" y="1689"/>
                  <a:pt x="67113" y="1030"/>
                </a:cubicBezTo>
                <a:close/>
                <a:moveTo>
                  <a:pt x="3643" y="90122"/>
                </a:moveTo>
                <a:cubicBezTo>
                  <a:pt x="3114" y="90122"/>
                  <a:pt x="2636" y="89804"/>
                  <a:pt x="2434" y="89314"/>
                </a:cubicBezTo>
                <a:cubicBezTo>
                  <a:pt x="2231" y="88825"/>
                  <a:pt x="2343" y="88263"/>
                  <a:pt x="2717" y="87888"/>
                </a:cubicBezTo>
                <a:cubicBezTo>
                  <a:pt x="3092" y="87514"/>
                  <a:pt x="3654" y="87402"/>
                  <a:pt x="4144" y="87605"/>
                </a:cubicBezTo>
                <a:cubicBezTo>
                  <a:pt x="4633" y="87807"/>
                  <a:pt x="4952" y="88284"/>
                  <a:pt x="4952" y="88814"/>
                </a:cubicBezTo>
                <a:cubicBezTo>
                  <a:pt x="4952" y="89536"/>
                  <a:pt x="4366" y="90123"/>
                  <a:pt x="3643" y="90123"/>
                </a:cubicBezTo>
                <a:close/>
                <a:moveTo>
                  <a:pt x="3643" y="84098"/>
                </a:moveTo>
                <a:cubicBezTo>
                  <a:pt x="3114" y="84098"/>
                  <a:pt x="2636" y="83781"/>
                  <a:pt x="2434" y="83291"/>
                </a:cubicBezTo>
                <a:cubicBezTo>
                  <a:pt x="2231" y="82802"/>
                  <a:pt x="2343" y="82239"/>
                  <a:pt x="2718" y="81864"/>
                </a:cubicBezTo>
                <a:cubicBezTo>
                  <a:pt x="3092" y="81491"/>
                  <a:pt x="3654" y="81379"/>
                  <a:pt x="4144" y="81581"/>
                </a:cubicBezTo>
                <a:cubicBezTo>
                  <a:pt x="4633" y="81784"/>
                  <a:pt x="4952" y="82260"/>
                  <a:pt x="4952" y="82790"/>
                </a:cubicBezTo>
                <a:cubicBezTo>
                  <a:pt x="4952" y="83513"/>
                  <a:pt x="4366" y="84098"/>
                  <a:pt x="3643" y="84100"/>
                </a:cubicBezTo>
                <a:close/>
                <a:moveTo>
                  <a:pt x="3643" y="78275"/>
                </a:moveTo>
                <a:cubicBezTo>
                  <a:pt x="3114" y="78275"/>
                  <a:pt x="2636" y="77957"/>
                  <a:pt x="2434" y="77467"/>
                </a:cubicBezTo>
                <a:cubicBezTo>
                  <a:pt x="2231" y="76978"/>
                  <a:pt x="2343" y="76416"/>
                  <a:pt x="2717" y="76040"/>
                </a:cubicBezTo>
                <a:cubicBezTo>
                  <a:pt x="3092" y="75667"/>
                  <a:pt x="3654" y="75555"/>
                  <a:pt x="4144" y="75757"/>
                </a:cubicBezTo>
                <a:cubicBezTo>
                  <a:pt x="4633" y="75959"/>
                  <a:pt x="4952" y="76436"/>
                  <a:pt x="4952" y="76966"/>
                </a:cubicBezTo>
                <a:cubicBezTo>
                  <a:pt x="4951" y="77689"/>
                  <a:pt x="4366" y="78275"/>
                  <a:pt x="3643" y="78276"/>
                </a:cubicBezTo>
                <a:close/>
                <a:moveTo>
                  <a:pt x="3643" y="72141"/>
                </a:moveTo>
                <a:cubicBezTo>
                  <a:pt x="3114" y="72141"/>
                  <a:pt x="2636" y="71822"/>
                  <a:pt x="2434" y="71334"/>
                </a:cubicBezTo>
                <a:cubicBezTo>
                  <a:pt x="2231" y="70844"/>
                  <a:pt x="2343" y="70282"/>
                  <a:pt x="2718" y="69907"/>
                </a:cubicBezTo>
                <a:cubicBezTo>
                  <a:pt x="3092" y="69533"/>
                  <a:pt x="3654" y="69421"/>
                  <a:pt x="4144" y="69624"/>
                </a:cubicBezTo>
                <a:cubicBezTo>
                  <a:pt x="4633" y="69825"/>
                  <a:pt x="4952" y="70303"/>
                  <a:pt x="4952" y="70833"/>
                </a:cubicBezTo>
                <a:cubicBezTo>
                  <a:pt x="4951" y="71555"/>
                  <a:pt x="4366" y="72141"/>
                  <a:pt x="3643" y="72141"/>
                </a:cubicBezTo>
                <a:close/>
                <a:moveTo>
                  <a:pt x="3643" y="66587"/>
                </a:moveTo>
                <a:cubicBezTo>
                  <a:pt x="3114" y="66587"/>
                  <a:pt x="2636" y="66268"/>
                  <a:pt x="2434" y="65779"/>
                </a:cubicBezTo>
                <a:cubicBezTo>
                  <a:pt x="2231" y="65291"/>
                  <a:pt x="2343" y="64727"/>
                  <a:pt x="2718" y="64353"/>
                </a:cubicBezTo>
                <a:cubicBezTo>
                  <a:pt x="3092" y="63979"/>
                  <a:pt x="3654" y="63867"/>
                  <a:pt x="4144" y="64070"/>
                </a:cubicBezTo>
                <a:cubicBezTo>
                  <a:pt x="4633" y="64271"/>
                  <a:pt x="4952" y="64749"/>
                  <a:pt x="4952" y="65279"/>
                </a:cubicBezTo>
                <a:cubicBezTo>
                  <a:pt x="4951" y="66001"/>
                  <a:pt x="4366" y="66587"/>
                  <a:pt x="3643" y="66587"/>
                </a:cubicBezTo>
                <a:close/>
                <a:moveTo>
                  <a:pt x="3643" y="60564"/>
                </a:moveTo>
                <a:cubicBezTo>
                  <a:pt x="3114" y="60564"/>
                  <a:pt x="2636" y="60245"/>
                  <a:pt x="2434" y="59755"/>
                </a:cubicBezTo>
                <a:cubicBezTo>
                  <a:pt x="2231" y="59267"/>
                  <a:pt x="2343" y="58704"/>
                  <a:pt x="2718" y="58330"/>
                </a:cubicBezTo>
                <a:cubicBezTo>
                  <a:pt x="3092" y="57956"/>
                  <a:pt x="3654" y="57844"/>
                  <a:pt x="4144" y="58047"/>
                </a:cubicBezTo>
                <a:cubicBezTo>
                  <a:pt x="4633" y="58248"/>
                  <a:pt x="4952" y="58726"/>
                  <a:pt x="4952" y="59256"/>
                </a:cubicBezTo>
                <a:cubicBezTo>
                  <a:pt x="4951" y="59978"/>
                  <a:pt x="4366" y="60564"/>
                  <a:pt x="3643" y="60564"/>
                </a:cubicBezTo>
                <a:close/>
                <a:moveTo>
                  <a:pt x="3643" y="55010"/>
                </a:moveTo>
                <a:cubicBezTo>
                  <a:pt x="3114" y="55010"/>
                  <a:pt x="2636" y="54691"/>
                  <a:pt x="2434" y="54202"/>
                </a:cubicBezTo>
                <a:cubicBezTo>
                  <a:pt x="2231" y="53714"/>
                  <a:pt x="2343" y="53150"/>
                  <a:pt x="2717" y="52776"/>
                </a:cubicBezTo>
                <a:cubicBezTo>
                  <a:pt x="3092" y="52402"/>
                  <a:pt x="3654" y="52289"/>
                  <a:pt x="4144" y="52492"/>
                </a:cubicBezTo>
                <a:cubicBezTo>
                  <a:pt x="4633" y="52694"/>
                  <a:pt x="4952" y="53172"/>
                  <a:pt x="4952" y="53701"/>
                </a:cubicBezTo>
                <a:cubicBezTo>
                  <a:pt x="4951" y="54424"/>
                  <a:pt x="4366" y="55010"/>
                  <a:pt x="3643" y="55010"/>
                </a:cubicBezTo>
                <a:close/>
                <a:moveTo>
                  <a:pt x="3643" y="49261"/>
                </a:moveTo>
                <a:cubicBezTo>
                  <a:pt x="3114" y="49261"/>
                  <a:pt x="2636" y="48942"/>
                  <a:pt x="2434" y="48452"/>
                </a:cubicBezTo>
                <a:cubicBezTo>
                  <a:pt x="2231" y="47963"/>
                  <a:pt x="2343" y="47400"/>
                  <a:pt x="2718" y="47027"/>
                </a:cubicBezTo>
                <a:cubicBezTo>
                  <a:pt x="3092" y="46652"/>
                  <a:pt x="3654" y="46540"/>
                  <a:pt x="4144" y="46742"/>
                </a:cubicBezTo>
                <a:cubicBezTo>
                  <a:pt x="4633" y="46945"/>
                  <a:pt x="4952" y="47423"/>
                  <a:pt x="4952" y="47951"/>
                </a:cubicBezTo>
                <a:cubicBezTo>
                  <a:pt x="4951" y="48675"/>
                  <a:pt x="4366" y="49261"/>
                  <a:pt x="3643" y="49261"/>
                </a:cubicBezTo>
                <a:close/>
                <a:moveTo>
                  <a:pt x="3643" y="43706"/>
                </a:moveTo>
                <a:cubicBezTo>
                  <a:pt x="3114" y="43707"/>
                  <a:pt x="2636" y="43388"/>
                  <a:pt x="2434" y="42899"/>
                </a:cubicBezTo>
                <a:cubicBezTo>
                  <a:pt x="2231" y="42409"/>
                  <a:pt x="2343" y="41847"/>
                  <a:pt x="2718" y="41472"/>
                </a:cubicBezTo>
                <a:cubicBezTo>
                  <a:pt x="3092" y="41098"/>
                  <a:pt x="3654" y="40986"/>
                  <a:pt x="4144" y="41189"/>
                </a:cubicBezTo>
                <a:cubicBezTo>
                  <a:pt x="4633" y="41391"/>
                  <a:pt x="4952" y="41869"/>
                  <a:pt x="4952" y="42398"/>
                </a:cubicBezTo>
                <a:cubicBezTo>
                  <a:pt x="4951" y="43120"/>
                  <a:pt x="4366" y="43706"/>
                  <a:pt x="3643" y="43707"/>
                </a:cubicBezTo>
                <a:close/>
                <a:moveTo>
                  <a:pt x="3643" y="37683"/>
                </a:moveTo>
                <a:cubicBezTo>
                  <a:pt x="3114" y="37683"/>
                  <a:pt x="2636" y="37365"/>
                  <a:pt x="2434" y="36875"/>
                </a:cubicBezTo>
                <a:cubicBezTo>
                  <a:pt x="2231" y="36386"/>
                  <a:pt x="2343" y="35824"/>
                  <a:pt x="2718" y="35450"/>
                </a:cubicBezTo>
                <a:cubicBezTo>
                  <a:pt x="3092" y="35075"/>
                  <a:pt x="3654" y="34963"/>
                  <a:pt x="4144" y="35165"/>
                </a:cubicBezTo>
                <a:cubicBezTo>
                  <a:pt x="4633" y="35368"/>
                  <a:pt x="4952" y="35846"/>
                  <a:pt x="4952" y="36375"/>
                </a:cubicBezTo>
                <a:cubicBezTo>
                  <a:pt x="4952" y="37098"/>
                  <a:pt x="4366" y="37684"/>
                  <a:pt x="3643" y="37684"/>
                </a:cubicBezTo>
                <a:close/>
                <a:moveTo>
                  <a:pt x="3643" y="32129"/>
                </a:moveTo>
                <a:cubicBezTo>
                  <a:pt x="3114" y="32129"/>
                  <a:pt x="2636" y="31811"/>
                  <a:pt x="2434" y="31322"/>
                </a:cubicBezTo>
                <a:cubicBezTo>
                  <a:pt x="2231" y="30832"/>
                  <a:pt x="2343" y="30270"/>
                  <a:pt x="2718" y="29895"/>
                </a:cubicBezTo>
                <a:cubicBezTo>
                  <a:pt x="3092" y="29521"/>
                  <a:pt x="3654" y="29409"/>
                  <a:pt x="4144" y="29612"/>
                </a:cubicBezTo>
                <a:cubicBezTo>
                  <a:pt x="4633" y="29814"/>
                  <a:pt x="4952" y="30292"/>
                  <a:pt x="4952" y="30821"/>
                </a:cubicBezTo>
                <a:cubicBezTo>
                  <a:pt x="4951" y="31543"/>
                  <a:pt x="4366" y="32129"/>
                  <a:pt x="3643" y="32130"/>
                </a:cubicBezTo>
                <a:close/>
                <a:moveTo>
                  <a:pt x="3643" y="26513"/>
                </a:moveTo>
                <a:cubicBezTo>
                  <a:pt x="3114" y="26513"/>
                  <a:pt x="2636" y="26194"/>
                  <a:pt x="2434" y="25705"/>
                </a:cubicBezTo>
                <a:cubicBezTo>
                  <a:pt x="2231" y="25217"/>
                  <a:pt x="2343" y="24653"/>
                  <a:pt x="2718" y="24279"/>
                </a:cubicBezTo>
                <a:cubicBezTo>
                  <a:pt x="3092" y="23905"/>
                  <a:pt x="3654" y="23794"/>
                  <a:pt x="4144" y="23995"/>
                </a:cubicBezTo>
                <a:cubicBezTo>
                  <a:pt x="4633" y="24198"/>
                  <a:pt x="4952" y="24675"/>
                  <a:pt x="4952" y="25204"/>
                </a:cubicBezTo>
                <a:cubicBezTo>
                  <a:pt x="4951" y="25928"/>
                  <a:pt x="4366" y="26513"/>
                  <a:pt x="3643" y="26513"/>
                </a:cubicBezTo>
                <a:close/>
                <a:moveTo>
                  <a:pt x="3643" y="20960"/>
                </a:moveTo>
                <a:cubicBezTo>
                  <a:pt x="3114" y="20960"/>
                  <a:pt x="2636" y="20641"/>
                  <a:pt x="2434" y="20151"/>
                </a:cubicBezTo>
                <a:cubicBezTo>
                  <a:pt x="2231" y="19662"/>
                  <a:pt x="2343" y="19099"/>
                  <a:pt x="2717" y="18726"/>
                </a:cubicBezTo>
                <a:cubicBezTo>
                  <a:pt x="3092" y="18351"/>
                  <a:pt x="3654" y="18239"/>
                  <a:pt x="4144" y="18441"/>
                </a:cubicBezTo>
                <a:cubicBezTo>
                  <a:pt x="4633" y="18644"/>
                  <a:pt x="4952" y="19122"/>
                  <a:pt x="4952" y="19650"/>
                </a:cubicBezTo>
                <a:cubicBezTo>
                  <a:pt x="4951" y="20374"/>
                  <a:pt x="4366" y="20960"/>
                  <a:pt x="3643" y="20960"/>
                </a:cubicBezTo>
                <a:close/>
                <a:moveTo>
                  <a:pt x="3643" y="14937"/>
                </a:moveTo>
                <a:cubicBezTo>
                  <a:pt x="3114" y="14937"/>
                  <a:pt x="2636" y="14617"/>
                  <a:pt x="2434" y="14128"/>
                </a:cubicBezTo>
                <a:cubicBezTo>
                  <a:pt x="2231" y="13639"/>
                  <a:pt x="2343" y="13076"/>
                  <a:pt x="2717" y="12702"/>
                </a:cubicBezTo>
                <a:cubicBezTo>
                  <a:pt x="3092" y="12327"/>
                  <a:pt x="3654" y="12216"/>
                  <a:pt x="4144" y="12418"/>
                </a:cubicBezTo>
                <a:cubicBezTo>
                  <a:pt x="4633" y="12621"/>
                  <a:pt x="4952" y="13098"/>
                  <a:pt x="4952" y="13627"/>
                </a:cubicBezTo>
                <a:cubicBezTo>
                  <a:pt x="4951" y="14351"/>
                  <a:pt x="4366" y="14937"/>
                  <a:pt x="3643" y="14937"/>
                </a:cubicBezTo>
                <a:close/>
                <a:moveTo>
                  <a:pt x="3643" y="8917"/>
                </a:moveTo>
                <a:cubicBezTo>
                  <a:pt x="3114" y="8917"/>
                  <a:pt x="2636" y="8598"/>
                  <a:pt x="2434" y="8110"/>
                </a:cubicBezTo>
                <a:cubicBezTo>
                  <a:pt x="2231" y="7620"/>
                  <a:pt x="2343" y="7057"/>
                  <a:pt x="2717" y="6683"/>
                </a:cubicBezTo>
                <a:cubicBezTo>
                  <a:pt x="3092" y="6309"/>
                  <a:pt x="3654" y="6197"/>
                  <a:pt x="4144" y="6399"/>
                </a:cubicBezTo>
                <a:cubicBezTo>
                  <a:pt x="4633" y="6601"/>
                  <a:pt x="4952" y="7079"/>
                  <a:pt x="4952" y="7608"/>
                </a:cubicBezTo>
                <a:cubicBezTo>
                  <a:pt x="4951" y="8331"/>
                  <a:pt x="4366" y="8917"/>
                  <a:pt x="3643" y="8917"/>
                </a:cubicBezTo>
                <a:close/>
              </a:path>
            </a:pathLst>
          </a:custGeom>
          <a:solidFill>
            <a:schemeClr val="accent4"/>
          </a:solidFill>
          <a:ln>
            <a:noFill/>
          </a:ln>
          <a:effectLst>
            <a:outerShdw blurRad="71438" rotWithShape="0" algn="bl" dir="5400000" dist="28575">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2"/>
          <p:cNvSpPr/>
          <p:nvPr/>
        </p:nvSpPr>
        <p:spPr>
          <a:xfrm rot="6459145">
            <a:off x="-194539" y="50835"/>
            <a:ext cx="1298963" cy="302848"/>
          </a:xfrm>
          <a:prstGeom prst="chevron">
            <a:avLst>
              <a:gd fmla="val 50000" name="adj"/>
            </a:avLst>
          </a:prstGeom>
          <a:solidFill>
            <a:schemeClr val="lt2"/>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CUSTOM_5_2_1_2">
    <p:bg>
      <p:bgPr>
        <a:solidFill>
          <a:schemeClr val="dk2"/>
        </a:solidFill>
      </p:bgPr>
    </p:bg>
    <p:spTree>
      <p:nvGrpSpPr>
        <p:cNvPr id="298" name="Shape 298"/>
        <p:cNvGrpSpPr/>
        <p:nvPr/>
      </p:nvGrpSpPr>
      <p:grpSpPr>
        <a:xfrm>
          <a:off x="0" y="0"/>
          <a:ext cx="0" cy="0"/>
          <a:chOff x="0" y="0"/>
          <a:chExt cx="0" cy="0"/>
        </a:xfrm>
      </p:grpSpPr>
      <p:sp>
        <p:nvSpPr>
          <p:cNvPr id="299" name="Google Shape;299;p33"/>
          <p:cNvSpPr/>
          <p:nvPr/>
        </p:nvSpPr>
        <p:spPr>
          <a:xfrm rot="-9312901">
            <a:off x="954422" y="4930970"/>
            <a:ext cx="1097052" cy="274630"/>
          </a:xfrm>
          <a:prstGeom prst="rect">
            <a:avLst/>
          </a:prstGeom>
          <a:solidFill>
            <a:schemeClr val="accent5"/>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3"/>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3"/>
          <p:cNvSpPr txBox="1"/>
          <p:nvPr>
            <p:ph type="title"/>
          </p:nvPr>
        </p:nvSpPr>
        <p:spPr>
          <a:xfrm>
            <a:off x="719988" y="455050"/>
            <a:ext cx="7704000" cy="5943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p:txBody>
      </p:sp>
      <p:grpSp>
        <p:nvGrpSpPr>
          <p:cNvPr id="302" name="Google Shape;302;p33"/>
          <p:cNvGrpSpPr/>
          <p:nvPr/>
        </p:nvGrpSpPr>
        <p:grpSpPr>
          <a:xfrm rot="-2956256">
            <a:off x="-490834" y="4476920"/>
            <a:ext cx="1649308" cy="1479076"/>
            <a:chOff x="3698275" y="3230925"/>
            <a:chExt cx="2306850" cy="2068750"/>
          </a:xfrm>
        </p:grpSpPr>
        <p:sp>
          <p:nvSpPr>
            <p:cNvPr id="303" name="Google Shape;303;p33"/>
            <p:cNvSpPr/>
            <p:nvPr/>
          </p:nvSpPr>
          <p:spPr>
            <a:xfrm>
              <a:off x="5543900" y="3230925"/>
              <a:ext cx="457600" cy="415375"/>
            </a:xfrm>
            <a:custGeom>
              <a:rect b="b" l="l" r="r" t="t"/>
              <a:pathLst>
                <a:path extrusionOk="0" h="16615" w="18304">
                  <a:moveTo>
                    <a:pt x="2766" y="1"/>
                  </a:moveTo>
                  <a:cubicBezTo>
                    <a:pt x="2766" y="1"/>
                    <a:pt x="13438" y="7422"/>
                    <a:pt x="15871" y="9690"/>
                  </a:cubicBezTo>
                  <a:cubicBezTo>
                    <a:pt x="18303" y="11956"/>
                    <a:pt x="18303" y="11884"/>
                    <a:pt x="18303" y="11884"/>
                  </a:cubicBezTo>
                  <a:lnTo>
                    <a:pt x="15719" y="16614"/>
                  </a:lnTo>
                  <a:lnTo>
                    <a:pt x="1" y="16393"/>
                  </a:lnTo>
                  <a:lnTo>
                    <a:pt x="2765" y="1"/>
                  </a:lnTo>
                  <a:close/>
                </a:path>
              </a:pathLst>
            </a:custGeom>
            <a:gradFill>
              <a:gsLst>
                <a:gs pos="0">
                  <a:schemeClr val="accent4"/>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3"/>
            <p:cNvSpPr/>
            <p:nvPr/>
          </p:nvSpPr>
          <p:spPr>
            <a:xfrm>
              <a:off x="3698275" y="3234625"/>
              <a:ext cx="2306850" cy="2065050"/>
            </a:xfrm>
            <a:custGeom>
              <a:rect b="b" l="l" r="r" t="t"/>
              <a:pathLst>
                <a:path extrusionOk="0" h="82602" w="92274">
                  <a:moveTo>
                    <a:pt x="76227" y="13892"/>
                  </a:moveTo>
                  <a:lnTo>
                    <a:pt x="92274" y="11999"/>
                  </a:lnTo>
                  <a:lnTo>
                    <a:pt x="92274" y="82601"/>
                  </a:lnTo>
                  <a:lnTo>
                    <a:pt x="0" y="82601"/>
                  </a:lnTo>
                  <a:lnTo>
                    <a:pt x="0" y="76550"/>
                  </a:lnTo>
                  <a:cubicBezTo>
                    <a:pt x="381" y="76634"/>
                    <a:pt x="830" y="76682"/>
                    <a:pt x="1308" y="76682"/>
                  </a:cubicBezTo>
                  <a:cubicBezTo>
                    <a:pt x="1784" y="76682"/>
                    <a:pt x="2229" y="76634"/>
                    <a:pt x="2609" y="76551"/>
                  </a:cubicBezTo>
                  <a:cubicBezTo>
                    <a:pt x="3156" y="77366"/>
                    <a:pt x="4201" y="77687"/>
                    <a:pt x="5110" y="77318"/>
                  </a:cubicBezTo>
                  <a:cubicBezTo>
                    <a:pt x="6020" y="76948"/>
                    <a:pt x="6545" y="75991"/>
                    <a:pt x="6369" y="75025"/>
                  </a:cubicBezTo>
                  <a:cubicBezTo>
                    <a:pt x="6192" y="74060"/>
                    <a:pt x="5363" y="73349"/>
                    <a:pt x="4382" y="73325"/>
                  </a:cubicBezTo>
                  <a:cubicBezTo>
                    <a:pt x="3400" y="73300"/>
                    <a:pt x="2536" y="73969"/>
                    <a:pt x="2312" y="74925"/>
                  </a:cubicBezTo>
                  <a:cubicBezTo>
                    <a:pt x="1980" y="74874"/>
                    <a:pt x="1644" y="74849"/>
                    <a:pt x="1308" y="74849"/>
                  </a:cubicBezTo>
                  <a:cubicBezTo>
                    <a:pt x="830" y="74849"/>
                    <a:pt x="382" y="74898"/>
                    <a:pt x="0" y="74981"/>
                  </a:cubicBezTo>
                  <a:lnTo>
                    <a:pt x="0" y="66779"/>
                  </a:lnTo>
                  <a:cubicBezTo>
                    <a:pt x="382" y="66862"/>
                    <a:pt x="830" y="66910"/>
                    <a:pt x="1308" y="66910"/>
                  </a:cubicBezTo>
                  <a:cubicBezTo>
                    <a:pt x="1784" y="66910"/>
                    <a:pt x="2229" y="66862"/>
                    <a:pt x="2609" y="66780"/>
                  </a:cubicBezTo>
                  <a:cubicBezTo>
                    <a:pt x="3157" y="67595"/>
                    <a:pt x="4201" y="67915"/>
                    <a:pt x="5110" y="67546"/>
                  </a:cubicBezTo>
                  <a:cubicBezTo>
                    <a:pt x="6020" y="67177"/>
                    <a:pt x="6545" y="66219"/>
                    <a:pt x="6369" y="65254"/>
                  </a:cubicBezTo>
                  <a:cubicBezTo>
                    <a:pt x="6193" y="64287"/>
                    <a:pt x="5364" y="63578"/>
                    <a:pt x="4382" y="63553"/>
                  </a:cubicBezTo>
                  <a:cubicBezTo>
                    <a:pt x="3400" y="63529"/>
                    <a:pt x="2536" y="64197"/>
                    <a:pt x="2312" y="65154"/>
                  </a:cubicBezTo>
                  <a:cubicBezTo>
                    <a:pt x="1980" y="65102"/>
                    <a:pt x="1644" y="65078"/>
                    <a:pt x="1308" y="65078"/>
                  </a:cubicBezTo>
                  <a:cubicBezTo>
                    <a:pt x="830" y="65078"/>
                    <a:pt x="382" y="65127"/>
                    <a:pt x="0" y="65210"/>
                  </a:cubicBezTo>
                  <a:lnTo>
                    <a:pt x="0" y="57429"/>
                  </a:lnTo>
                  <a:cubicBezTo>
                    <a:pt x="382" y="57513"/>
                    <a:pt x="830" y="57560"/>
                    <a:pt x="1308" y="57560"/>
                  </a:cubicBezTo>
                  <a:cubicBezTo>
                    <a:pt x="1784" y="57560"/>
                    <a:pt x="2230" y="57513"/>
                    <a:pt x="2609" y="57430"/>
                  </a:cubicBezTo>
                  <a:cubicBezTo>
                    <a:pt x="3157" y="58245"/>
                    <a:pt x="4201" y="58566"/>
                    <a:pt x="5110" y="58196"/>
                  </a:cubicBezTo>
                  <a:cubicBezTo>
                    <a:pt x="6020" y="57827"/>
                    <a:pt x="6545" y="56870"/>
                    <a:pt x="6369" y="55904"/>
                  </a:cubicBezTo>
                  <a:cubicBezTo>
                    <a:pt x="6193" y="54937"/>
                    <a:pt x="5364" y="54228"/>
                    <a:pt x="4382" y="54203"/>
                  </a:cubicBezTo>
                  <a:cubicBezTo>
                    <a:pt x="3400" y="54179"/>
                    <a:pt x="2536" y="54848"/>
                    <a:pt x="2312" y="55804"/>
                  </a:cubicBezTo>
                  <a:cubicBezTo>
                    <a:pt x="1980" y="55753"/>
                    <a:pt x="1645" y="55728"/>
                    <a:pt x="1308" y="55728"/>
                  </a:cubicBezTo>
                  <a:cubicBezTo>
                    <a:pt x="830" y="55728"/>
                    <a:pt x="382" y="55777"/>
                    <a:pt x="0" y="55860"/>
                  </a:cubicBezTo>
                  <a:lnTo>
                    <a:pt x="0" y="47658"/>
                  </a:lnTo>
                  <a:cubicBezTo>
                    <a:pt x="382" y="47742"/>
                    <a:pt x="831" y="47790"/>
                    <a:pt x="1308" y="47790"/>
                  </a:cubicBezTo>
                  <a:cubicBezTo>
                    <a:pt x="1784" y="47790"/>
                    <a:pt x="2230" y="47742"/>
                    <a:pt x="2609" y="47661"/>
                  </a:cubicBezTo>
                  <a:cubicBezTo>
                    <a:pt x="3157" y="48476"/>
                    <a:pt x="4201" y="48795"/>
                    <a:pt x="5111" y="48426"/>
                  </a:cubicBezTo>
                  <a:cubicBezTo>
                    <a:pt x="6021" y="48057"/>
                    <a:pt x="6546" y="47100"/>
                    <a:pt x="6371" y="46134"/>
                  </a:cubicBezTo>
                  <a:cubicBezTo>
                    <a:pt x="6193" y="45168"/>
                    <a:pt x="5364" y="44458"/>
                    <a:pt x="4382" y="44433"/>
                  </a:cubicBezTo>
                  <a:cubicBezTo>
                    <a:pt x="3400" y="44409"/>
                    <a:pt x="2537" y="45077"/>
                    <a:pt x="2314" y="46034"/>
                  </a:cubicBezTo>
                  <a:cubicBezTo>
                    <a:pt x="1980" y="45983"/>
                    <a:pt x="1645" y="45958"/>
                    <a:pt x="1308" y="45959"/>
                  </a:cubicBezTo>
                  <a:cubicBezTo>
                    <a:pt x="830" y="45959"/>
                    <a:pt x="382" y="46007"/>
                    <a:pt x="0" y="46089"/>
                  </a:cubicBezTo>
                  <a:lnTo>
                    <a:pt x="0" y="37874"/>
                  </a:lnTo>
                  <a:cubicBezTo>
                    <a:pt x="382" y="37957"/>
                    <a:pt x="831" y="38005"/>
                    <a:pt x="1308" y="38005"/>
                  </a:cubicBezTo>
                  <a:cubicBezTo>
                    <a:pt x="1784" y="38005"/>
                    <a:pt x="2230" y="37957"/>
                    <a:pt x="2609" y="37875"/>
                  </a:cubicBezTo>
                  <a:cubicBezTo>
                    <a:pt x="3157" y="38691"/>
                    <a:pt x="4201" y="39010"/>
                    <a:pt x="5111" y="38641"/>
                  </a:cubicBezTo>
                  <a:cubicBezTo>
                    <a:pt x="6021" y="38271"/>
                    <a:pt x="6546" y="37315"/>
                    <a:pt x="6369" y="36348"/>
                  </a:cubicBezTo>
                  <a:cubicBezTo>
                    <a:pt x="6193" y="35383"/>
                    <a:pt x="5364" y="34672"/>
                    <a:pt x="4382" y="34649"/>
                  </a:cubicBezTo>
                  <a:cubicBezTo>
                    <a:pt x="3400" y="34624"/>
                    <a:pt x="2537" y="35292"/>
                    <a:pt x="2314" y="36248"/>
                  </a:cubicBezTo>
                  <a:cubicBezTo>
                    <a:pt x="1980" y="36198"/>
                    <a:pt x="1645" y="36172"/>
                    <a:pt x="1308" y="36174"/>
                  </a:cubicBezTo>
                  <a:cubicBezTo>
                    <a:pt x="831" y="36174"/>
                    <a:pt x="382" y="36221"/>
                    <a:pt x="0" y="36304"/>
                  </a:cubicBezTo>
                  <a:lnTo>
                    <a:pt x="0" y="28103"/>
                  </a:lnTo>
                  <a:cubicBezTo>
                    <a:pt x="382" y="28185"/>
                    <a:pt x="831" y="28233"/>
                    <a:pt x="1308" y="28233"/>
                  </a:cubicBezTo>
                  <a:cubicBezTo>
                    <a:pt x="1785" y="28233"/>
                    <a:pt x="2230" y="28185"/>
                    <a:pt x="2611" y="28104"/>
                  </a:cubicBezTo>
                  <a:cubicBezTo>
                    <a:pt x="3157" y="28919"/>
                    <a:pt x="4202" y="29238"/>
                    <a:pt x="5111" y="28869"/>
                  </a:cubicBezTo>
                  <a:cubicBezTo>
                    <a:pt x="6021" y="28500"/>
                    <a:pt x="6546" y="27544"/>
                    <a:pt x="6371" y="26577"/>
                  </a:cubicBezTo>
                  <a:cubicBezTo>
                    <a:pt x="6193" y="25611"/>
                    <a:pt x="5364" y="24901"/>
                    <a:pt x="4382" y="24877"/>
                  </a:cubicBezTo>
                  <a:cubicBezTo>
                    <a:pt x="3401" y="24853"/>
                    <a:pt x="2537" y="25520"/>
                    <a:pt x="2314" y="26477"/>
                  </a:cubicBezTo>
                  <a:cubicBezTo>
                    <a:pt x="1980" y="26427"/>
                    <a:pt x="1645" y="26401"/>
                    <a:pt x="1308" y="26402"/>
                  </a:cubicBezTo>
                  <a:cubicBezTo>
                    <a:pt x="831" y="26402"/>
                    <a:pt x="382" y="26450"/>
                    <a:pt x="0" y="26533"/>
                  </a:cubicBezTo>
                  <a:lnTo>
                    <a:pt x="0" y="17981"/>
                  </a:lnTo>
                  <a:cubicBezTo>
                    <a:pt x="382" y="18064"/>
                    <a:pt x="831" y="18112"/>
                    <a:pt x="1308" y="18112"/>
                  </a:cubicBezTo>
                  <a:cubicBezTo>
                    <a:pt x="1785" y="18112"/>
                    <a:pt x="2230" y="18064"/>
                    <a:pt x="2611" y="17982"/>
                  </a:cubicBezTo>
                  <a:cubicBezTo>
                    <a:pt x="3157" y="18797"/>
                    <a:pt x="4202" y="19117"/>
                    <a:pt x="5111" y="18748"/>
                  </a:cubicBezTo>
                  <a:cubicBezTo>
                    <a:pt x="6021" y="18379"/>
                    <a:pt x="6546" y="17422"/>
                    <a:pt x="6371" y="16456"/>
                  </a:cubicBezTo>
                  <a:cubicBezTo>
                    <a:pt x="6193" y="15490"/>
                    <a:pt x="5364" y="14780"/>
                    <a:pt x="4382" y="14755"/>
                  </a:cubicBezTo>
                  <a:cubicBezTo>
                    <a:pt x="3401" y="14731"/>
                    <a:pt x="2537" y="15399"/>
                    <a:pt x="2314" y="16356"/>
                  </a:cubicBezTo>
                  <a:cubicBezTo>
                    <a:pt x="1980" y="16304"/>
                    <a:pt x="1645" y="16280"/>
                    <a:pt x="1308" y="16281"/>
                  </a:cubicBezTo>
                  <a:cubicBezTo>
                    <a:pt x="831" y="16281"/>
                    <a:pt x="382" y="16329"/>
                    <a:pt x="1" y="16412"/>
                  </a:cubicBezTo>
                  <a:lnTo>
                    <a:pt x="1" y="8211"/>
                  </a:lnTo>
                  <a:cubicBezTo>
                    <a:pt x="382" y="8295"/>
                    <a:pt x="831" y="8343"/>
                    <a:pt x="1308" y="8343"/>
                  </a:cubicBezTo>
                  <a:cubicBezTo>
                    <a:pt x="1785" y="8343"/>
                    <a:pt x="2230" y="8295"/>
                    <a:pt x="2611" y="8213"/>
                  </a:cubicBezTo>
                  <a:cubicBezTo>
                    <a:pt x="3157" y="9028"/>
                    <a:pt x="4202" y="9348"/>
                    <a:pt x="5111" y="8979"/>
                  </a:cubicBezTo>
                  <a:cubicBezTo>
                    <a:pt x="6021" y="8610"/>
                    <a:pt x="6546" y="7652"/>
                    <a:pt x="6371" y="6687"/>
                  </a:cubicBezTo>
                  <a:cubicBezTo>
                    <a:pt x="6193" y="5721"/>
                    <a:pt x="5364" y="5011"/>
                    <a:pt x="4383" y="4986"/>
                  </a:cubicBezTo>
                  <a:cubicBezTo>
                    <a:pt x="3401" y="4962"/>
                    <a:pt x="2537" y="5630"/>
                    <a:pt x="2314" y="6587"/>
                  </a:cubicBezTo>
                  <a:cubicBezTo>
                    <a:pt x="1982" y="6535"/>
                    <a:pt x="1645" y="6511"/>
                    <a:pt x="1310" y="6511"/>
                  </a:cubicBezTo>
                  <a:cubicBezTo>
                    <a:pt x="831" y="6511"/>
                    <a:pt x="384" y="6560"/>
                    <a:pt x="1" y="6642"/>
                  </a:cubicBezTo>
                  <a:lnTo>
                    <a:pt x="1" y="1"/>
                  </a:lnTo>
                  <a:lnTo>
                    <a:pt x="76518" y="1"/>
                  </a:lnTo>
                  <a:lnTo>
                    <a:pt x="76228" y="13892"/>
                  </a:lnTo>
                  <a:close/>
                </a:path>
              </a:pathLst>
            </a:custGeom>
            <a:solidFill>
              <a:schemeClr val="accent4"/>
            </a:solidFill>
            <a:ln>
              <a:noFill/>
            </a:ln>
            <a:effectLst>
              <a:outerShdw blurRad="71438" rotWithShape="0" algn="bl" dir="5400000" dist="19050">
                <a:schemeClr val="dk1">
                  <a:alpha val="4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5" name="Google Shape;305;p33"/>
          <p:cNvSpPr/>
          <p:nvPr/>
        </p:nvSpPr>
        <p:spPr>
          <a:xfrm rot="9382599">
            <a:off x="8366270" y="-138375"/>
            <a:ext cx="2026828" cy="2202456"/>
          </a:xfrm>
          <a:custGeom>
            <a:rect b="b" l="l" r="r" t="t"/>
            <a:pathLst>
              <a:path extrusionOk="0" h="188354" w="186070">
                <a:moveTo>
                  <a:pt x="48270" y="14051"/>
                </a:moveTo>
                <a:cubicBezTo>
                  <a:pt x="48612" y="14051"/>
                  <a:pt x="48964" y="14092"/>
                  <a:pt x="49323" y="14179"/>
                </a:cubicBezTo>
                <a:cubicBezTo>
                  <a:pt x="51651" y="14742"/>
                  <a:pt x="53086" y="17070"/>
                  <a:pt x="52523" y="19398"/>
                </a:cubicBezTo>
                <a:cubicBezTo>
                  <a:pt x="52115" y="21097"/>
                  <a:pt x="50725" y="22388"/>
                  <a:pt x="48992" y="22653"/>
                </a:cubicBezTo>
                <a:cubicBezTo>
                  <a:pt x="48765" y="22690"/>
                  <a:pt x="48538" y="22707"/>
                  <a:pt x="48312" y="22707"/>
                </a:cubicBezTo>
                <a:cubicBezTo>
                  <a:pt x="46828" y="22707"/>
                  <a:pt x="45419" y="21938"/>
                  <a:pt x="44634" y="20645"/>
                </a:cubicBezTo>
                <a:cubicBezTo>
                  <a:pt x="42808" y="17673"/>
                  <a:pt x="45058" y="14051"/>
                  <a:pt x="48270" y="14051"/>
                </a:cubicBezTo>
                <a:close/>
                <a:moveTo>
                  <a:pt x="63144" y="17626"/>
                </a:moveTo>
                <a:cubicBezTo>
                  <a:pt x="63486" y="17626"/>
                  <a:pt x="63838" y="17667"/>
                  <a:pt x="64197" y="17754"/>
                </a:cubicBezTo>
                <a:cubicBezTo>
                  <a:pt x="66525" y="18306"/>
                  <a:pt x="67949" y="20645"/>
                  <a:pt x="67397" y="22973"/>
                </a:cubicBezTo>
                <a:cubicBezTo>
                  <a:pt x="66989" y="24672"/>
                  <a:pt x="65599" y="25952"/>
                  <a:pt x="63866" y="26228"/>
                </a:cubicBezTo>
                <a:cubicBezTo>
                  <a:pt x="63638" y="26265"/>
                  <a:pt x="63409" y="26282"/>
                  <a:pt x="63183" y="26282"/>
                </a:cubicBezTo>
                <a:cubicBezTo>
                  <a:pt x="61694" y="26282"/>
                  <a:pt x="60292" y="25513"/>
                  <a:pt x="59497" y="24220"/>
                </a:cubicBezTo>
                <a:cubicBezTo>
                  <a:pt x="57681" y="21248"/>
                  <a:pt x="59932" y="17626"/>
                  <a:pt x="63144" y="17626"/>
                </a:cubicBezTo>
                <a:close/>
                <a:moveTo>
                  <a:pt x="78016" y="21201"/>
                </a:moveTo>
                <a:cubicBezTo>
                  <a:pt x="78358" y="21201"/>
                  <a:pt x="78711" y="21242"/>
                  <a:pt x="79071" y="21329"/>
                </a:cubicBezTo>
                <a:cubicBezTo>
                  <a:pt x="81400" y="21881"/>
                  <a:pt x="82823" y="24220"/>
                  <a:pt x="82271" y="26537"/>
                </a:cubicBezTo>
                <a:cubicBezTo>
                  <a:pt x="81863" y="28247"/>
                  <a:pt x="80473" y="29527"/>
                  <a:pt x="78740" y="29803"/>
                </a:cubicBezTo>
                <a:cubicBezTo>
                  <a:pt x="78512" y="29840"/>
                  <a:pt x="78283" y="29857"/>
                  <a:pt x="78057" y="29857"/>
                </a:cubicBezTo>
                <a:cubicBezTo>
                  <a:pt x="76568" y="29857"/>
                  <a:pt x="75166" y="29088"/>
                  <a:pt x="74371" y="27795"/>
                </a:cubicBezTo>
                <a:cubicBezTo>
                  <a:pt x="72545" y="24823"/>
                  <a:pt x="74795" y="21201"/>
                  <a:pt x="78016" y="21201"/>
                </a:cubicBezTo>
                <a:close/>
                <a:moveTo>
                  <a:pt x="92890" y="24765"/>
                </a:moveTo>
                <a:cubicBezTo>
                  <a:pt x="93232" y="24765"/>
                  <a:pt x="93585" y="24806"/>
                  <a:pt x="93945" y="24893"/>
                </a:cubicBezTo>
                <a:cubicBezTo>
                  <a:pt x="96274" y="25445"/>
                  <a:pt x="97697" y="27784"/>
                  <a:pt x="97145" y="30112"/>
                </a:cubicBezTo>
                <a:cubicBezTo>
                  <a:pt x="96737" y="31812"/>
                  <a:pt x="95336" y="33103"/>
                  <a:pt x="93614" y="33378"/>
                </a:cubicBezTo>
                <a:cubicBezTo>
                  <a:pt x="93393" y="33412"/>
                  <a:pt x="93172" y="33429"/>
                  <a:pt x="92952" y="33429"/>
                </a:cubicBezTo>
                <a:cubicBezTo>
                  <a:pt x="91455" y="33429"/>
                  <a:pt x="90044" y="32658"/>
                  <a:pt x="89245" y="31359"/>
                </a:cubicBezTo>
                <a:cubicBezTo>
                  <a:pt x="87429" y="28387"/>
                  <a:pt x="89671" y="24765"/>
                  <a:pt x="92890" y="24765"/>
                </a:cubicBezTo>
                <a:close/>
                <a:moveTo>
                  <a:pt x="107764" y="28340"/>
                </a:moveTo>
                <a:cubicBezTo>
                  <a:pt x="108106" y="28340"/>
                  <a:pt x="108459" y="28381"/>
                  <a:pt x="108819" y="28468"/>
                </a:cubicBezTo>
                <a:cubicBezTo>
                  <a:pt x="111137" y="29020"/>
                  <a:pt x="112571" y="31359"/>
                  <a:pt x="112008" y="33687"/>
                </a:cubicBezTo>
                <a:cubicBezTo>
                  <a:pt x="111600" y="35387"/>
                  <a:pt x="110210" y="36678"/>
                  <a:pt x="108488" y="36942"/>
                </a:cubicBezTo>
                <a:cubicBezTo>
                  <a:pt x="108260" y="36979"/>
                  <a:pt x="108032" y="36997"/>
                  <a:pt x="107805" y="36997"/>
                </a:cubicBezTo>
                <a:cubicBezTo>
                  <a:pt x="106316" y="36997"/>
                  <a:pt x="104914" y="36227"/>
                  <a:pt x="104119" y="34934"/>
                </a:cubicBezTo>
                <a:cubicBezTo>
                  <a:pt x="102294" y="31962"/>
                  <a:pt x="104544" y="28340"/>
                  <a:pt x="107764" y="28340"/>
                </a:cubicBezTo>
                <a:close/>
                <a:moveTo>
                  <a:pt x="122627" y="31915"/>
                </a:moveTo>
                <a:cubicBezTo>
                  <a:pt x="122969" y="31915"/>
                  <a:pt x="123322" y="31956"/>
                  <a:pt x="123682" y="32043"/>
                </a:cubicBezTo>
                <a:cubicBezTo>
                  <a:pt x="126011" y="32595"/>
                  <a:pt x="127445" y="34934"/>
                  <a:pt x="126882" y="37251"/>
                </a:cubicBezTo>
                <a:cubicBezTo>
                  <a:pt x="126474" y="38962"/>
                  <a:pt x="125084" y="40242"/>
                  <a:pt x="123351" y="40517"/>
                </a:cubicBezTo>
                <a:cubicBezTo>
                  <a:pt x="123124" y="40554"/>
                  <a:pt x="122897" y="40572"/>
                  <a:pt x="122672" y="40572"/>
                </a:cubicBezTo>
                <a:cubicBezTo>
                  <a:pt x="121190" y="40572"/>
                  <a:pt x="119788" y="39802"/>
                  <a:pt x="118993" y="38509"/>
                </a:cubicBezTo>
                <a:cubicBezTo>
                  <a:pt x="117168" y="35537"/>
                  <a:pt x="119409" y="31915"/>
                  <a:pt x="122627" y="31915"/>
                </a:cubicBezTo>
                <a:close/>
                <a:moveTo>
                  <a:pt x="137512" y="35482"/>
                </a:moveTo>
                <a:cubicBezTo>
                  <a:pt x="137851" y="35482"/>
                  <a:pt x="138200" y="35522"/>
                  <a:pt x="138557" y="35607"/>
                </a:cubicBezTo>
                <a:cubicBezTo>
                  <a:pt x="140885" y="36170"/>
                  <a:pt x="142308" y="38509"/>
                  <a:pt x="141756" y="40826"/>
                </a:cubicBezTo>
                <a:cubicBezTo>
                  <a:pt x="141348" y="42526"/>
                  <a:pt x="139947" y="43817"/>
                  <a:pt x="138225" y="44093"/>
                </a:cubicBezTo>
                <a:cubicBezTo>
                  <a:pt x="137997" y="44129"/>
                  <a:pt x="137769" y="44147"/>
                  <a:pt x="137543" y="44147"/>
                </a:cubicBezTo>
                <a:cubicBezTo>
                  <a:pt x="136053" y="44147"/>
                  <a:pt x="134651" y="43376"/>
                  <a:pt x="133856" y="42073"/>
                </a:cubicBezTo>
                <a:cubicBezTo>
                  <a:pt x="132039" y="39108"/>
                  <a:pt x="134288" y="35482"/>
                  <a:pt x="137512" y="35482"/>
                </a:cubicBezTo>
                <a:close/>
                <a:moveTo>
                  <a:pt x="152375" y="39055"/>
                </a:moveTo>
                <a:cubicBezTo>
                  <a:pt x="152717" y="39055"/>
                  <a:pt x="153070" y="39095"/>
                  <a:pt x="153431" y="39182"/>
                </a:cubicBezTo>
                <a:cubicBezTo>
                  <a:pt x="155759" y="39734"/>
                  <a:pt x="157182" y="42073"/>
                  <a:pt x="156630" y="44402"/>
                </a:cubicBezTo>
                <a:cubicBezTo>
                  <a:pt x="156222" y="46101"/>
                  <a:pt x="154821" y="47392"/>
                  <a:pt x="153100" y="47657"/>
                </a:cubicBezTo>
                <a:cubicBezTo>
                  <a:pt x="152871" y="47693"/>
                  <a:pt x="152643" y="47711"/>
                  <a:pt x="152416" y="47711"/>
                </a:cubicBezTo>
                <a:cubicBezTo>
                  <a:pt x="150927" y="47711"/>
                  <a:pt x="149525" y="46941"/>
                  <a:pt x="148730" y="45648"/>
                </a:cubicBezTo>
                <a:cubicBezTo>
                  <a:pt x="146915" y="42676"/>
                  <a:pt x="149157" y="39055"/>
                  <a:pt x="152375" y="39055"/>
                </a:cubicBezTo>
                <a:close/>
                <a:moveTo>
                  <a:pt x="167249" y="42630"/>
                </a:moveTo>
                <a:cubicBezTo>
                  <a:pt x="167591" y="42630"/>
                  <a:pt x="167944" y="42671"/>
                  <a:pt x="168305" y="42757"/>
                </a:cubicBezTo>
                <a:cubicBezTo>
                  <a:pt x="170622" y="43309"/>
                  <a:pt x="172056" y="45648"/>
                  <a:pt x="171505" y="47966"/>
                </a:cubicBezTo>
                <a:lnTo>
                  <a:pt x="171494" y="47966"/>
                </a:lnTo>
                <a:cubicBezTo>
                  <a:pt x="171096" y="49676"/>
                  <a:pt x="169695" y="50967"/>
                  <a:pt x="167974" y="51232"/>
                </a:cubicBezTo>
                <a:cubicBezTo>
                  <a:pt x="167745" y="51268"/>
                  <a:pt x="167517" y="51286"/>
                  <a:pt x="167290" y="51286"/>
                </a:cubicBezTo>
                <a:cubicBezTo>
                  <a:pt x="165801" y="51286"/>
                  <a:pt x="164399" y="50517"/>
                  <a:pt x="163604" y="49223"/>
                </a:cubicBezTo>
                <a:cubicBezTo>
                  <a:pt x="161779" y="46251"/>
                  <a:pt x="164029" y="42630"/>
                  <a:pt x="167249" y="42630"/>
                </a:cubicBezTo>
                <a:close/>
                <a:moveTo>
                  <a:pt x="36623" y="0"/>
                </a:moveTo>
                <a:lnTo>
                  <a:pt x="35210" y="5859"/>
                </a:lnTo>
                <a:lnTo>
                  <a:pt x="0" y="152470"/>
                </a:lnTo>
                <a:lnTo>
                  <a:pt x="149447" y="188353"/>
                </a:lnTo>
                <a:lnTo>
                  <a:pt x="184657" y="41753"/>
                </a:lnTo>
                <a:lnTo>
                  <a:pt x="186070" y="35894"/>
                </a:lnTo>
                <a:lnTo>
                  <a:pt x="179935" y="34416"/>
                </a:lnTo>
                <a:lnTo>
                  <a:pt x="176613" y="33621"/>
                </a:lnTo>
                <a:lnTo>
                  <a:pt x="167521" y="31436"/>
                </a:lnTo>
                <a:lnTo>
                  <a:pt x="164200" y="30642"/>
                </a:lnTo>
                <a:lnTo>
                  <a:pt x="155108" y="28457"/>
                </a:lnTo>
                <a:lnTo>
                  <a:pt x="151798" y="27663"/>
                </a:lnTo>
                <a:lnTo>
                  <a:pt x="142705" y="25478"/>
                </a:lnTo>
                <a:lnTo>
                  <a:pt x="139384" y="24683"/>
                </a:lnTo>
                <a:lnTo>
                  <a:pt x="130292" y="22499"/>
                </a:lnTo>
                <a:lnTo>
                  <a:pt x="126971" y="21704"/>
                </a:lnTo>
                <a:lnTo>
                  <a:pt x="117878" y="19519"/>
                </a:lnTo>
                <a:lnTo>
                  <a:pt x="114568" y="18725"/>
                </a:lnTo>
                <a:lnTo>
                  <a:pt x="105476" y="16540"/>
                </a:lnTo>
                <a:lnTo>
                  <a:pt x="102166" y="15735"/>
                </a:lnTo>
                <a:lnTo>
                  <a:pt x="93063" y="13561"/>
                </a:lnTo>
                <a:lnTo>
                  <a:pt x="89741" y="12756"/>
                </a:lnTo>
                <a:lnTo>
                  <a:pt x="80649" y="10571"/>
                </a:lnTo>
                <a:lnTo>
                  <a:pt x="77339" y="9776"/>
                </a:lnTo>
                <a:lnTo>
                  <a:pt x="68236" y="7592"/>
                </a:lnTo>
                <a:lnTo>
                  <a:pt x="64925" y="6797"/>
                </a:lnTo>
                <a:lnTo>
                  <a:pt x="55833" y="4612"/>
                </a:lnTo>
                <a:lnTo>
                  <a:pt x="52512" y="3818"/>
                </a:lnTo>
                <a:lnTo>
                  <a:pt x="36623"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3"/>
          <p:cNvSpPr/>
          <p:nvPr/>
        </p:nvSpPr>
        <p:spPr>
          <a:xfrm rot="6137365">
            <a:off x="7903561" y="823009"/>
            <a:ext cx="1362932" cy="279681"/>
          </a:xfrm>
          <a:prstGeom prst="chevron">
            <a:avLst>
              <a:gd fmla="val 50000" name="adj"/>
            </a:avLst>
          </a:prstGeom>
          <a:solidFill>
            <a:schemeClr val="accent1"/>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8">
  <p:cSld name="CUSTOM_5_2_1_2_1">
    <p:bg>
      <p:bgPr>
        <a:solidFill>
          <a:schemeClr val="dk2"/>
        </a:solidFill>
      </p:bgPr>
    </p:bg>
    <p:spTree>
      <p:nvGrpSpPr>
        <p:cNvPr id="307" name="Shape 307"/>
        <p:cNvGrpSpPr/>
        <p:nvPr/>
      </p:nvGrpSpPr>
      <p:grpSpPr>
        <a:xfrm>
          <a:off x="0" y="0"/>
          <a:ext cx="0" cy="0"/>
          <a:chOff x="0" y="0"/>
          <a:chExt cx="0" cy="0"/>
        </a:xfrm>
      </p:grpSpPr>
      <p:sp>
        <p:nvSpPr>
          <p:cNvPr id="308" name="Google Shape;308;p34"/>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4"/>
          <p:cNvSpPr txBox="1"/>
          <p:nvPr>
            <p:ph type="title"/>
          </p:nvPr>
        </p:nvSpPr>
        <p:spPr>
          <a:xfrm>
            <a:off x="719988" y="455050"/>
            <a:ext cx="7704000" cy="5943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p:txBody>
      </p:sp>
      <p:grpSp>
        <p:nvGrpSpPr>
          <p:cNvPr id="310" name="Google Shape;310;p34"/>
          <p:cNvGrpSpPr/>
          <p:nvPr/>
        </p:nvGrpSpPr>
        <p:grpSpPr>
          <a:xfrm rot="-5262467">
            <a:off x="3958319" y="-4562469"/>
            <a:ext cx="6265810" cy="3857995"/>
            <a:chOff x="1619054" y="2953626"/>
            <a:chExt cx="4381243" cy="2529997"/>
          </a:xfrm>
        </p:grpSpPr>
        <p:sp>
          <p:nvSpPr>
            <p:cNvPr id="311" name="Google Shape;311;p34"/>
            <p:cNvSpPr/>
            <p:nvPr/>
          </p:nvSpPr>
          <p:spPr>
            <a:xfrm>
              <a:off x="1619054" y="2953626"/>
              <a:ext cx="4381243" cy="2529997"/>
            </a:xfrm>
            <a:custGeom>
              <a:rect b="b" l="l" r="r" t="t"/>
              <a:pathLst>
                <a:path extrusionOk="0" h="97420" w="168704">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4"/>
            <p:cNvSpPr/>
            <p:nvPr/>
          </p:nvSpPr>
          <p:spPr>
            <a:xfrm>
              <a:off x="1832850" y="5295600"/>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4"/>
            <p:cNvSpPr/>
            <p:nvPr/>
          </p:nvSpPr>
          <p:spPr>
            <a:xfrm>
              <a:off x="1832850" y="515777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4"/>
            <p:cNvSpPr/>
            <p:nvPr/>
          </p:nvSpPr>
          <p:spPr>
            <a:xfrm>
              <a:off x="1832850" y="501997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4"/>
            <p:cNvSpPr/>
            <p:nvPr/>
          </p:nvSpPr>
          <p:spPr>
            <a:xfrm>
              <a:off x="1832850" y="48822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4"/>
            <p:cNvSpPr/>
            <p:nvPr/>
          </p:nvSpPr>
          <p:spPr>
            <a:xfrm>
              <a:off x="1832850" y="4744400"/>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4"/>
            <p:cNvSpPr/>
            <p:nvPr/>
          </p:nvSpPr>
          <p:spPr>
            <a:xfrm>
              <a:off x="1832850" y="4606625"/>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4"/>
            <p:cNvSpPr/>
            <p:nvPr/>
          </p:nvSpPr>
          <p:spPr>
            <a:xfrm>
              <a:off x="1832850" y="44688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4"/>
            <p:cNvSpPr/>
            <p:nvPr/>
          </p:nvSpPr>
          <p:spPr>
            <a:xfrm>
              <a:off x="1832850" y="4331000"/>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4"/>
            <p:cNvSpPr/>
            <p:nvPr/>
          </p:nvSpPr>
          <p:spPr>
            <a:xfrm>
              <a:off x="1832850" y="4193225"/>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4"/>
            <p:cNvSpPr/>
            <p:nvPr/>
          </p:nvSpPr>
          <p:spPr>
            <a:xfrm>
              <a:off x="1832850" y="40554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4"/>
            <p:cNvSpPr/>
            <p:nvPr/>
          </p:nvSpPr>
          <p:spPr>
            <a:xfrm>
              <a:off x="1832850" y="391762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4"/>
            <p:cNvSpPr/>
            <p:nvPr/>
          </p:nvSpPr>
          <p:spPr>
            <a:xfrm>
              <a:off x="1832850" y="3779825"/>
              <a:ext cx="4085625" cy="125"/>
            </a:xfrm>
            <a:custGeom>
              <a:rect b="b" l="l" r="r" t="t"/>
              <a:pathLst>
                <a:path extrusionOk="0" h="5"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4"/>
            <p:cNvSpPr/>
            <p:nvPr/>
          </p:nvSpPr>
          <p:spPr>
            <a:xfrm>
              <a:off x="1832850" y="36420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4"/>
            <p:cNvSpPr/>
            <p:nvPr/>
          </p:nvSpPr>
          <p:spPr>
            <a:xfrm>
              <a:off x="1832850" y="3504250"/>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4"/>
            <p:cNvSpPr/>
            <p:nvPr/>
          </p:nvSpPr>
          <p:spPr>
            <a:xfrm>
              <a:off x="1832850" y="336642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7" name="Google Shape;327;p34"/>
          <p:cNvGrpSpPr/>
          <p:nvPr/>
        </p:nvGrpSpPr>
        <p:grpSpPr>
          <a:xfrm rot="-6977925">
            <a:off x="-838900" y="3429439"/>
            <a:ext cx="1904272" cy="747602"/>
            <a:chOff x="7575836" y="647152"/>
            <a:chExt cx="1735989" cy="681536"/>
          </a:xfrm>
        </p:grpSpPr>
        <p:sp>
          <p:nvSpPr>
            <p:cNvPr id="328" name="Google Shape;328;p34"/>
            <p:cNvSpPr/>
            <p:nvPr/>
          </p:nvSpPr>
          <p:spPr>
            <a:xfrm rot="10800000">
              <a:off x="7575836" y="647152"/>
              <a:ext cx="1344900" cy="347700"/>
            </a:xfrm>
            <a:prstGeom prst="homePlate">
              <a:avLst>
                <a:gd fmla="val 50000" name="adj"/>
              </a:avLst>
            </a:prstGeom>
            <a:solidFill>
              <a:schemeClr val="accent5"/>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4"/>
            <p:cNvSpPr/>
            <p:nvPr/>
          </p:nvSpPr>
          <p:spPr>
            <a:xfrm rot="10800000">
              <a:off x="7966925" y="1069788"/>
              <a:ext cx="1344900" cy="258900"/>
            </a:xfrm>
            <a:prstGeom prst="homePlate">
              <a:avLst>
                <a:gd fmla="val 50000" name="adj"/>
              </a:avLst>
            </a:prstGeom>
            <a:solidFill>
              <a:schemeClr val="accent3"/>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bg>
      <p:bgPr>
        <a:solidFill>
          <a:schemeClr val="dk2"/>
        </a:solidFill>
      </p:bgPr>
    </p:bg>
    <p:spTree>
      <p:nvGrpSpPr>
        <p:cNvPr id="330" name="Shape 330"/>
        <p:cNvGrpSpPr/>
        <p:nvPr/>
      </p:nvGrpSpPr>
      <p:grpSpPr>
        <a:xfrm>
          <a:off x="0" y="0"/>
          <a:ext cx="0" cy="0"/>
          <a:chOff x="0" y="0"/>
          <a:chExt cx="0" cy="0"/>
        </a:xfrm>
      </p:grpSpPr>
      <p:sp>
        <p:nvSpPr>
          <p:cNvPr id="331" name="Google Shape;331;p35"/>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5"/>
          <p:cNvSpPr txBox="1"/>
          <p:nvPr>
            <p:ph type="title"/>
          </p:nvPr>
        </p:nvSpPr>
        <p:spPr>
          <a:xfrm>
            <a:off x="3284000" y="1160104"/>
            <a:ext cx="4755000" cy="12801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500"/>
              <a:buNone/>
              <a:defRPr sz="2200">
                <a:solidFill>
                  <a:schemeClr val="dk1"/>
                </a:solidFill>
                <a:latin typeface="Cabin"/>
                <a:ea typeface="Cabin"/>
                <a:cs typeface="Cabin"/>
                <a:sym typeface="Cabin"/>
              </a:defRPr>
            </a:lvl1pPr>
            <a:lvl2pPr lvl="1" rtl="0">
              <a:spcBef>
                <a:spcPts val="0"/>
              </a:spcBef>
              <a:spcAft>
                <a:spcPts val="0"/>
              </a:spcAft>
              <a:buSzPts val="3500"/>
              <a:buFont typeface="Fredericka the Great"/>
              <a:buNone/>
              <a:defRPr>
                <a:latin typeface="Fredericka the Great"/>
                <a:ea typeface="Fredericka the Great"/>
                <a:cs typeface="Fredericka the Great"/>
                <a:sym typeface="Fredericka the Great"/>
              </a:defRPr>
            </a:lvl2pPr>
            <a:lvl3pPr lvl="2" rtl="0">
              <a:spcBef>
                <a:spcPts val="0"/>
              </a:spcBef>
              <a:spcAft>
                <a:spcPts val="0"/>
              </a:spcAft>
              <a:buSzPts val="3500"/>
              <a:buFont typeface="Fredericka the Great"/>
              <a:buNone/>
              <a:defRPr>
                <a:latin typeface="Fredericka the Great"/>
                <a:ea typeface="Fredericka the Great"/>
                <a:cs typeface="Fredericka the Great"/>
                <a:sym typeface="Fredericka the Great"/>
              </a:defRPr>
            </a:lvl3pPr>
            <a:lvl4pPr lvl="3" rtl="0">
              <a:spcBef>
                <a:spcPts val="0"/>
              </a:spcBef>
              <a:spcAft>
                <a:spcPts val="0"/>
              </a:spcAft>
              <a:buSzPts val="3500"/>
              <a:buFont typeface="Fredericka the Great"/>
              <a:buNone/>
              <a:defRPr>
                <a:latin typeface="Fredericka the Great"/>
                <a:ea typeface="Fredericka the Great"/>
                <a:cs typeface="Fredericka the Great"/>
                <a:sym typeface="Fredericka the Great"/>
              </a:defRPr>
            </a:lvl4pPr>
            <a:lvl5pPr lvl="4" rtl="0">
              <a:spcBef>
                <a:spcPts val="0"/>
              </a:spcBef>
              <a:spcAft>
                <a:spcPts val="0"/>
              </a:spcAft>
              <a:buSzPts val="3500"/>
              <a:buFont typeface="Fredericka the Great"/>
              <a:buNone/>
              <a:defRPr>
                <a:latin typeface="Fredericka the Great"/>
                <a:ea typeface="Fredericka the Great"/>
                <a:cs typeface="Fredericka the Great"/>
                <a:sym typeface="Fredericka the Great"/>
              </a:defRPr>
            </a:lvl5pPr>
            <a:lvl6pPr lvl="5" rtl="0">
              <a:spcBef>
                <a:spcPts val="0"/>
              </a:spcBef>
              <a:spcAft>
                <a:spcPts val="0"/>
              </a:spcAft>
              <a:buSzPts val="3500"/>
              <a:buFont typeface="Fredericka the Great"/>
              <a:buNone/>
              <a:defRPr>
                <a:latin typeface="Fredericka the Great"/>
                <a:ea typeface="Fredericka the Great"/>
                <a:cs typeface="Fredericka the Great"/>
                <a:sym typeface="Fredericka the Great"/>
              </a:defRPr>
            </a:lvl6pPr>
            <a:lvl7pPr lvl="6" rtl="0">
              <a:spcBef>
                <a:spcPts val="0"/>
              </a:spcBef>
              <a:spcAft>
                <a:spcPts val="0"/>
              </a:spcAft>
              <a:buSzPts val="3500"/>
              <a:buFont typeface="Fredericka the Great"/>
              <a:buNone/>
              <a:defRPr>
                <a:latin typeface="Fredericka the Great"/>
                <a:ea typeface="Fredericka the Great"/>
                <a:cs typeface="Fredericka the Great"/>
                <a:sym typeface="Fredericka the Great"/>
              </a:defRPr>
            </a:lvl7pPr>
            <a:lvl8pPr lvl="7" rtl="0">
              <a:spcBef>
                <a:spcPts val="0"/>
              </a:spcBef>
              <a:spcAft>
                <a:spcPts val="0"/>
              </a:spcAft>
              <a:buSzPts val="3500"/>
              <a:buFont typeface="Fredericka the Great"/>
              <a:buNone/>
              <a:defRPr>
                <a:latin typeface="Fredericka the Great"/>
                <a:ea typeface="Fredericka the Great"/>
                <a:cs typeface="Fredericka the Great"/>
                <a:sym typeface="Fredericka the Great"/>
              </a:defRPr>
            </a:lvl8pPr>
            <a:lvl9pPr lvl="8" rtl="0">
              <a:spcBef>
                <a:spcPts val="0"/>
              </a:spcBef>
              <a:spcAft>
                <a:spcPts val="0"/>
              </a:spcAft>
              <a:buSzPts val="3500"/>
              <a:buFont typeface="Fredericka the Great"/>
              <a:buNone/>
              <a:defRPr>
                <a:latin typeface="Fredericka the Great"/>
                <a:ea typeface="Fredericka the Great"/>
                <a:cs typeface="Fredericka the Great"/>
                <a:sym typeface="Fredericka the Great"/>
              </a:defRPr>
            </a:lvl9pPr>
          </a:lstStyle>
          <a:p/>
        </p:txBody>
      </p:sp>
      <p:grpSp>
        <p:nvGrpSpPr>
          <p:cNvPr id="333" name="Google Shape;333;p35"/>
          <p:cNvGrpSpPr/>
          <p:nvPr/>
        </p:nvGrpSpPr>
        <p:grpSpPr>
          <a:xfrm rot="8101190">
            <a:off x="-3569291" y="3981724"/>
            <a:ext cx="6265719" cy="3858111"/>
            <a:chOff x="1619054" y="2953626"/>
            <a:chExt cx="4381243" cy="2529997"/>
          </a:xfrm>
        </p:grpSpPr>
        <p:sp>
          <p:nvSpPr>
            <p:cNvPr id="334" name="Google Shape;334;p35"/>
            <p:cNvSpPr/>
            <p:nvPr/>
          </p:nvSpPr>
          <p:spPr>
            <a:xfrm>
              <a:off x="1619054" y="2953626"/>
              <a:ext cx="4381243" cy="2529997"/>
            </a:xfrm>
            <a:custGeom>
              <a:rect b="b" l="l" r="r" t="t"/>
              <a:pathLst>
                <a:path extrusionOk="0" h="97420" w="168704">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5"/>
            <p:cNvSpPr/>
            <p:nvPr/>
          </p:nvSpPr>
          <p:spPr>
            <a:xfrm>
              <a:off x="1832850" y="5295600"/>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5"/>
            <p:cNvSpPr/>
            <p:nvPr/>
          </p:nvSpPr>
          <p:spPr>
            <a:xfrm>
              <a:off x="1832850" y="515777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5"/>
            <p:cNvSpPr/>
            <p:nvPr/>
          </p:nvSpPr>
          <p:spPr>
            <a:xfrm>
              <a:off x="1832850" y="501997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5"/>
            <p:cNvSpPr/>
            <p:nvPr/>
          </p:nvSpPr>
          <p:spPr>
            <a:xfrm>
              <a:off x="1832850" y="48822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5"/>
            <p:cNvSpPr/>
            <p:nvPr/>
          </p:nvSpPr>
          <p:spPr>
            <a:xfrm>
              <a:off x="1832850" y="4744400"/>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5"/>
            <p:cNvSpPr/>
            <p:nvPr/>
          </p:nvSpPr>
          <p:spPr>
            <a:xfrm>
              <a:off x="1832850" y="4606625"/>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5"/>
            <p:cNvSpPr/>
            <p:nvPr/>
          </p:nvSpPr>
          <p:spPr>
            <a:xfrm>
              <a:off x="1832850" y="44688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5"/>
            <p:cNvSpPr/>
            <p:nvPr/>
          </p:nvSpPr>
          <p:spPr>
            <a:xfrm>
              <a:off x="1832850" y="4331000"/>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5"/>
            <p:cNvSpPr/>
            <p:nvPr/>
          </p:nvSpPr>
          <p:spPr>
            <a:xfrm>
              <a:off x="1832850" y="4193225"/>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5"/>
            <p:cNvSpPr/>
            <p:nvPr/>
          </p:nvSpPr>
          <p:spPr>
            <a:xfrm>
              <a:off x="1832850" y="40554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5"/>
            <p:cNvSpPr/>
            <p:nvPr/>
          </p:nvSpPr>
          <p:spPr>
            <a:xfrm>
              <a:off x="1832850" y="391762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5"/>
            <p:cNvSpPr/>
            <p:nvPr/>
          </p:nvSpPr>
          <p:spPr>
            <a:xfrm>
              <a:off x="1832850" y="3779825"/>
              <a:ext cx="4085625" cy="125"/>
            </a:xfrm>
            <a:custGeom>
              <a:rect b="b" l="l" r="r" t="t"/>
              <a:pathLst>
                <a:path extrusionOk="0" h="5"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5"/>
            <p:cNvSpPr/>
            <p:nvPr/>
          </p:nvSpPr>
          <p:spPr>
            <a:xfrm>
              <a:off x="1832850" y="36420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5"/>
            <p:cNvSpPr/>
            <p:nvPr/>
          </p:nvSpPr>
          <p:spPr>
            <a:xfrm>
              <a:off x="1832850" y="3504250"/>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5"/>
            <p:cNvSpPr/>
            <p:nvPr/>
          </p:nvSpPr>
          <p:spPr>
            <a:xfrm>
              <a:off x="1832850" y="336642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0" name="Google Shape;350;p35"/>
          <p:cNvSpPr txBox="1"/>
          <p:nvPr>
            <p:ph idx="1" type="subTitle"/>
          </p:nvPr>
        </p:nvSpPr>
        <p:spPr>
          <a:xfrm>
            <a:off x="5296825" y="2926416"/>
            <a:ext cx="2869500" cy="6129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sz="2800">
                <a:latin typeface="Ranchers"/>
                <a:ea typeface="Ranchers"/>
                <a:cs typeface="Ranchers"/>
                <a:sym typeface="Ranchers"/>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CUSTOM_1_1">
    <p:bg>
      <p:bgPr>
        <a:solidFill>
          <a:schemeClr val="dk2"/>
        </a:solidFill>
      </p:bgPr>
    </p:bg>
    <p:spTree>
      <p:nvGrpSpPr>
        <p:cNvPr id="351" name="Shape 351"/>
        <p:cNvGrpSpPr/>
        <p:nvPr/>
      </p:nvGrpSpPr>
      <p:grpSpPr>
        <a:xfrm>
          <a:off x="0" y="0"/>
          <a:ext cx="0" cy="0"/>
          <a:chOff x="0" y="0"/>
          <a:chExt cx="0" cy="0"/>
        </a:xfrm>
      </p:grpSpPr>
      <p:sp>
        <p:nvSpPr>
          <p:cNvPr id="352" name="Google Shape;352;p36"/>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6"/>
          <p:cNvSpPr/>
          <p:nvPr>
            <p:ph idx="2" type="pic"/>
          </p:nvPr>
        </p:nvSpPr>
        <p:spPr>
          <a:xfrm rot="356578">
            <a:off x="5286268" y="803989"/>
            <a:ext cx="2833730" cy="3550371"/>
          </a:xfrm>
          <a:prstGeom prst="rect">
            <a:avLst/>
          </a:prstGeom>
          <a:noFill/>
          <a:ln cap="flat" cmpd="sng" w="76200">
            <a:solidFill>
              <a:schemeClr val="lt1"/>
            </a:solidFill>
            <a:prstDash val="solid"/>
            <a:round/>
            <a:headEnd len="sm" w="sm" type="none"/>
            <a:tailEnd len="sm" w="sm" type="none"/>
          </a:ln>
          <a:effectLst>
            <a:outerShdw blurRad="71438" rotWithShape="0" algn="bl" dir="5400000" dist="28575">
              <a:schemeClr val="dk1">
                <a:alpha val="20000"/>
              </a:schemeClr>
            </a:outerShdw>
          </a:effectLst>
        </p:spPr>
      </p:sp>
      <p:sp>
        <p:nvSpPr>
          <p:cNvPr id="354" name="Google Shape;354;p36"/>
          <p:cNvSpPr txBox="1"/>
          <p:nvPr>
            <p:ph type="title"/>
          </p:nvPr>
        </p:nvSpPr>
        <p:spPr>
          <a:xfrm flipH="1">
            <a:off x="713100" y="846211"/>
            <a:ext cx="3858900" cy="16737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sz="2200">
                <a:solidFill>
                  <a:schemeClr val="dk1"/>
                </a:solidFill>
                <a:latin typeface="Cabin"/>
                <a:ea typeface="Cabin"/>
                <a:cs typeface="Cabin"/>
                <a:sym typeface="Cabin"/>
              </a:defRPr>
            </a:lvl1pPr>
            <a:lvl2pPr lvl="1" rtl="0">
              <a:spcBef>
                <a:spcPts val="0"/>
              </a:spcBef>
              <a:spcAft>
                <a:spcPts val="0"/>
              </a:spcAft>
              <a:buSzPts val="3500"/>
              <a:buFont typeface="Fredericka the Great"/>
              <a:buNone/>
              <a:defRPr>
                <a:latin typeface="Fredericka the Great"/>
                <a:ea typeface="Fredericka the Great"/>
                <a:cs typeface="Fredericka the Great"/>
                <a:sym typeface="Fredericka the Great"/>
              </a:defRPr>
            </a:lvl2pPr>
            <a:lvl3pPr lvl="2" rtl="0">
              <a:spcBef>
                <a:spcPts val="0"/>
              </a:spcBef>
              <a:spcAft>
                <a:spcPts val="0"/>
              </a:spcAft>
              <a:buSzPts val="3500"/>
              <a:buFont typeface="Fredericka the Great"/>
              <a:buNone/>
              <a:defRPr>
                <a:latin typeface="Fredericka the Great"/>
                <a:ea typeface="Fredericka the Great"/>
                <a:cs typeface="Fredericka the Great"/>
                <a:sym typeface="Fredericka the Great"/>
              </a:defRPr>
            </a:lvl3pPr>
            <a:lvl4pPr lvl="3" rtl="0">
              <a:spcBef>
                <a:spcPts val="0"/>
              </a:spcBef>
              <a:spcAft>
                <a:spcPts val="0"/>
              </a:spcAft>
              <a:buSzPts val="3500"/>
              <a:buFont typeface="Fredericka the Great"/>
              <a:buNone/>
              <a:defRPr>
                <a:latin typeface="Fredericka the Great"/>
                <a:ea typeface="Fredericka the Great"/>
                <a:cs typeface="Fredericka the Great"/>
                <a:sym typeface="Fredericka the Great"/>
              </a:defRPr>
            </a:lvl4pPr>
            <a:lvl5pPr lvl="4" rtl="0">
              <a:spcBef>
                <a:spcPts val="0"/>
              </a:spcBef>
              <a:spcAft>
                <a:spcPts val="0"/>
              </a:spcAft>
              <a:buSzPts val="3500"/>
              <a:buFont typeface="Fredericka the Great"/>
              <a:buNone/>
              <a:defRPr>
                <a:latin typeface="Fredericka the Great"/>
                <a:ea typeface="Fredericka the Great"/>
                <a:cs typeface="Fredericka the Great"/>
                <a:sym typeface="Fredericka the Great"/>
              </a:defRPr>
            </a:lvl5pPr>
            <a:lvl6pPr lvl="5" rtl="0">
              <a:spcBef>
                <a:spcPts val="0"/>
              </a:spcBef>
              <a:spcAft>
                <a:spcPts val="0"/>
              </a:spcAft>
              <a:buSzPts val="3500"/>
              <a:buFont typeface="Fredericka the Great"/>
              <a:buNone/>
              <a:defRPr>
                <a:latin typeface="Fredericka the Great"/>
                <a:ea typeface="Fredericka the Great"/>
                <a:cs typeface="Fredericka the Great"/>
                <a:sym typeface="Fredericka the Great"/>
              </a:defRPr>
            </a:lvl6pPr>
            <a:lvl7pPr lvl="6" rtl="0">
              <a:spcBef>
                <a:spcPts val="0"/>
              </a:spcBef>
              <a:spcAft>
                <a:spcPts val="0"/>
              </a:spcAft>
              <a:buSzPts val="3500"/>
              <a:buFont typeface="Fredericka the Great"/>
              <a:buNone/>
              <a:defRPr>
                <a:latin typeface="Fredericka the Great"/>
                <a:ea typeface="Fredericka the Great"/>
                <a:cs typeface="Fredericka the Great"/>
                <a:sym typeface="Fredericka the Great"/>
              </a:defRPr>
            </a:lvl7pPr>
            <a:lvl8pPr lvl="7" rtl="0">
              <a:spcBef>
                <a:spcPts val="0"/>
              </a:spcBef>
              <a:spcAft>
                <a:spcPts val="0"/>
              </a:spcAft>
              <a:buSzPts val="3500"/>
              <a:buFont typeface="Fredericka the Great"/>
              <a:buNone/>
              <a:defRPr>
                <a:latin typeface="Fredericka the Great"/>
                <a:ea typeface="Fredericka the Great"/>
                <a:cs typeface="Fredericka the Great"/>
                <a:sym typeface="Fredericka the Great"/>
              </a:defRPr>
            </a:lvl8pPr>
            <a:lvl9pPr lvl="8" rtl="0">
              <a:spcBef>
                <a:spcPts val="0"/>
              </a:spcBef>
              <a:spcAft>
                <a:spcPts val="0"/>
              </a:spcAft>
              <a:buSzPts val="3500"/>
              <a:buFont typeface="Fredericka the Great"/>
              <a:buNone/>
              <a:defRPr>
                <a:latin typeface="Fredericka the Great"/>
                <a:ea typeface="Fredericka the Great"/>
                <a:cs typeface="Fredericka the Great"/>
                <a:sym typeface="Fredericka the Great"/>
              </a:defRPr>
            </a:lvl9pPr>
          </a:lstStyle>
          <a:p/>
        </p:txBody>
      </p:sp>
      <p:sp>
        <p:nvSpPr>
          <p:cNvPr id="355" name="Google Shape;355;p36"/>
          <p:cNvSpPr txBox="1"/>
          <p:nvPr>
            <p:ph idx="1" type="subTitle"/>
          </p:nvPr>
        </p:nvSpPr>
        <p:spPr>
          <a:xfrm flipH="1">
            <a:off x="713225" y="2759252"/>
            <a:ext cx="2869500" cy="612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sz="2800">
                <a:latin typeface="Ranchers"/>
                <a:ea typeface="Ranchers"/>
                <a:cs typeface="Ranchers"/>
                <a:sym typeface="Ranchers"/>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_1_1_1_1">
    <p:bg>
      <p:bgPr>
        <a:solidFill>
          <a:schemeClr val="dk2"/>
        </a:solidFill>
      </p:bgPr>
    </p:bg>
    <p:spTree>
      <p:nvGrpSpPr>
        <p:cNvPr id="356" name="Shape 356"/>
        <p:cNvGrpSpPr/>
        <p:nvPr/>
      </p:nvGrpSpPr>
      <p:grpSpPr>
        <a:xfrm>
          <a:off x="0" y="0"/>
          <a:ext cx="0" cy="0"/>
          <a:chOff x="0" y="0"/>
          <a:chExt cx="0" cy="0"/>
        </a:xfrm>
      </p:grpSpPr>
      <p:sp>
        <p:nvSpPr>
          <p:cNvPr id="357" name="Google Shape;357;p37"/>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7"/>
          <p:cNvSpPr txBox="1"/>
          <p:nvPr>
            <p:ph type="title"/>
          </p:nvPr>
        </p:nvSpPr>
        <p:spPr>
          <a:xfrm>
            <a:off x="712675" y="457200"/>
            <a:ext cx="7704000" cy="5943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solidFill>
                  <a:schemeClr val="accen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59" name="Google Shape;359;p37"/>
          <p:cNvSpPr txBox="1"/>
          <p:nvPr>
            <p:ph idx="1" type="body"/>
          </p:nvPr>
        </p:nvSpPr>
        <p:spPr>
          <a:xfrm>
            <a:off x="722100" y="1184275"/>
            <a:ext cx="3840600" cy="34239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0"/>
              </a:spcBef>
              <a:spcAft>
                <a:spcPts val="0"/>
              </a:spcAft>
              <a:buSzPts val="1400"/>
              <a:buChar char="○"/>
              <a:defRPr sz="1400"/>
            </a:lvl2pPr>
            <a:lvl3pPr indent="-317500" lvl="2" marL="1371600" rtl="0">
              <a:lnSpc>
                <a:spcPct val="100000"/>
              </a:lnSpc>
              <a:spcBef>
                <a:spcPts val="0"/>
              </a:spcBef>
              <a:spcAft>
                <a:spcPts val="0"/>
              </a:spcAft>
              <a:buSzPts val="1400"/>
              <a:buChar char="■"/>
              <a:defRPr sz="1400"/>
            </a:lvl3pPr>
            <a:lvl4pPr indent="-317500" lvl="3" marL="1828800" rtl="0">
              <a:lnSpc>
                <a:spcPct val="100000"/>
              </a:lnSpc>
              <a:spcBef>
                <a:spcPts val="0"/>
              </a:spcBef>
              <a:spcAft>
                <a:spcPts val="0"/>
              </a:spcAft>
              <a:buSzPts val="1400"/>
              <a:buChar char="●"/>
              <a:defRPr sz="1400"/>
            </a:lvl4pPr>
            <a:lvl5pPr indent="-317500" lvl="4" marL="2286000" rtl="0">
              <a:lnSpc>
                <a:spcPct val="100000"/>
              </a:lnSpc>
              <a:spcBef>
                <a:spcPts val="0"/>
              </a:spcBef>
              <a:spcAft>
                <a:spcPts val="0"/>
              </a:spcAft>
              <a:buSzPts val="1400"/>
              <a:buChar char="○"/>
              <a:defRPr sz="1400"/>
            </a:lvl5pPr>
            <a:lvl6pPr indent="-317500" lvl="5" marL="2743200" rtl="0">
              <a:lnSpc>
                <a:spcPct val="100000"/>
              </a:lnSpc>
              <a:spcBef>
                <a:spcPts val="0"/>
              </a:spcBef>
              <a:spcAft>
                <a:spcPts val="0"/>
              </a:spcAft>
              <a:buSzPts val="1400"/>
              <a:buChar char="■"/>
              <a:defRPr sz="1400"/>
            </a:lvl6pPr>
            <a:lvl7pPr indent="-317500" lvl="6" marL="3200400" rtl="0">
              <a:lnSpc>
                <a:spcPct val="100000"/>
              </a:lnSpc>
              <a:spcBef>
                <a:spcPts val="0"/>
              </a:spcBef>
              <a:spcAft>
                <a:spcPts val="0"/>
              </a:spcAft>
              <a:buSzPts val="1400"/>
              <a:buChar char="●"/>
              <a:defRPr sz="1400"/>
            </a:lvl7pPr>
            <a:lvl8pPr indent="-317500" lvl="7" marL="3657600" rtl="0">
              <a:lnSpc>
                <a:spcPct val="100000"/>
              </a:lnSpc>
              <a:spcBef>
                <a:spcPts val="0"/>
              </a:spcBef>
              <a:spcAft>
                <a:spcPts val="0"/>
              </a:spcAft>
              <a:buSzPts val="1400"/>
              <a:buChar char="○"/>
              <a:defRPr sz="1400"/>
            </a:lvl8pPr>
            <a:lvl9pPr indent="-317500" lvl="8" marL="4114800" rtl="0">
              <a:lnSpc>
                <a:spcPct val="100000"/>
              </a:lnSpc>
              <a:spcBef>
                <a:spcPts val="0"/>
              </a:spcBef>
              <a:spcAft>
                <a:spcPts val="0"/>
              </a:spcAft>
              <a:buSzPts val="1400"/>
              <a:buChar char="■"/>
              <a:defRPr sz="1400"/>
            </a:lvl9pPr>
          </a:lstStyle>
          <a:p/>
        </p:txBody>
      </p:sp>
      <p:sp>
        <p:nvSpPr>
          <p:cNvPr id="360" name="Google Shape;360;p37"/>
          <p:cNvSpPr txBox="1"/>
          <p:nvPr>
            <p:ph idx="2" type="body"/>
          </p:nvPr>
        </p:nvSpPr>
        <p:spPr>
          <a:xfrm>
            <a:off x="4581300" y="1184275"/>
            <a:ext cx="3840600" cy="34239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0"/>
              </a:spcBef>
              <a:spcAft>
                <a:spcPts val="0"/>
              </a:spcAft>
              <a:buSzPts val="1400"/>
              <a:buAutoNum type="alphaLcPeriod"/>
              <a:defRPr sz="1400"/>
            </a:lvl2pPr>
            <a:lvl3pPr indent="-317500" lvl="2" marL="1371600" rtl="0">
              <a:lnSpc>
                <a:spcPct val="100000"/>
              </a:lnSpc>
              <a:spcBef>
                <a:spcPts val="0"/>
              </a:spcBef>
              <a:spcAft>
                <a:spcPts val="0"/>
              </a:spcAft>
              <a:buSzPts val="1400"/>
              <a:buAutoNum type="romanLcPeriod"/>
              <a:defRPr sz="1400"/>
            </a:lvl3pPr>
            <a:lvl4pPr indent="-317500" lvl="3" marL="1828800" rtl="0">
              <a:lnSpc>
                <a:spcPct val="100000"/>
              </a:lnSpc>
              <a:spcBef>
                <a:spcPts val="0"/>
              </a:spcBef>
              <a:spcAft>
                <a:spcPts val="0"/>
              </a:spcAft>
              <a:buSzPts val="1400"/>
              <a:buAutoNum type="arabicPeriod"/>
              <a:defRPr sz="1400"/>
            </a:lvl4pPr>
            <a:lvl5pPr indent="-317500" lvl="4" marL="2286000" rtl="0">
              <a:lnSpc>
                <a:spcPct val="100000"/>
              </a:lnSpc>
              <a:spcBef>
                <a:spcPts val="0"/>
              </a:spcBef>
              <a:spcAft>
                <a:spcPts val="0"/>
              </a:spcAft>
              <a:buSzPts val="1400"/>
              <a:buAutoNum type="alphaLcPeriod"/>
              <a:defRPr sz="1400"/>
            </a:lvl5pPr>
            <a:lvl6pPr indent="-317500" lvl="5" marL="2743200" rtl="0">
              <a:lnSpc>
                <a:spcPct val="100000"/>
              </a:lnSpc>
              <a:spcBef>
                <a:spcPts val="0"/>
              </a:spcBef>
              <a:spcAft>
                <a:spcPts val="0"/>
              </a:spcAft>
              <a:buSzPts val="1400"/>
              <a:buAutoNum type="romanLcPeriod"/>
              <a:defRPr sz="1400"/>
            </a:lvl6pPr>
            <a:lvl7pPr indent="-317500" lvl="6" marL="3200400" rtl="0">
              <a:lnSpc>
                <a:spcPct val="100000"/>
              </a:lnSpc>
              <a:spcBef>
                <a:spcPts val="0"/>
              </a:spcBef>
              <a:spcAft>
                <a:spcPts val="0"/>
              </a:spcAft>
              <a:buSzPts val="1400"/>
              <a:buAutoNum type="arabicPeriod"/>
              <a:defRPr sz="1400"/>
            </a:lvl7pPr>
            <a:lvl8pPr indent="-317500" lvl="7" marL="3657600" rtl="0">
              <a:lnSpc>
                <a:spcPct val="100000"/>
              </a:lnSpc>
              <a:spcBef>
                <a:spcPts val="0"/>
              </a:spcBef>
              <a:spcAft>
                <a:spcPts val="0"/>
              </a:spcAft>
              <a:buSzPts val="1400"/>
              <a:buAutoNum type="alphaLcPeriod"/>
              <a:defRPr sz="1400"/>
            </a:lvl8pPr>
            <a:lvl9pPr indent="-317500" lvl="8" marL="4114800" rtl="0">
              <a:lnSpc>
                <a:spcPct val="100000"/>
              </a:lnSpc>
              <a:spcBef>
                <a:spcPts val="0"/>
              </a:spcBef>
              <a:spcAft>
                <a:spcPts val="0"/>
              </a:spcAft>
              <a:buSzPts val="1400"/>
              <a:buAutoNum type="romanLcPeriod"/>
              <a:defRPr sz="1400"/>
            </a:lvl9pPr>
          </a:lstStyle>
          <a:p/>
        </p:txBody>
      </p:sp>
      <p:sp>
        <p:nvSpPr>
          <p:cNvPr id="361" name="Google Shape;361;p37"/>
          <p:cNvSpPr/>
          <p:nvPr/>
        </p:nvSpPr>
        <p:spPr>
          <a:xfrm rot="-1553242">
            <a:off x="8663889" y="-328388"/>
            <a:ext cx="6649962" cy="3470947"/>
          </a:xfrm>
          <a:custGeom>
            <a:rect b="b" l="l" r="r" t="t"/>
            <a:pathLst>
              <a:path extrusionOk="0" h="97420" w="168704">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7"/>
          <p:cNvSpPr/>
          <p:nvPr/>
        </p:nvSpPr>
        <p:spPr>
          <a:xfrm flipH="1" rot="-4529957">
            <a:off x="-3199581" y="6214263"/>
            <a:ext cx="6650005" cy="3470979"/>
          </a:xfrm>
          <a:custGeom>
            <a:rect b="b" l="l" r="r" t="t"/>
            <a:pathLst>
              <a:path extrusionOk="0" h="97420" w="168704">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bg>
      <p:bgPr>
        <a:solidFill>
          <a:schemeClr val="dk2"/>
        </a:solidFill>
      </p:bgPr>
    </p:bg>
    <p:spTree>
      <p:nvGrpSpPr>
        <p:cNvPr id="363" name="Shape 363"/>
        <p:cNvGrpSpPr/>
        <p:nvPr/>
      </p:nvGrpSpPr>
      <p:grpSpPr>
        <a:xfrm>
          <a:off x="0" y="0"/>
          <a:ext cx="0" cy="0"/>
          <a:chOff x="0" y="0"/>
          <a:chExt cx="0" cy="0"/>
        </a:xfrm>
      </p:grpSpPr>
      <p:sp>
        <p:nvSpPr>
          <p:cNvPr id="364" name="Google Shape;364;p38"/>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8"/>
          <p:cNvSpPr txBox="1"/>
          <p:nvPr>
            <p:ph type="title"/>
          </p:nvPr>
        </p:nvSpPr>
        <p:spPr>
          <a:xfrm>
            <a:off x="712800" y="457200"/>
            <a:ext cx="7704000" cy="5943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solidFill>
                  <a:schemeClr val="accent2"/>
                </a:solidFill>
              </a:defRPr>
            </a:lvl1pPr>
            <a:lvl2pPr lvl="1" rtl="0">
              <a:spcBef>
                <a:spcPts val="0"/>
              </a:spcBef>
              <a:spcAft>
                <a:spcPts val="0"/>
              </a:spcAft>
              <a:buSzPts val="3500"/>
              <a:buNone/>
              <a:defRPr b="1"/>
            </a:lvl2pPr>
            <a:lvl3pPr lvl="2" rtl="0">
              <a:spcBef>
                <a:spcPts val="0"/>
              </a:spcBef>
              <a:spcAft>
                <a:spcPts val="0"/>
              </a:spcAft>
              <a:buSzPts val="3500"/>
              <a:buNone/>
              <a:defRPr b="1"/>
            </a:lvl3pPr>
            <a:lvl4pPr lvl="3" rtl="0">
              <a:spcBef>
                <a:spcPts val="0"/>
              </a:spcBef>
              <a:spcAft>
                <a:spcPts val="0"/>
              </a:spcAft>
              <a:buSzPts val="3500"/>
              <a:buNone/>
              <a:defRPr b="1"/>
            </a:lvl4pPr>
            <a:lvl5pPr lvl="4" rtl="0">
              <a:spcBef>
                <a:spcPts val="0"/>
              </a:spcBef>
              <a:spcAft>
                <a:spcPts val="0"/>
              </a:spcAft>
              <a:buSzPts val="3500"/>
              <a:buNone/>
              <a:defRPr b="1"/>
            </a:lvl5pPr>
            <a:lvl6pPr lvl="5" rtl="0">
              <a:spcBef>
                <a:spcPts val="0"/>
              </a:spcBef>
              <a:spcAft>
                <a:spcPts val="0"/>
              </a:spcAft>
              <a:buSzPts val="3500"/>
              <a:buNone/>
              <a:defRPr b="1"/>
            </a:lvl6pPr>
            <a:lvl7pPr lvl="6" rtl="0">
              <a:spcBef>
                <a:spcPts val="0"/>
              </a:spcBef>
              <a:spcAft>
                <a:spcPts val="0"/>
              </a:spcAft>
              <a:buSzPts val="3500"/>
              <a:buNone/>
              <a:defRPr b="1"/>
            </a:lvl7pPr>
            <a:lvl8pPr lvl="7" rtl="0">
              <a:spcBef>
                <a:spcPts val="0"/>
              </a:spcBef>
              <a:spcAft>
                <a:spcPts val="0"/>
              </a:spcAft>
              <a:buSzPts val="3500"/>
              <a:buNone/>
              <a:defRPr b="1"/>
            </a:lvl8pPr>
            <a:lvl9pPr lvl="8" rtl="0">
              <a:spcBef>
                <a:spcPts val="0"/>
              </a:spcBef>
              <a:spcAft>
                <a:spcPts val="0"/>
              </a:spcAft>
              <a:buSzPts val="3500"/>
              <a:buNone/>
              <a:defRPr b="1"/>
            </a:lvl9pPr>
          </a:lstStyle>
          <a:p/>
        </p:txBody>
      </p:sp>
      <p:sp>
        <p:nvSpPr>
          <p:cNvPr id="366" name="Google Shape;366;p38"/>
          <p:cNvSpPr txBox="1"/>
          <p:nvPr>
            <p:ph idx="1" type="subTitle"/>
          </p:nvPr>
        </p:nvSpPr>
        <p:spPr>
          <a:xfrm>
            <a:off x="1509875" y="2974978"/>
            <a:ext cx="2743200" cy="1166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Font typeface="Anaheim"/>
              <a:buChar char="●"/>
              <a:defRPr sz="1400"/>
            </a:lvl1pPr>
            <a:lvl2pPr lvl="1" rtl="0">
              <a:lnSpc>
                <a:spcPct val="100000"/>
              </a:lnSpc>
              <a:spcBef>
                <a:spcPts val="0"/>
              </a:spcBef>
              <a:spcAft>
                <a:spcPts val="0"/>
              </a:spcAft>
              <a:buSzPts val="1400"/>
              <a:buFont typeface="Anaheim"/>
              <a:buChar char="○"/>
              <a:defRPr sz="1400"/>
            </a:lvl2pPr>
            <a:lvl3pPr lvl="2" rtl="0">
              <a:lnSpc>
                <a:spcPct val="100000"/>
              </a:lnSpc>
              <a:spcBef>
                <a:spcPts val="0"/>
              </a:spcBef>
              <a:spcAft>
                <a:spcPts val="0"/>
              </a:spcAft>
              <a:buSzPts val="1400"/>
              <a:buFont typeface="Anaheim"/>
              <a:buChar char="■"/>
              <a:defRPr sz="1400"/>
            </a:lvl3pPr>
            <a:lvl4pPr lvl="3" rtl="0">
              <a:lnSpc>
                <a:spcPct val="100000"/>
              </a:lnSpc>
              <a:spcBef>
                <a:spcPts val="0"/>
              </a:spcBef>
              <a:spcAft>
                <a:spcPts val="0"/>
              </a:spcAft>
              <a:buSzPts val="1400"/>
              <a:buFont typeface="Anaheim"/>
              <a:buChar char="●"/>
              <a:defRPr sz="1400"/>
            </a:lvl4pPr>
            <a:lvl5pPr lvl="4" rtl="0">
              <a:lnSpc>
                <a:spcPct val="100000"/>
              </a:lnSpc>
              <a:spcBef>
                <a:spcPts val="0"/>
              </a:spcBef>
              <a:spcAft>
                <a:spcPts val="0"/>
              </a:spcAft>
              <a:buSzPts val="1400"/>
              <a:buFont typeface="Anaheim"/>
              <a:buChar char="○"/>
              <a:defRPr sz="1400"/>
            </a:lvl5pPr>
            <a:lvl6pPr lvl="5" rtl="0">
              <a:lnSpc>
                <a:spcPct val="100000"/>
              </a:lnSpc>
              <a:spcBef>
                <a:spcPts val="0"/>
              </a:spcBef>
              <a:spcAft>
                <a:spcPts val="0"/>
              </a:spcAft>
              <a:buSzPts val="1400"/>
              <a:buFont typeface="Anaheim"/>
              <a:buChar char="■"/>
              <a:defRPr sz="1400"/>
            </a:lvl6pPr>
            <a:lvl7pPr lvl="6" rtl="0">
              <a:lnSpc>
                <a:spcPct val="100000"/>
              </a:lnSpc>
              <a:spcBef>
                <a:spcPts val="0"/>
              </a:spcBef>
              <a:spcAft>
                <a:spcPts val="0"/>
              </a:spcAft>
              <a:buSzPts val="1400"/>
              <a:buFont typeface="Anaheim"/>
              <a:buChar char="●"/>
              <a:defRPr sz="1400"/>
            </a:lvl7pPr>
            <a:lvl8pPr lvl="7" rtl="0">
              <a:lnSpc>
                <a:spcPct val="100000"/>
              </a:lnSpc>
              <a:spcBef>
                <a:spcPts val="0"/>
              </a:spcBef>
              <a:spcAft>
                <a:spcPts val="0"/>
              </a:spcAft>
              <a:buSzPts val="1400"/>
              <a:buFont typeface="Anaheim"/>
              <a:buChar char="○"/>
              <a:defRPr sz="1400"/>
            </a:lvl8pPr>
            <a:lvl9pPr lvl="8" rtl="0">
              <a:lnSpc>
                <a:spcPct val="100000"/>
              </a:lnSpc>
              <a:spcBef>
                <a:spcPts val="0"/>
              </a:spcBef>
              <a:spcAft>
                <a:spcPts val="0"/>
              </a:spcAft>
              <a:buSzPts val="1400"/>
              <a:buFont typeface="Anaheim"/>
              <a:buChar char="■"/>
              <a:defRPr sz="1400"/>
            </a:lvl9pPr>
          </a:lstStyle>
          <a:p/>
        </p:txBody>
      </p:sp>
      <p:sp>
        <p:nvSpPr>
          <p:cNvPr id="367" name="Google Shape;367;p38"/>
          <p:cNvSpPr txBox="1"/>
          <p:nvPr>
            <p:ph idx="2" type="subTitle"/>
          </p:nvPr>
        </p:nvSpPr>
        <p:spPr>
          <a:xfrm>
            <a:off x="4890902" y="2974975"/>
            <a:ext cx="2743200" cy="1166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400"/>
              <a:buFont typeface="Arial"/>
              <a:buChar char="●"/>
              <a:defRPr sz="1400"/>
            </a:lvl1pPr>
            <a:lvl2pPr lvl="1" rtl="0">
              <a:lnSpc>
                <a:spcPct val="100000"/>
              </a:lnSpc>
              <a:spcBef>
                <a:spcPts val="0"/>
              </a:spcBef>
              <a:spcAft>
                <a:spcPts val="0"/>
              </a:spcAft>
              <a:buClr>
                <a:srgbClr val="000000"/>
              </a:buClr>
              <a:buSzPts val="1400"/>
              <a:buFont typeface="Arial"/>
              <a:buChar char="○"/>
              <a:defRPr sz="1400"/>
            </a:lvl2pPr>
            <a:lvl3pPr lvl="2" rtl="0">
              <a:lnSpc>
                <a:spcPct val="100000"/>
              </a:lnSpc>
              <a:spcBef>
                <a:spcPts val="0"/>
              </a:spcBef>
              <a:spcAft>
                <a:spcPts val="0"/>
              </a:spcAft>
              <a:buClr>
                <a:srgbClr val="000000"/>
              </a:buClr>
              <a:buSzPts val="1400"/>
              <a:buFont typeface="Arial"/>
              <a:buChar char="■"/>
              <a:defRPr sz="1400"/>
            </a:lvl3pPr>
            <a:lvl4pPr lvl="3" rtl="0">
              <a:lnSpc>
                <a:spcPct val="100000"/>
              </a:lnSpc>
              <a:spcBef>
                <a:spcPts val="0"/>
              </a:spcBef>
              <a:spcAft>
                <a:spcPts val="0"/>
              </a:spcAft>
              <a:buClr>
                <a:srgbClr val="000000"/>
              </a:buClr>
              <a:buSzPts val="1400"/>
              <a:buFont typeface="Arial"/>
              <a:buChar char="●"/>
              <a:defRPr sz="1400"/>
            </a:lvl4pPr>
            <a:lvl5pPr lvl="4" rtl="0">
              <a:lnSpc>
                <a:spcPct val="100000"/>
              </a:lnSpc>
              <a:spcBef>
                <a:spcPts val="0"/>
              </a:spcBef>
              <a:spcAft>
                <a:spcPts val="0"/>
              </a:spcAft>
              <a:buClr>
                <a:srgbClr val="000000"/>
              </a:buClr>
              <a:buSzPts val="1400"/>
              <a:buFont typeface="Arial"/>
              <a:buChar char="○"/>
              <a:defRPr sz="1400"/>
            </a:lvl5pPr>
            <a:lvl6pPr lvl="5" rtl="0">
              <a:lnSpc>
                <a:spcPct val="100000"/>
              </a:lnSpc>
              <a:spcBef>
                <a:spcPts val="0"/>
              </a:spcBef>
              <a:spcAft>
                <a:spcPts val="0"/>
              </a:spcAft>
              <a:buClr>
                <a:srgbClr val="000000"/>
              </a:buClr>
              <a:buSzPts val="1400"/>
              <a:buFont typeface="Arial"/>
              <a:buChar char="■"/>
              <a:defRPr sz="1400"/>
            </a:lvl6pPr>
            <a:lvl7pPr lvl="6" rtl="0">
              <a:lnSpc>
                <a:spcPct val="100000"/>
              </a:lnSpc>
              <a:spcBef>
                <a:spcPts val="0"/>
              </a:spcBef>
              <a:spcAft>
                <a:spcPts val="0"/>
              </a:spcAft>
              <a:buClr>
                <a:srgbClr val="000000"/>
              </a:buClr>
              <a:buSzPts val="1400"/>
              <a:buFont typeface="Arial"/>
              <a:buChar char="●"/>
              <a:defRPr sz="1400"/>
            </a:lvl7pPr>
            <a:lvl8pPr lvl="7" rtl="0">
              <a:lnSpc>
                <a:spcPct val="100000"/>
              </a:lnSpc>
              <a:spcBef>
                <a:spcPts val="0"/>
              </a:spcBef>
              <a:spcAft>
                <a:spcPts val="0"/>
              </a:spcAft>
              <a:buClr>
                <a:srgbClr val="000000"/>
              </a:buClr>
              <a:buSzPts val="1400"/>
              <a:buFont typeface="Arial"/>
              <a:buChar char="○"/>
              <a:defRPr sz="1400"/>
            </a:lvl8pPr>
            <a:lvl9pPr lvl="8" rtl="0">
              <a:lnSpc>
                <a:spcPct val="100000"/>
              </a:lnSpc>
              <a:spcBef>
                <a:spcPts val="0"/>
              </a:spcBef>
              <a:spcAft>
                <a:spcPts val="0"/>
              </a:spcAft>
              <a:buClr>
                <a:srgbClr val="000000"/>
              </a:buClr>
              <a:buSzPts val="1400"/>
              <a:buFont typeface="Arial"/>
              <a:buChar char="■"/>
              <a:defRPr sz="1400"/>
            </a:lvl9pPr>
          </a:lstStyle>
          <a:p/>
        </p:txBody>
      </p:sp>
      <p:sp>
        <p:nvSpPr>
          <p:cNvPr id="368" name="Google Shape;368;p38"/>
          <p:cNvSpPr txBox="1"/>
          <p:nvPr>
            <p:ph idx="3" type="subTitle"/>
          </p:nvPr>
        </p:nvSpPr>
        <p:spPr>
          <a:xfrm>
            <a:off x="1509875" y="2248661"/>
            <a:ext cx="2743200" cy="5040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800"/>
              <a:buFont typeface="Ranchers"/>
              <a:buNone/>
              <a:defRPr sz="2800">
                <a:latin typeface="Ranchers"/>
                <a:ea typeface="Ranchers"/>
                <a:cs typeface="Ranchers"/>
                <a:sym typeface="Ranchers"/>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369" name="Google Shape;369;p38"/>
          <p:cNvSpPr txBox="1"/>
          <p:nvPr>
            <p:ph idx="4" type="subTitle"/>
          </p:nvPr>
        </p:nvSpPr>
        <p:spPr>
          <a:xfrm>
            <a:off x="4890900" y="2248661"/>
            <a:ext cx="2743200" cy="5040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800"/>
              <a:buFont typeface="Ranchers"/>
              <a:buNone/>
              <a:defRPr sz="2800">
                <a:latin typeface="Ranchers"/>
                <a:ea typeface="Ranchers"/>
                <a:cs typeface="Ranchers"/>
                <a:sym typeface="Ranchers"/>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1_1_1">
    <p:bg>
      <p:bgPr>
        <a:solidFill>
          <a:schemeClr val="dk2"/>
        </a:solidFill>
      </p:bgPr>
    </p:bg>
    <p:spTree>
      <p:nvGrpSpPr>
        <p:cNvPr id="370" name="Shape 370"/>
        <p:cNvGrpSpPr/>
        <p:nvPr/>
      </p:nvGrpSpPr>
      <p:grpSpPr>
        <a:xfrm>
          <a:off x="0" y="0"/>
          <a:ext cx="0" cy="0"/>
          <a:chOff x="0" y="0"/>
          <a:chExt cx="0" cy="0"/>
        </a:xfrm>
      </p:grpSpPr>
      <p:sp>
        <p:nvSpPr>
          <p:cNvPr id="371" name="Google Shape;371;p39"/>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9"/>
          <p:cNvSpPr txBox="1"/>
          <p:nvPr>
            <p:ph type="title"/>
          </p:nvPr>
        </p:nvSpPr>
        <p:spPr>
          <a:xfrm>
            <a:off x="712800" y="457200"/>
            <a:ext cx="7704000" cy="5943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a:solidFill>
                  <a:schemeClr val="accent2"/>
                </a:solidFill>
              </a:defRPr>
            </a:lvl1pPr>
            <a:lvl2pPr lvl="1" rtl="0">
              <a:spcBef>
                <a:spcPts val="0"/>
              </a:spcBef>
              <a:spcAft>
                <a:spcPts val="0"/>
              </a:spcAft>
              <a:buSzPts val="3500"/>
              <a:buNone/>
              <a:defRPr b="1"/>
            </a:lvl2pPr>
            <a:lvl3pPr lvl="2" rtl="0">
              <a:spcBef>
                <a:spcPts val="0"/>
              </a:spcBef>
              <a:spcAft>
                <a:spcPts val="0"/>
              </a:spcAft>
              <a:buSzPts val="3500"/>
              <a:buNone/>
              <a:defRPr b="1"/>
            </a:lvl3pPr>
            <a:lvl4pPr lvl="3" rtl="0">
              <a:spcBef>
                <a:spcPts val="0"/>
              </a:spcBef>
              <a:spcAft>
                <a:spcPts val="0"/>
              </a:spcAft>
              <a:buSzPts val="3500"/>
              <a:buNone/>
              <a:defRPr b="1"/>
            </a:lvl4pPr>
            <a:lvl5pPr lvl="4" rtl="0">
              <a:spcBef>
                <a:spcPts val="0"/>
              </a:spcBef>
              <a:spcAft>
                <a:spcPts val="0"/>
              </a:spcAft>
              <a:buSzPts val="3500"/>
              <a:buNone/>
              <a:defRPr b="1"/>
            </a:lvl5pPr>
            <a:lvl6pPr lvl="5" rtl="0">
              <a:spcBef>
                <a:spcPts val="0"/>
              </a:spcBef>
              <a:spcAft>
                <a:spcPts val="0"/>
              </a:spcAft>
              <a:buSzPts val="3500"/>
              <a:buNone/>
              <a:defRPr b="1"/>
            </a:lvl6pPr>
            <a:lvl7pPr lvl="6" rtl="0">
              <a:spcBef>
                <a:spcPts val="0"/>
              </a:spcBef>
              <a:spcAft>
                <a:spcPts val="0"/>
              </a:spcAft>
              <a:buSzPts val="3500"/>
              <a:buNone/>
              <a:defRPr b="1"/>
            </a:lvl7pPr>
            <a:lvl8pPr lvl="7" rtl="0">
              <a:spcBef>
                <a:spcPts val="0"/>
              </a:spcBef>
              <a:spcAft>
                <a:spcPts val="0"/>
              </a:spcAft>
              <a:buSzPts val="3500"/>
              <a:buNone/>
              <a:defRPr b="1"/>
            </a:lvl8pPr>
            <a:lvl9pPr lvl="8" rtl="0">
              <a:spcBef>
                <a:spcPts val="0"/>
              </a:spcBef>
              <a:spcAft>
                <a:spcPts val="0"/>
              </a:spcAft>
              <a:buSzPts val="3500"/>
              <a:buNone/>
              <a:defRPr b="1"/>
            </a:lvl9pPr>
          </a:lstStyle>
          <a:p/>
        </p:txBody>
      </p:sp>
      <p:sp>
        <p:nvSpPr>
          <p:cNvPr id="373" name="Google Shape;373;p39"/>
          <p:cNvSpPr txBox="1"/>
          <p:nvPr>
            <p:ph idx="1" type="subTitle"/>
          </p:nvPr>
        </p:nvSpPr>
        <p:spPr>
          <a:xfrm>
            <a:off x="1992800" y="1792850"/>
            <a:ext cx="3420000" cy="55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800"/>
              <a:buFont typeface="Ranchers"/>
              <a:buNone/>
              <a:defRPr sz="2800">
                <a:latin typeface="Ranchers"/>
                <a:ea typeface="Ranchers"/>
                <a:cs typeface="Ranchers"/>
                <a:sym typeface="Ranchers"/>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74" name="Google Shape;374;p39"/>
          <p:cNvSpPr txBox="1"/>
          <p:nvPr>
            <p:ph idx="2" type="subTitle"/>
          </p:nvPr>
        </p:nvSpPr>
        <p:spPr>
          <a:xfrm>
            <a:off x="3731200" y="3025825"/>
            <a:ext cx="3420000" cy="5577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SzPts val="2800"/>
              <a:buFont typeface="Ranchers"/>
              <a:buNone/>
              <a:defRPr sz="2800">
                <a:latin typeface="Ranchers"/>
                <a:ea typeface="Ranchers"/>
                <a:cs typeface="Ranchers"/>
                <a:sym typeface="Ranchers"/>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75" name="Google Shape;375;p39"/>
          <p:cNvSpPr txBox="1"/>
          <p:nvPr>
            <p:ph idx="3" type="subTitle"/>
          </p:nvPr>
        </p:nvSpPr>
        <p:spPr>
          <a:xfrm>
            <a:off x="1992800" y="2278100"/>
            <a:ext cx="3420000" cy="72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Font typeface="Anaheim"/>
              <a:buChar char="●"/>
              <a:defRPr sz="1400"/>
            </a:lvl1pPr>
            <a:lvl2pPr lvl="1" rtl="0">
              <a:lnSpc>
                <a:spcPct val="100000"/>
              </a:lnSpc>
              <a:spcBef>
                <a:spcPts val="0"/>
              </a:spcBef>
              <a:spcAft>
                <a:spcPts val="0"/>
              </a:spcAft>
              <a:buSzPts val="1400"/>
              <a:buFont typeface="Anaheim"/>
              <a:buChar char="○"/>
              <a:defRPr sz="1400"/>
            </a:lvl2pPr>
            <a:lvl3pPr lvl="2" rtl="0">
              <a:lnSpc>
                <a:spcPct val="100000"/>
              </a:lnSpc>
              <a:spcBef>
                <a:spcPts val="0"/>
              </a:spcBef>
              <a:spcAft>
                <a:spcPts val="0"/>
              </a:spcAft>
              <a:buSzPts val="1400"/>
              <a:buFont typeface="Anaheim"/>
              <a:buChar char="■"/>
              <a:defRPr sz="1400"/>
            </a:lvl3pPr>
            <a:lvl4pPr lvl="3" rtl="0">
              <a:lnSpc>
                <a:spcPct val="100000"/>
              </a:lnSpc>
              <a:spcBef>
                <a:spcPts val="0"/>
              </a:spcBef>
              <a:spcAft>
                <a:spcPts val="0"/>
              </a:spcAft>
              <a:buSzPts val="1400"/>
              <a:buFont typeface="Anaheim"/>
              <a:buChar char="●"/>
              <a:defRPr sz="1400"/>
            </a:lvl4pPr>
            <a:lvl5pPr lvl="4" rtl="0">
              <a:lnSpc>
                <a:spcPct val="100000"/>
              </a:lnSpc>
              <a:spcBef>
                <a:spcPts val="0"/>
              </a:spcBef>
              <a:spcAft>
                <a:spcPts val="0"/>
              </a:spcAft>
              <a:buSzPts val="1400"/>
              <a:buFont typeface="Anaheim"/>
              <a:buChar char="○"/>
              <a:defRPr sz="1400"/>
            </a:lvl5pPr>
            <a:lvl6pPr lvl="5" rtl="0">
              <a:lnSpc>
                <a:spcPct val="100000"/>
              </a:lnSpc>
              <a:spcBef>
                <a:spcPts val="0"/>
              </a:spcBef>
              <a:spcAft>
                <a:spcPts val="0"/>
              </a:spcAft>
              <a:buSzPts val="1400"/>
              <a:buFont typeface="Anaheim"/>
              <a:buChar char="■"/>
              <a:defRPr sz="1400"/>
            </a:lvl6pPr>
            <a:lvl7pPr lvl="6" rtl="0">
              <a:lnSpc>
                <a:spcPct val="100000"/>
              </a:lnSpc>
              <a:spcBef>
                <a:spcPts val="0"/>
              </a:spcBef>
              <a:spcAft>
                <a:spcPts val="0"/>
              </a:spcAft>
              <a:buSzPts val="1400"/>
              <a:buFont typeface="Anaheim"/>
              <a:buChar char="●"/>
              <a:defRPr sz="1400"/>
            </a:lvl7pPr>
            <a:lvl8pPr lvl="7" rtl="0">
              <a:lnSpc>
                <a:spcPct val="100000"/>
              </a:lnSpc>
              <a:spcBef>
                <a:spcPts val="0"/>
              </a:spcBef>
              <a:spcAft>
                <a:spcPts val="0"/>
              </a:spcAft>
              <a:buSzPts val="1400"/>
              <a:buFont typeface="Anaheim"/>
              <a:buChar char="○"/>
              <a:defRPr sz="1400"/>
            </a:lvl8pPr>
            <a:lvl9pPr lvl="8" rtl="0">
              <a:lnSpc>
                <a:spcPct val="100000"/>
              </a:lnSpc>
              <a:spcBef>
                <a:spcPts val="0"/>
              </a:spcBef>
              <a:spcAft>
                <a:spcPts val="0"/>
              </a:spcAft>
              <a:buSzPts val="1400"/>
              <a:buFont typeface="Anaheim"/>
              <a:buChar char="■"/>
              <a:defRPr sz="1400"/>
            </a:lvl9pPr>
          </a:lstStyle>
          <a:p/>
        </p:txBody>
      </p:sp>
      <p:sp>
        <p:nvSpPr>
          <p:cNvPr id="376" name="Google Shape;376;p39"/>
          <p:cNvSpPr txBox="1"/>
          <p:nvPr>
            <p:ph idx="4" type="subTitle"/>
          </p:nvPr>
        </p:nvSpPr>
        <p:spPr>
          <a:xfrm>
            <a:off x="3731200" y="3504971"/>
            <a:ext cx="3420000" cy="720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400"/>
              <a:buFont typeface="Arial"/>
              <a:buChar char="●"/>
              <a:defRPr sz="1400"/>
            </a:lvl1pPr>
            <a:lvl2pPr lvl="1" rtl="0">
              <a:lnSpc>
                <a:spcPct val="100000"/>
              </a:lnSpc>
              <a:spcBef>
                <a:spcPts val="0"/>
              </a:spcBef>
              <a:spcAft>
                <a:spcPts val="0"/>
              </a:spcAft>
              <a:buClr>
                <a:srgbClr val="000000"/>
              </a:buClr>
              <a:buSzPts val="1400"/>
              <a:buFont typeface="Arial"/>
              <a:buChar char="○"/>
              <a:defRPr sz="1400"/>
            </a:lvl2pPr>
            <a:lvl3pPr lvl="2" rtl="0">
              <a:lnSpc>
                <a:spcPct val="100000"/>
              </a:lnSpc>
              <a:spcBef>
                <a:spcPts val="0"/>
              </a:spcBef>
              <a:spcAft>
                <a:spcPts val="0"/>
              </a:spcAft>
              <a:buClr>
                <a:srgbClr val="000000"/>
              </a:buClr>
              <a:buSzPts val="1400"/>
              <a:buFont typeface="Arial"/>
              <a:buChar char="■"/>
              <a:defRPr sz="1400"/>
            </a:lvl3pPr>
            <a:lvl4pPr lvl="3" rtl="0">
              <a:lnSpc>
                <a:spcPct val="100000"/>
              </a:lnSpc>
              <a:spcBef>
                <a:spcPts val="0"/>
              </a:spcBef>
              <a:spcAft>
                <a:spcPts val="0"/>
              </a:spcAft>
              <a:buClr>
                <a:srgbClr val="000000"/>
              </a:buClr>
              <a:buSzPts val="1400"/>
              <a:buFont typeface="Arial"/>
              <a:buChar char="●"/>
              <a:defRPr sz="1400"/>
            </a:lvl4pPr>
            <a:lvl5pPr lvl="4" rtl="0">
              <a:lnSpc>
                <a:spcPct val="100000"/>
              </a:lnSpc>
              <a:spcBef>
                <a:spcPts val="0"/>
              </a:spcBef>
              <a:spcAft>
                <a:spcPts val="0"/>
              </a:spcAft>
              <a:buClr>
                <a:srgbClr val="000000"/>
              </a:buClr>
              <a:buSzPts val="1400"/>
              <a:buFont typeface="Arial"/>
              <a:buChar char="○"/>
              <a:defRPr sz="1400"/>
            </a:lvl5pPr>
            <a:lvl6pPr lvl="5" rtl="0">
              <a:lnSpc>
                <a:spcPct val="100000"/>
              </a:lnSpc>
              <a:spcBef>
                <a:spcPts val="0"/>
              </a:spcBef>
              <a:spcAft>
                <a:spcPts val="0"/>
              </a:spcAft>
              <a:buClr>
                <a:srgbClr val="000000"/>
              </a:buClr>
              <a:buSzPts val="1400"/>
              <a:buFont typeface="Arial"/>
              <a:buChar char="■"/>
              <a:defRPr sz="1400"/>
            </a:lvl6pPr>
            <a:lvl7pPr lvl="6" rtl="0">
              <a:lnSpc>
                <a:spcPct val="100000"/>
              </a:lnSpc>
              <a:spcBef>
                <a:spcPts val="0"/>
              </a:spcBef>
              <a:spcAft>
                <a:spcPts val="0"/>
              </a:spcAft>
              <a:buClr>
                <a:srgbClr val="000000"/>
              </a:buClr>
              <a:buSzPts val="1400"/>
              <a:buFont typeface="Arial"/>
              <a:buChar char="●"/>
              <a:defRPr sz="1400"/>
            </a:lvl7pPr>
            <a:lvl8pPr lvl="7" rtl="0">
              <a:lnSpc>
                <a:spcPct val="100000"/>
              </a:lnSpc>
              <a:spcBef>
                <a:spcPts val="0"/>
              </a:spcBef>
              <a:spcAft>
                <a:spcPts val="0"/>
              </a:spcAft>
              <a:buClr>
                <a:srgbClr val="000000"/>
              </a:buClr>
              <a:buSzPts val="1400"/>
              <a:buFont typeface="Arial"/>
              <a:buChar char="○"/>
              <a:defRPr sz="1400"/>
            </a:lvl8pPr>
            <a:lvl9pPr lvl="8" rtl="0">
              <a:lnSpc>
                <a:spcPct val="100000"/>
              </a:lnSpc>
              <a:spcBef>
                <a:spcPts val="0"/>
              </a:spcBef>
              <a:spcAft>
                <a:spcPts val="0"/>
              </a:spcAft>
              <a:buClr>
                <a:srgbClr val="000000"/>
              </a:buClr>
              <a:buSzPts val="1400"/>
              <a:buFont typeface="Arial"/>
              <a:buChar char="■"/>
              <a:defRPr sz="1400"/>
            </a:lvl9pPr>
          </a:lstStyle>
          <a:p/>
        </p:txBody>
      </p:sp>
      <p:sp>
        <p:nvSpPr>
          <p:cNvPr id="377" name="Google Shape;377;p39"/>
          <p:cNvSpPr/>
          <p:nvPr/>
        </p:nvSpPr>
        <p:spPr>
          <a:xfrm rot="9295600">
            <a:off x="-683613" y="3915139"/>
            <a:ext cx="1839879" cy="1839879"/>
          </a:xfrm>
          <a:prstGeom prst="rect">
            <a:avLst/>
          </a:pr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9"/>
          <p:cNvSpPr/>
          <p:nvPr/>
        </p:nvSpPr>
        <p:spPr>
          <a:xfrm rot="9295600">
            <a:off x="7690937" y="-698036"/>
            <a:ext cx="1839879" cy="1839879"/>
          </a:xfrm>
          <a:prstGeom prst="rect">
            <a:avLst/>
          </a:pr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4">
  <p:cSld name="TITLE_AND_TWO_COLUMNS_1">
    <p:bg>
      <p:bgPr>
        <a:solidFill>
          <a:schemeClr val="dk2"/>
        </a:solidFill>
      </p:bgPr>
    </p:bg>
    <p:spTree>
      <p:nvGrpSpPr>
        <p:cNvPr id="379" name="Shape 379"/>
        <p:cNvGrpSpPr/>
        <p:nvPr/>
      </p:nvGrpSpPr>
      <p:grpSpPr>
        <a:xfrm>
          <a:off x="0" y="0"/>
          <a:ext cx="0" cy="0"/>
          <a:chOff x="0" y="0"/>
          <a:chExt cx="0" cy="0"/>
        </a:xfrm>
      </p:grpSpPr>
      <p:sp>
        <p:nvSpPr>
          <p:cNvPr id="380" name="Google Shape;380;p40"/>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40"/>
          <p:cNvSpPr/>
          <p:nvPr/>
        </p:nvSpPr>
        <p:spPr>
          <a:xfrm rot="5402188">
            <a:off x="-29189" y="511181"/>
            <a:ext cx="942900" cy="234300"/>
          </a:xfrm>
          <a:prstGeom prst="homePlate">
            <a:avLst>
              <a:gd fmla="val 64194" name="adj"/>
            </a:avLst>
          </a:prstGeom>
          <a:solidFill>
            <a:schemeClr val="accent1"/>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40"/>
          <p:cNvSpPr txBox="1"/>
          <p:nvPr>
            <p:ph type="title"/>
          </p:nvPr>
        </p:nvSpPr>
        <p:spPr>
          <a:xfrm>
            <a:off x="712800" y="457200"/>
            <a:ext cx="7704000" cy="5943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solidFill>
                  <a:schemeClr val="accent2"/>
                </a:solidFill>
              </a:defRPr>
            </a:lvl1pPr>
            <a:lvl2pPr lvl="1" rtl="0">
              <a:spcBef>
                <a:spcPts val="0"/>
              </a:spcBef>
              <a:spcAft>
                <a:spcPts val="0"/>
              </a:spcAft>
              <a:buSzPts val="3500"/>
              <a:buNone/>
              <a:defRPr b="1"/>
            </a:lvl2pPr>
            <a:lvl3pPr lvl="2" rtl="0">
              <a:spcBef>
                <a:spcPts val="0"/>
              </a:spcBef>
              <a:spcAft>
                <a:spcPts val="0"/>
              </a:spcAft>
              <a:buSzPts val="3500"/>
              <a:buNone/>
              <a:defRPr b="1"/>
            </a:lvl3pPr>
            <a:lvl4pPr lvl="3" rtl="0">
              <a:spcBef>
                <a:spcPts val="0"/>
              </a:spcBef>
              <a:spcAft>
                <a:spcPts val="0"/>
              </a:spcAft>
              <a:buSzPts val="3500"/>
              <a:buNone/>
              <a:defRPr b="1"/>
            </a:lvl4pPr>
            <a:lvl5pPr lvl="4" rtl="0">
              <a:spcBef>
                <a:spcPts val="0"/>
              </a:spcBef>
              <a:spcAft>
                <a:spcPts val="0"/>
              </a:spcAft>
              <a:buSzPts val="3500"/>
              <a:buNone/>
              <a:defRPr b="1"/>
            </a:lvl5pPr>
            <a:lvl6pPr lvl="5" rtl="0">
              <a:spcBef>
                <a:spcPts val="0"/>
              </a:spcBef>
              <a:spcAft>
                <a:spcPts val="0"/>
              </a:spcAft>
              <a:buSzPts val="3500"/>
              <a:buNone/>
              <a:defRPr b="1"/>
            </a:lvl6pPr>
            <a:lvl7pPr lvl="6" rtl="0">
              <a:spcBef>
                <a:spcPts val="0"/>
              </a:spcBef>
              <a:spcAft>
                <a:spcPts val="0"/>
              </a:spcAft>
              <a:buSzPts val="3500"/>
              <a:buNone/>
              <a:defRPr b="1"/>
            </a:lvl7pPr>
            <a:lvl8pPr lvl="7" rtl="0">
              <a:spcBef>
                <a:spcPts val="0"/>
              </a:spcBef>
              <a:spcAft>
                <a:spcPts val="0"/>
              </a:spcAft>
              <a:buSzPts val="3500"/>
              <a:buNone/>
              <a:defRPr b="1"/>
            </a:lvl8pPr>
            <a:lvl9pPr lvl="8" rtl="0">
              <a:spcBef>
                <a:spcPts val="0"/>
              </a:spcBef>
              <a:spcAft>
                <a:spcPts val="0"/>
              </a:spcAft>
              <a:buSzPts val="3500"/>
              <a:buNone/>
              <a:defRPr b="1"/>
            </a:lvl9pPr>
          </a:lstStyle>
          <a:p/>
        </p:txBody>
      </p:sp>
      <p:grpSp>
        <p:nvGrpSpPr>
          <p:cNvPr id="383" name="Google Shape;383;p40"/>
          <p:cNvGrpSpPr/>
          <p:nvPr/>
        </p:nvGrpSpPr>
        <p:grpSpPr>
          <a:xfrm flipH="1" rot="4798816">
            <a:off x="-2866053" y="-4228111"/>
            <a:ext cx="5937770" cy="3656261"/>
            <a:chOff x="1619054" y="2953626"/>
            <a:chExt cx="4381243" cy="2529997"/>
          </a:xfrm>
        </p:grpSpPr>
        <p:sp>
          <p:nvSpPr>
            <p:cNvPr id="384" name="Google Shape;384;p40"/>
            <p:cNvSpPr/>
            <p:nvPr/>
          </p:nvSpPr>
          <p:spPr>
            <a:xfrm>
              <a:off x="1619054" y="2953626"/>
              <a:ext cx="4381243" cy="2529997"/>
            </a:xfrm>
            <a:custGeom>
              <a:rect b="b" l="l" r="r" t="t"/>
              <a:pathLst>
                <a:path extrusionOk="0" h="97420" w="168704">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40"/>
            <p:cNvSpPr/>
            <p:nvPr/>
          </p:nvSpPr>
          <p:spPr>
            <a:xfrm>
              <a:off x="1832850" y="5295600"/>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40"/>
            <p:cNvSpPr/>
            <p:nvPr/>
          </p:nvSpPr>
          <p:spPr>
            <a:xfrm>
              <a:off x="1832850" y="515777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40"/>
            <p:cNvSpPr/>
            <p:nvPr/>
          </p:nvSpPr>
          <p:spPr>
            <a:xfrm>
              <a:off x="1832850" y="501997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40"/>
            <p:cNvSpPr/>
            <p:nvPr/>
          </p:nvSpPr>
          <p:spPr>
            <a:xfrm>
              <a:off x="1832850" y="48822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40"/>
            <p:cNvSpPr/>
            <p:nvPr/>
          </p:nvSpPr>
          <p:spPr>
            <a:xfrm>
              <a:off x="1832850" y="4744400"/>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40"/>
            <p:cNvSpPr/>
            <p:nvPr/>
          </p:nvSpPr>
          <p:spPr>
            <a:xfrm>
              <a:off x="1832850" y="4606625"/>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40"/>
            <p:cNvSpPr/>
            <p:nvPr/>
          </p:nvSpPr>
          <p:spPr>
            <a:xfrm>
              <a:off x="1832850" y="44688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40"/>
            <p:cNvSpPr/>
            <p:nvPr/>
          </p:nvSpPr>
          <p:spPr>
            <a:xfrm>
              <a:off x="1832850" y="4331000"/>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40"/>
            <p:cNvSpPr/>
            <p:nvPr/>
          </p:nvSpPr>
          <p:spPr>
            <a:xfrm>
              <a:off x="1832850" y="4193225"/>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40"/>
            <p:cNvSpPr/>
            <p:nvPr/>
          </p:nvSpPr>
          <p:spPr>
            <a:xfrm>
              <a:off x="1832850" y="40554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40"/>
            <p:cNvSpPr/>
            <p:nvPr/>
          </p:nvSpPr>
          <p:spPr>
            <a:xfrm>
              <a:off x="1832850" y="391762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40"/>
            <p:cNvSpPr/>
            <p:nvPr/>
          </p:nvSpPr>
          <p:spPr>
            <a:xfrm>
              <a:off x="1832850" y="3779825"/>
              <a:ext cx="4085625" cy="125"/>
            </a:xfrm>
            <a:custGeom>
              <a:rect b="b" l="l" r="r" t="t"/>
              <a:pathLst>
                <a:path extrusionOk="0" h="5"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40"/>
            <p:cNvSpPr/>
            <p:nvPr/>
          </p:nvSpPr>
          <p:spPr>
            <a:xfrm>
              <a:off x="1832850" y="36420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0"/>
            <p:cNvSpPr/>
            <p:nvPr/>
          </p:nvSpPr>
          <p:spPr>
            <a:xfrm>
              <a:off x="1832850" y="3504250"/>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40"/>
            <p:cNvSpPr/>
            <p:nvPr/>
          </p:nvSpPr>
          <p:spPr>
            <a:xfrm>
              <a:off x="1832850" y="336642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0" name="Google Shape;400;p40"/>
          <p:cNvSpPr txBox="1"/>
          <p:nvPr>
            <p:ph idx="1" type="body"/>
          </p:nvPr>
        </p:nvSpPr>
        <p:spPr>
          <a:xfrm>
            <a:off x="1306000" y="1464850"/>
            <a:ext cx="2743200" cy="29706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401" name="Google Shape;401;p40"/>
          <p:cNvSpPr txBox="1"/>
          <p:nvPr>
            <p:ph idx="2" type="body"/>
          </p:nvPr>
        </p:nvSpPr>
        <p:spPr>
          <a:xfrm>
            <a:off x="5094803" y="1464850"/>
            <a:ext cx="2743200" cy="29706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43" name="Shape 43"/>
        <p:cNvGrpSpPr/>
        <p:nvPr/>
      </p:nvGrpSpPr>
      <p:grpSpPr>
        <a:xfrm>
          <a:off x="0" y="0"/>
          <a:ext cx="0" cy="0"/>
          <a:chOff x="0" y="0"/>
          <a:chExt cx="0" cy="0"/>
        </a:xfrm>
      </p:grpSpPr>
      <p:sp>
        <p:nvSpPr>
          <p:cNvPr id="44" name="Google Shape;44;p5"/>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5"/>
          <p:cNvSpPr txBox="1"/>
          <p:nvPr>
            <p:ph type="title"/>
          </p:nvPr>
        </p:nvSpPr>
        <p:spPr>
          <a:xfrm>
            <a:off x="712800" y="457200"/>
            <a:ext cx="7704000" cy="5943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solidFill>
                  <a:schemeClr val="accent2"/>
                </a:solidFill>
              </a:defRPr>
            </a:lvl1pPr>
            <a:lvl2pPr lvl="1">
              <a:spcBef>
                <a:spcPts val="0"/>
              </a:spcBef>
              <a:spcAft>
                <a:spcPts val="0"/>
              </a:spcAft>
              <a:buSzPts val="3500"/>
              <a:buNone/>
              <a:defRPr b="1"/>
            </a:lvl2pPr>
            <a:lvl3pPr lvl="2">
              <a:spcBef>
                <a:spcPts val="0"/>
              </a:spcBef>
              <a:spcAft>
                <a:spcPts val="0"/>
              </a:spcAft>
              <a:buSzPts val="3500"/>
              <a:buNone/>
              <a:defRPr b="1"/>
            </a:lvl3pPr>
            <a:lvl4pPr lvl="3">
              <a:spcBef>
                <a:spcPts val="0"/>
              </a:spcBef>
              <a:spcAft>
                <a:spcPts val="0"/>
              </a:spcAft>
              <a:buSzPts val="3500"/>
              <a:buNone/>
              <a:defRPr b="1"/>
            </a:lvl4pPr>
            <a:lvl5pPr lvl="4">
              <a:spcBef>
                <a:spcPts val="0"/>
              </a:spcBef>
              <a:spcAft>
                <a:spcPts val="0"/>
              </a:spcAft>
              <a:buSzPts val="3500"/>
              <a:buNone/>
              <a:defRPr b="1"/>
            </a:lvl5pPr>
            <a:lvl6pPr lvl="5">
              <a:spcBef>
                <a:spcPts val="0"/>
              </a:spcBef>
              <a:spcAft>
                <a:spcPts val="0"/>
              </a:spcAft>
              <a:buSzPts val="3500"/>
              <a:buNone/>
              <a:defRPr b="1"/>
            </a:lvl6pPr>
            <a:lvl7pPr lvl="6">
              <a:spcBef>
                <a:spcPts val="0"/>
              </a:spcBef>
              <a:spcAft>
                <a:spcPts val="0"/>
              </a:spcAft>
              <a:buSzPts val="3500"/>
              <a:buNone/>
              <a:defRPr b="1"/>
            </a:lvl7pPr>
            <a:lvl8pPr lvl="7">
              <a:spcBef>
                <a:spcPts val="0"/>
              </a:spcBef>
              <a:spcAft>
                <a:spcPts val="0"/>
              </a:spcAft>
              <a:buSzPts val="3500"/>
              <a:buNone/>
              <a:defRPr b="1"/>
            </a:lvl8pPr>
            <a:lvl9pPr lvl="8">
              <a:spcBef>
                <a:spcPts val="0"/>
              </a:spcBef>
              <a:spcAft>
                <a:spcPts val="0"/>
              </a:spcAft>
              <a:buSzPts val="3500"/>
              <a:buNone/>
              <a:defRPr b="1"/>
            </a:lvl9pPr>
          </a:lstStyle>
          <a:p/>
        </p:txBody>
      </p:sp>
      <p:sp>
        <p:nvSpPr>
          <p:cNvPr id="46" name="Google Shape;46;p5"/>
          <p:cNvSpPr txBox="1"/>
          <p:nvPr>
            <p:ph idx="1" type="subTitle"/>
          </p:nvPr>
        </p:nvSpPr>
        <p:spPr>
          <a:xfrm>
            <a:off x="1463394" y="3150200"/>
            <a:ext cx="2560200" cy="1097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4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47" name="Google Shape;47;p5"/>
          <p:cNvSpPr txBox="1"/>
          <p:nvPr>
            <p:ph idx="2" type="subTitle"/>
          </p:nvPr>
        </p:nvSpPr>
        <p:spPr>
          <a:xfrm>
            <a:off x="5120406" y="3148941"/>
            <a:ext cx="2560200" cy="1097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48" name="Google Shape;48;p5"/>
          <p:cNvSpPr txBox="1"/>
          <p:nvPr>
            <p:ph idx="3" type="title"/>
          </p:nvPr>
        </p:nvSpPr>
        <p:spPr>
          <a:xfrm>
            <a:off x="1463400" y="2701650"/>
            <a:ext cx="2560200" cy="538200"/>
          </a:xfrm>
          <a:prstGeom prst="rect">
            <a:avLst/>
          </a:prstGeom>
        </p:spPr>
        <p:txBody>
          <a:bodyPr anchorCtr="0" anchor="b" bIns="91425" lIns="91425" spcFirstLastPara="1" rIns="91425" wrap="square" tIns="91425">
            <a:noAutofit/>
          </a:bodyPr>
          <a:lstStyle>
            <a:lvl1pPr lvl="0" algn="ctr">
              <a:spcBef>
                <a:spcPts val="0"/>
              </a:spcBef>
              <a:spcAft>
                <a:spcPts val="0"/>
              </a:spcAft>
              <a:buSzPts val="2500"/>
              <a:buFont typeface="Cabin"/>
              <a:buNone/>
              <a:defRPr sz="2800">
                <a:solidFill>
                  <a:schemeClr val="dk1"/>
                </a:solidFill>
              </a:defRPr>
            </a:lvl1pPr>
            <a:lvl2pPr lvl="1">
              <a:spcBef>
                <a:spcPts val="0"/>
              </a:spcBef>
              <a:spcAft>
                <a:spcPts val="0"/>
              </a:spcAft>
              <a:buSzPts val="3500"/>
              <a:buNone/>
              <a:defRPr>
                <a:latin typeface="Cabin"/>
                <a:ea typeface="Cabin"/>
                <a:cs typeface="Cabin"/>
                <a:sym typeface="Cabin"/>
              </a:defRPr>
            </a:lvl2pPr>
            <a:lvl3pPr lvl="2">
              <a:spcBef>
                <a:spcPts val="0"/>
              </a:spcBef>
              <a:spcAft>
                <a:spcPts val="0"/>
              </a:spcAft>
              <a:buSzPts val="3500"/>
              <a:buNone/>
              <a:defRPr>
                <a:latin typeface="Cabin"/>
                <a:ea typeface="Cabin"/>
                <a:cs typeface="Cabin"/>
                <a:sym typeface="Cabin"/>
              </a:defRPr>
            </a:lvl3pPr>
            <a:lvl4pPr lvl="3">
              <a:spcBef>
                <a:spcPts val="0"/>
              </a:spcBef>
              <a:spcAft>
                <a:spcPts val="0"/>
              </a:spcAft>
              <a:buSzPts val="3500"/>
              <a:buNone/>
              <a:defRPr>
                <a:latin typeface="Cabin"/>
                <a:ea typeface="Cabin"/>
                <a:cs typeface="Cabin"/>
                <a:sym typeface="Cabin"/>
              </a:defRPr>
            </a:lvl4pPr>
            <a:lvl5pPr lvl="4">
              <a:spcBef>
                <a:spcPts val="0"/>
              </a:spcBef>
              <a:spcAft>
                <a:spcPts val="0"/>
              </a:spcAft>
              <a:buSzPts val="3500"/>
              <a:buNone/>
              <a:defRPr>
                <a:latin typeface="Cabin"/>
                <a:ea typeface="Cabin"/>
                <a:cs typeface="Cabin"/>
                <a:sym typeface="Cabin"/>
              </a:defRPr>
            </a:lvl5pPr>
            <a:lvl6pPr lvl="5">
              <a:spcBef>
                <a:spcPts val="0"/>
              </a:spcBef>
              <a:spcAft>
                <a:spcPts val="0"/>
              </a:spcAft>
              <a:buSzPts val="3500"/>
              <a:buNone/>
              <a:defRPr>
                <a:latin typeface="Cabin"/>
                <a:ea typeface="Cabin"/>
                <a:cs typeface="Cabin"/>
                <a:sym typeface="Cabin"/>
              </a:defRPr>
            </a:lvl6pPr>
            <a:lvl7pPr lvl="6">
              <a:spcBef>
                <a:spcPts val="0"/>
              </a:spcBef>
              <a:spcAft>
                <a:spcPts val="0"/>
              </a:spcAft>
              <a:buSzPts val="3500"/>
              <a:buNone/>
              <a:defRPr>
                <a:latin typeface="Cabin"/>
                <a:ea typeface="Cabin"/>
                <a:cs typeface="Cabin"/>
                <a:sym typeface="Cabin"/>
              </a:defRPr>
            </a:lvl7pPr>
            <a:lvl8pPr lvl="7">
              <a:spcBef>
                <a:spcPts val="0"/>
              </a:spcBef>
              <a:spcAft>
                <a:spcPts val="0"/>
              </a:spcAft>
              <a:buSzPts val="3500"/>
              <a:buNone/>
              <a:defRPr>
                <a:latin typeface="Cabin"/>
                <a:ea typeface="Cabin"/>
                <a:cs typeface="Cabin"/>
                <a:sym typeface="Cabin"/>
              </a:defRPr>
            </a:lvl8pPr>
            <a:lvl9pPr lvl="8">
              <a:spcBef>
                <a:spcPts val="0"/>
              </a:spcBef>
              <a:spcAft>
                <a:spcPts val="0"/>
              </a:spcAft>
              <a:buSzPts val="3500"/>
              <a:buNone/>
              <a:defRPr>
                <a:latin typeface="Cabin"/>
                <a:ea typeface="Cabin"/>
                <a:cs typeface="Cabin"/>
                <a:sym typeface="Cabin"/>
              </a:defRPr>
            </a:lvl9pPr>
          </a:lstStyle>
          <a:p/>
        </p:txBody>
      </p:sp>
      <p:sp>
        <p:nvSpPr>
          <p:cNvPr id="49" name="Google Shape;49;p5"/>
          <p:cNvSpPr txBox="1"/>
          <p:nvPr>
            <p:ph idx="4" type="title"/>
          </p:nvPr>
        </p:nvSpPr>
        <p:spPr>
          <a:xfrm>
            <a:off x="5120400" y="2701650"/>
            <a:ext cx="2560200" cy="538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Font typeface="Cabin"/>
              <a:buNone/>
              <a:defRPr sz="2800">
                <a:solidFill>
                  <a:schemeClr val="dk1"/>
                </a:solidFill>
              </a:defRPr>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p:txBody>
      </p:sp>
      <p:grpSp>
        <p:nvGrpSpPr>
          <p:cNvPr id="50" name="Google Shape;50;p5"/>
          <p:cNvGrpSpPr/>
          <p:nvPr/>
        </p:nvGrpSpPr>
        <p:grpSpPr>
          <a:xfrm rot="5761364">
            <a:off x="-1178143" y="5691960"/>
            <a:ext cx="5937814" cy="3656153"/>
            <a:chOff x="1619054" y="2953626"/>
            <a:chExt cx="4381243" cy="2529997"/>
          </a:xfrm>
        </p:grpSpPr>
        <p:sp>
          <p:nvSpPr>
            <p:cNvPr id="51" name="Google Shape;51;p5"/>
            <p:cNvSpPr/>
            <p:nvPr/>
          </p:nvSpPr>
          <p:spPr>
            <a:xfrm>
              <a:off x="1619054" y="2953626"/>
              <a:ext cx="4381243" cy="2529997"/>
            </a:xfrm>
            <a:custGeom>
              <a:rect b="b" l="l" r="r" t="t"/>
              <a:pathLst>
                <a:path extrusionOk="0" h="97420" w="168704">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5"/>
            <p:cNvSpPr/>
            <p:nvPr/>
          </p:nvSpPr>
          <p:spPr>
            <a:xfrm>
              <a:off x="1832850" y="5295600"/>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5"/>
            <p:cNvSpPr/>
            <p:nvPr/>
          </p:nvSpPr>
          <p:spPr>
            <a:xfrm>
              <a:off x="1832850" y="515777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5"/>
            <p:cNvSpPr/>
            <p:nvPr/>
          </p:nvSpPr>
          <p:spPr>
            <a:xfrm>
              <a:off x="1832850" y="501997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5"/>
            <p:cNvSpPr/>
            <p:nvPr/>
          </p:nvSpPr>
          <p:spPr>
            <a:xfrm>
              <a:off x="1832850" y="48822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5"/>
            <p:cNvSpPr/>
            <p:nvPr/>
          </p:nvSpPr>
          <p:spPr>
            <a:xfrm>
              <a:off x="1832850" y="4744400"/>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5"/>
            <p:cNvSpPr/>
            <p:nvPr/>
          </p:nvSpPr>
          <p:spPr>
            <a:xfrm>
              <a:off x="1832850" y="4606625"/>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1832850" y="44688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1832850" y="4331000"/>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p:nvPr/>
          </p:nvSpPr>
          <p:spPr>
            <a:xfrm>
              <a:off x="1832850" y="4193225"/>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5"/>
            <p:cNvSpPr/>
            <p:nvPr/>
          </p:nvSpPr>
          <p:spPr>
            <a:xfrm>
              <a:off x="1832850" y="40554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5"/>
            <p:cNvSpPr/>
            <p:nvPr/>
          </p:nvSpPr>
          <p:spPr>
            <a:xfrm>
              <a:off x="1832850" y="391762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5"/>
            <p:cNvSpPr/>
            <p:nvPr/>
          </p:nvSpPr>
          <p:spPr>
            <a:xfrm>
              <a:off x="1832850" y="3779825"/>
              <a:ext cx="4085625" cy="125"/>
            </a:xfrm>
            <a:custGeom>
              <a:rect b="b" l="l" r="r" t="t"/>
              <a:pathLst>
                <a:path extrusionOk="0" h="5"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5"/>
            <p:cNvSpPr/>
            <p:nvPr/>
          </p:nvSpPr>
          <p:spPr>
            <a:xfrm>
              <a:off x="1832850" y="36420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5"/>
            <p:cNvSpPr/>
            <p:nvPr/>
          </p:nvSpPr>
          <p:spPr>
            <a:xfrm>
              <a:off x="1832850" y="3504250"/>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5"/>
            <p:cNvSpPr/>
            <p:nvPr/>
          </p:nvSpPr>
          <p:spPr>
            <a:xfrm>
              <a:off x="1832850" y="336642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5"/>
          <p:cNvGrpSpPr/>
          <p:nvPr/>
        </p:nvGrpSpPr>
        <p:grpSpPr>
          <a:xfrm rot="-4798816">
            <a:off x="5178346" y="-4184811"/>
            <a:ext cx="5937770" cy="3656261"/>
            <a:chOff x="1619054" y="2953626"/>
            <a:chExt cx="4381243" cy="2529997"/>
          </a:xfrm>
        </p:grpSpPr>
        <p:sp>
          <p:nvSpPr>
            <p:cNvPr id="68" name="Google Shape;68;p5"/>
            <p:cNvSpPr/>
            <p:nvPr/>
          </p:nvSpPr>
          <p:spPr>
            <a:xfrm>
              <a:off x="1619054" y="2953626"/>
              <a:ext cx="4381243" cy="2529997"/>
            </a:xfrm>
            <a:custGeom>
              <a:rect b="b" l="l" r="r" t="t"/>
              <a:pathLst>
                <a:path extrusionOk="0" h="97420" w="168704">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5"/>
            <p:cNvSpPr/>
            <p:nvPr/>
          </p:nvSpPr>
          <p:spPr>
            <a:xfrm>
              <a:off x="1832850" y="5295600"/>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5"/>
            <p:cNvSpPr/>
            <p:nvPr/>
          </p:nvSpPr>
          <p:spPr>
            <a:xfrm>
              <a:off x="1832850" y="515777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5"/>
            <p:cNvSpPr/>
            <p:nvPr/>
          </p:nvSpPr>
          <p:spPr>
            <a:xfrm>
              <a:off x="1832850" y="501997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5"/>
            <p:cNvSpPr/>
            <p:nvPr/>
          </p:nvSpPr>
          <p:spPr>
            <a:xfrm>
              <a:off x="1832850" y="48822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5"/>
            <p:cNvSpPr/>
            <p:nvPr/>
          </p:nvSpPr>
          <p:spPr>
            <a:xfrm>
              <a:off x="1832850" y="4744400"/>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5"/>
            <p:cNvSpPr/>
            <p:nvPr/>
          </p:nvSpPr>
          <p:spPr>
            <a:xfrm>
              <a:off x="1832850" y="4606625"/>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5"/>
            <p:cNvSpPr/>
            <p:nvPr/>
          </p:nvSpPr>
          <p:spPr>
            <a:xfrm>
              <a:off x="1832850" y="44688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5"/>
            <p:cNvSpPr/>
            <p:nvPr/>
          </p:nvSpPr>
          <p:spPr>
            <a:xfrm>
              <a:off x="1832850" y="4331000"/>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5"/>
            <p:cNvSpPr/>
            <p:nvPr/>
          </p:nvSpPr>
          <p:spPr>
            <a:xfrm>
              <a:off x="1832850" y="4193225"/>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5"/>
            <p:cNvSpPr/>
            <p:nvPr/>
          </p:nvSpPr>
          <p:spPr>
            <a:xfrm>
              <a:off x="1832850" y="40554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5"/>
            <p:cNvSpPr/>
            <p:nvPr/>
          </p:nvSpPr>
          <p:spPr>
            <a:xfrm>
              <a:off x="1832850" y="391762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5"/>
            <p:cNvSpPr/>
            <p:nvPr/>
          </p:nvSpPr>
          <p:spPr>
            <a:xfrm>
              <a:off x="1832850" y="3779825"/>
              <a:ext cx="4085625" cy="125"/>
            </a:xfrm>
            <a:custGeom>
              <a:rect b="b" l="l" r="r" t="t"/>
              <a:pathLst>
                <a:path extrusionOk="0" h="5"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5"/>
            <p:cNvSpPr/>
            <p:nvPr/>
          </p:nvSpPr>
          <p:spPr>
            <a:xfrm>
              <a:off x="1832850" y="36420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5"/>
            <p:cNvSpPr/>
            <p:nvPr/>
          </p:nvSpPr>
          <p:spPr>
            <a:xfrm>
              <a:off x="1832850" y="3504250"/>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5"/>
            <p:cNvSpPr/>
            <p:nvPr/>
          </p:nvSpPr>
          <p:spPr>
            <a:xfrm>
              <a:off x="1832850" y="336642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5">
  <p:cSld name="CUSTOM_2_1_1_1_1_1">
    <p:bg>
      <p:bgPr>
        <a:solidFill>
          <a:schemeClr val="dk2"/>
        </a:solidFill>
      </p:bgPr>
    </p:bg>
    <p:spTree>
      <p:nvGrpSpPr>
        <p:cNvPr id="402" name="Shape 402"/>
        <p:cNvGrpSpPr/>
        <p:nvPr/>
      </p:nvGrpSpPr>
      <p:grpSpPr>
        <a:xfrm>
          <a:off x="0" y="0"/>
          <a:ext cx="0" cy="0"/>
          <a:chOff x="0" y="0"/>
          <a:chExt cx="0" cy="0"/>
        </a:xfrm>
      </p:grpSpPr>
      <p:sp>
        <p:nvSpPr>
          <p:cNvPr id="403" name="Google Shape;403;p41"/>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41"/>
          <p:cNvSpPr txBox="1"/>
          <p:nvPr>
            <p:ph type="title"/>
          </p:nvPr>
        </p:nvSpPr>
        <p:spPr>
          <a:xfrm>
            <a:off x="712675" y="457200"/>
            <a:ext cx="7704000" cy="5943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solidFill>
                  <a:schemeClr val="accen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05" name="Google Shape;405;p41"/>
          <p:cNvSpPr txBox="1"/>
          <p:nvPr>
            <p:ph idx="1" type="body"/>
          </p:nvPr>
        </p:nvSpPr>
        <p:spPr>
          <a:xfrm>
            <a:off x="722100" y="1184275"/>
            <a:ext cx="3840600" cy="34242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0"/>
              </a:spcBef>
              <a:spcAft>
                <a:spcPts val="0"/>
              </a:spcAft>
              <a:buSzPts val="1400"/>
              <a:buChar char="○"/>
              <a:defRPr sz="1400"/>
            </a:lvl2pPr>
            <a:lvl3pPr indent="-317500" lvl="2" marL="1371600" rtl="0">
              <a:lnSpc>
                <a:spcPct val="100000"/>
              </a:lnSpc>
              <a:spcBef>
                <a:spcPts val="0"/>
              </a:spcBef>
              <a:spcAft>
                <a:spcPts val="0"/>
              </a:spcAft>
              <a:buSzPts val="1400"/>
              <a:buChar char="■"/>
              <a:defRPr sz="1400"/>
            </a:lvl3pPr>
            <a:lvl4pPr indent="-317500" lvl="3" marL="1828800" rtl="0">
              <a:lnSpc>
                <a:spcPct val="100000"/>
              </a:lnSpc>
              <a:spcBef>
                <a:spcPts val="0"/>
              </a:spcBef>
              <a:spcAft>
                <a:spcPts val="0"/>
              </a:spcAft>
              <a:buSzPts val="1400"/>
              <a:buChar char="●"/>
              <a:defRPr sz="1400"/>
            </a:lvl4pPr>
            <a:lvl5pPr indent="-317500" lvl="4" marL="2286000" rtl="0">
              <a:lnSpc>
                <a:spcPct val="100000"/>
              </a:lnSpc>
              <a:spcBef>
                <a:spcPts val="0"/>
              </a:spcBef>
              <a:spcAft>
                <a:spcPts val="0"/>
              </a:spcAft>
              <a:buSzPts val="1400"/>
              <a:buChar char="○"/>
              <a:defRPr sz="1400"/>
            </a:lvl5pPr>
            <a:lvl6pPr indent="-317500" lvl="5" marL="2743200" rtl="0">
              <a:lnSpc>
                <a:spcPct val="100000"/>
              </a:lnSpc>
              <a:spcBef>
                <a:spcPts val="0"/>
              </a:spcBef>
              <a:spcAft>
                <a:spcPts val="0"/>
              </a:spcAft>
              <a:buSzPts val="1400"/>
              <a:buChar char="■"/>
              <a:defRPr sz="1400"/>
            </a:lvl6pPr>
            <a:lvl7pPr indent="-317500" lvl="6" marL="3200400" rtl="0">
              <a:lnSpc>
                <a:spcPct val="100000"/>
              </a:lnSpc>
              <a:spcBef>
                <a:spcPts val="0"/>
              </a:spcBef>
              <a:spcAft>
                <a:spcPts val="0"/>
              </a:spcAft>
              <a:buSzPts val="1400"/>
              <a:buChar char="●"/>
              <a:defRPr sz="1400"/>
            </a:lvl7pPr>
            <a:lvl8pPr indent="-317500" lvl="7" marL="3657600" rtl="0">
              <a:lnSpc>
                <a:spcPct val="100000"/>
              </a:lnSpc>
              <a:spcBef>
                <a:spcPts val="0"/>
              </a:spcBef>
              <a:spcAft>
                <a:spcPts val="0"/>
              </a:spcAft>
              <a:buSzPts val="1400"/>
              <a:buChar char="○"/>
              <a:defRPr sz="1400"/>
            </a:lvl8pPr>
            <a:lvl9pPr indent="-317500" lvl="8" marL="4114800" rtl="0">
              <a:lnSpc>
                <a:spcPct val="100000"/>
              </a:lnSpc>
              <a:spcBef>
                <a:spcPts val="0"/>
              </a:spcBef>
              <a:spcAft>
                <a:spcPts val="0"/>
              </a:spcAft>
              <a:buSzPts val="1400"/>
              <a:buChar char="■"/>
              <a:defRPr sz="1400"/>
            </a:lvl9pPr>
          </a:lstStyle>
          <a:p/>
        </p:txBody>
      </p:sp>
      <p:sp>
        <p:nvSpPr>
          <p:cNvPr id="406" name="Google Shape;406;p41"/>
          <p:cNvSpPr txBox="1"/>
          <p:nvPr>
            <p:ph idx="2" type="body"/>
          </p:nvPr>
        </p:nvSpPr>
        <p:spPr>
          <a:xfrm>
            <a:off x="4581300" y="1184275"/>
            <a:ext cx="3840600" cy="21549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0"/>
              </a:spcBef>
              <a:spcAft>
                <a:spcPts val="0"/>
              </a:spcAft>
              <a:buSzPts val="1400"/>
              <a:buChar char="○"/>
              <a:defRPr sz="1400"/>
            </a:lvl2pPr>
            <a:lvl3pPr indent="-317500" lvl="2" marL="1371600" rtl="0">
              <a:lnSpc>
                <a:spcPct val="100000"/>
              </a:lnSpc>
              <a:spcBef>
                <a:spcPts val="0"/>
              </a:spcBef>
              <a:spcAft>
                <a:spcPts val="0"/>
              </a:spcAft>
              <a:buSzPts val="1400"/>
              <a:buChar char="■"/>
              <a:defRPr sz="1400"/>
            </a:lvl3pPr>
            <a:lvl4pPr indent="-317500" lvl="3" marL="1828800" rtl="0">
              <a:lnSpc>
                <a:spcPct val="100000"/>
              </a:lnSpc>
              <a:spcBef>
                <a:spcPts val="0"/>
              </a:spcBef>
              <a:spcAft>
                <a:spcPts val="0"/>
              </a:spcAft>
              <a:buSzPts val="1400"/>
              <a:buChar char="●"/>
              <a:defRPr sz="1400"/>
            </a:lvl4pPr>
            <a:lvl5pPr indent="-317500" lvl="4" marL="2286000" rtl="0">
              <a:lnSpc>
                <a:spcPct val="100000"/>
              </a:lnSpc>
              <a:spcBef>
                <a:spcPts val="0"/>
              </a:spcBef>
              <a:spcAft>
                <a:spcPts val="0"/>
              </a:spcAft>
              <a:buSzPts val="1400"/>
              <a:buChar char="○"/>
              <a:defRPr sz="1400"/>
            </a:lvl5pPr>
            <a:lvl6pPr indent="-317500" lvl="5" marL="2743200" rtl="0">
              <a:lnSpc>
                <a:spcPct val="100000"/>
              </a:lnSpc>
              <a:spcBef>
                <a:spcPts val="0"/>
              </a:spcBef>
              <a:spcAft>
                <a:spcPts val="0"/>
              </a:spcAft>
              <a:buSzPts val="1400"/>
              <a:buChar char="■"/>
              <a:defRPr sz="1400"/>
            </a:lvl6pPr>
            <a:lvl7pPr indent="-317500" lvl="6" marL="3200400" rtl="0">
              <a:lnSpc>
                <a:spcPct val="100000"/>
              </a:lnSpc>
              <a:spcBef>
                <a:spcPts val="0"/>
              </a:spcBef>
              <a:spcAft>
                <a:spcPts val="0"/>
              </a:spcAft>
              <a:buSzPts val="1400"/>
              <a:buChar char="●"/>
              <a:defRPr sz="1400"/>
            </a:lvl7pPr>
            <a:lvl8pPr indent="-317500" lvl="7" marL="3657600" rtl="0">
              <a:lnSpc>
                <a:spcPct val="100000"/>
              </a:lnSpc>
              <a:spcBef>
                <a:spcPts val="0"/>
              </a:spcBef>
              <a:spcAft>
                <a:spcPts val="0"/>
              </a:spcAft>
              <a:buSzPts val="1400"/>
              <a:buChar char="○"/>
              <a:defRPr sz="1400"/>
            </a:lvl8pPr>
            <a:lvl9pPr indent="-317500" lvl="8" marL="4114800" rtl="0">
              <a:lnSpc>
                <a:spcPct val="100000"/>
              </a:lnSpc>
              <a:spcBef>
                <a:spcPts val="0"/>
              </a:spcBef>
              <a:spcAft>
                <a:spcPts val="0"/>
              </a:spcAft>
              <a:buSzPts val="1400"/>
              <a:buChar char="■"/>
              <a:defRPr sz="1400"/>
            </a:lvl9pPr>
          </a:lstStyle>
          <a:p/>
        </p:txBody>
      </p:sp>
      <p:sp>
        <p:nvSpPr>
          <p:cNvPr id="407" name="Google Shape;407;p41"/>
          <p:cNvSpPr/>
          <p:nvPr/>
        </p:nvSpPr>
        <p:spPr>
          <a:xfrm flipH="1" rot="-4529957">
            <a:off x="-3199581" y="6214263"/>
            <a:ext cx="6650005" cy="3470979"/>
          </a:xfrm>
          <a:custGeom>
            <a:rect b="b" l="l" r="r" t="t"/>
            <a:pathLst>
              <a:path extrusionOk="0" h="97420" w="168704">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41"/>
          <p:cNvSpPr/>
          <p:nvPr/>
        </p:nvSpPr>
        <p:spPr>
          <a:xfrm rot="-9740855">
            <a:off x="7275186" y="-35465"/>
            <a:ext cx="1298963" cy="302848"/>
          </a:xfrm>
          <a:prstGeom prst="chevron">
            <a:avLst>
              <a:gd fmla="val 50000" name="adj"/>
            </a:avLst>
          </a:prstGeom>
          <a:solidFill>
            <a:schemeClr val="accent2"/>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3">
    <p:bg>
      <p:bgPr>
        <a:solidFill>
          <a:schemeClr val="dk2"/>
        </a:solidFill>
      </p:bgPr>
    </p:bg>
    <p:spTree>
      <p:nvGrpSpPr>
        <p:cNvPr id="409" name="Shape 409"/>
        <p:cNvGrpSpPr/>
        <p:nvPr/>
      </p:nvGrpSpPr>
      <p:grpSpPr>
        <a:xfrm>
          <a:off x="0" y="0"/>
          <a:ext cx="0" cy="0"/>
          <a:chOff x="0" y="0"/>
          <a:chExt cx="0" cy="0"/>
        </a:xfrm>
      </p:grpSpPr>
      <p:sp>
        <p:nvSpPr>
          <p:cNvPr id="410" name="Google Shape;410;p42"/>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42"/>
          <p:cNvSpPr txBox="1"/>
          <p:nvPr>
            <p:ph type="title"/>
          </p:nvPr>
        </p:nvSpPr>
        <p:spPr>
          <a:xfrm>
            <a:off x="712800" y="457200"/>
            <a:ext cx="7704000" cy="5943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2"/>
              </a:buClr>
              <a:buSzPts val="3500"/>
              <a:buNone/>
              <a:defRPr>
                <a:solidFill>
                  <a:schemeClr val="accent2"/>
                </a:solidFill>
              </a:defRPr>
            </a:lvl1pPr>
            <a:lvl2pPr lvl="1">
              <a:spcBef>
                <a:spcPts val="0"/>
              </a:spcBef>
              <a:spcAft>
                <a:spcPts val="0"/>
              </a:spcAft>
              <a:buSzPts val="3500"/>
              <a:buNone/>
              <a:defRPr>
                <a:latin typeface="Cabin"/>
                <a:ea typeface="Cabin"/>
                <a:cs typeface="Cabin"/>
                <a:sym typeface="Cabin"/>
              </a:defRPr>
            </a:lvl2pPr>
            <a:lvl3pPr lvl="2">
              <a:spcBef>
                <a:spcPts val="0"/>
              </a:spcBef>
              <a:spcAft>
                <a:spcPts val="0"/>
              </a:spcAft>
              <a:buSzPts val="3500"/>
              <a:buNone/>
              <a:defRPr>
                <a:latin typeface="Cabin"/>
                <a:ea typeface="Cabin"/>
                <a:cs typeface="Cabin"/>
                <a:sym typeface="Cabin"/>
              </a:defRPr>
            </a:lvl3pPr>
            <a:lvl4pPr lvl="3">
              <a:spcBef>
                <a:spcPts val="0"/>
              </a:spcBef>
              <a:spcAft>
                <a:spcPts val="0"/>
              </a:spcAft>
              <a:buSzPts val="3500"/>
              <a:buNone/>
              <a:defRPr>
                <a:latin typeface="Cabin"/>
                <a:ea typeface="Cabin"/>
                <a:cs typeface="Cabin"/>
                <a:sym typeface="Cabin"/>
              </a:defRPr>
            </a:lvl4pPr>
            <a:lvl5pPr lvl="4">
              <a:spcBef>
                <a:spcPts val="0"/>
              </a:spcBef>
              <a:spcAft>
                <a:spcPts val="0"/>
              </a:spcAft>
              <a:buSzPts val="3500"/>
              <a:buNone/>
              <a:defRPr>
                <a:latin typeface="Cabin"/>
                <a:ea typeface="Cabin"/>
                <a:cs typeface="Cabin"/>
                <a:sym typeface="Cabin"/>
              </a:defRPr>
            </a:lvl5pPr>
            <a:lvl6pPr lvl="5">
              <a:spcBef>
                <a:spcPts val="0"/>
              </a:spcBef>
              <a:spcAft>
                <a:spcPts val="0"/>
              </a:spcAft>
              <a:buSzPts val="3500"/>
              <a:buNone/>
              <a:defRPr>
                <a:latin typeface="Cabin"/>
                <a:ea typeface="Cabin"/>
                <a:cs typeface="Cabin"/>
                <a:sym typeface="Cabin"/>
              </a:defRPr>
            </a:lvl6pPr>
            <a:lvl7pPr lvl="6">
              <a:spcBef>
                <a:spcPts val="0"/>
              </a:spcBef>
              <a:spcAft>
                <a:spcPts val="0"/>
              </a:spcAft>
              <a:buSzPts val="3500"/>
              <a:buNone/>
              <a:defRPr>
                <a:latin typeface="Cabin"/>
                <a:ea typeface="Cabin"/>
                <a:cs typeface="Cabin"/>
                <a:sym typeface="Cabin"/>
              </a:defRPr>
            </a:lvl7pPr>
            <a:lvl8pPr lvl="7">
              <a:spcBef>
                <a:spcPts val="0"/>
              </a:spcBef>
              <a:spcAft>
                <a:spcPts val="0"/>
              </a:spcAft>
              <a:buSzPts val="3500"/>
              <a:buNone/>
              <a:defRPr>
                <a:latin typeface="Cabin"/>
                <a:ea typeface="Cabin"/>
                <a:cs typeface="Cabin"/>
                <a:sym typeface="Cabin"/>
              </a:defRPr>
            </a:lvl8pPr>
            <a:lvl9pPr lvl="8">
              <a:spcBef>
                <a:spcPts val="0"/>
              </a:spcBef>
              <a:spcAft>
                <a:spcPts val="0"/>
              </a:spcAft>
              <a:buSzPts val="3500"/>
              <a:buNone/>
              <a:defRPr>
                <a:latin typeface="Cabin"/>
                <a:ea typeface="Cabin"/>
                <a:cs typeface="Cabin"/>
                <a:sym typeface="Cabin"/>
              </a:defRPr>
            </a:lvl9pPr>
          </a:lstStyle>
          <a:p/>
        </p:txBody>
      </p:sp>
      <p:sp>
        <p:nvSpPr>
          <p:cNvPr id="412" name="Google Shape;412;p42"/>
          <p:cNvSpPr txBox="1"/>
          <p:nvPr>
            <p:ph idx="2" type="title"/>
          </p:nvPr>
        </p:nvSpPr>
        <p:spPr>
          <a:xfrm>
            <a:off x="661500" y="2817100"/>
            <a:ext cx="2376000" cy="543600"/>
          </a:xfrm>
          <a:prstGeom prst="rect">
            <a:avLst/>
          </a:prstGeom>
        </p:spPr>
        <p:txBody>
          <a:bodyPr anchorCtr="0" anchor="b" bIns="91425" lIns="91425" spcFirstLastPara="1" rIns="91425" wrap="square" tIns="91425">
            <a:noAutofit/>
          </a:bodyPr>
          <a:lstStyle>
            <a:lvl1pPr lvl="0" algn="ctr">
              <a:spcBef>
                <a:spcPts val="0"/>
              </a:spcBef>
              <a:spcAft>
                <a:spcPts val="0"/>
              </a:spcAft>
              <a:buSzPts val="3500"/>
              <a:buNone/>
              <a:defRPr sz="2800">
                <a:solidFill>
                  <a:schemeClr val="dk1"/>
                </a:solidFill>
              </a:defRPr>
            </a:lvl1pPr>
            <a:lvl2pPr lvl="1">
              <a:spcBef>
                <a:spcPts val="0"/>
              </a:spcBef>
              <a:spcAft>
                <a:spcPts val="0"/>
              </a:spcAft>
              <a:buSzPts val="3500"/>
              <a:buNone/>
              <a:defRPr>
                <a:latin typeface="Cabin"/>
                <a:ea typeface="Cabin"/>
                <a:cs typeface="Cabin"/>
                <a:sym typeface="Cabin"/>
              </a:defRPr>
            </a:lvl2pPr>
            <a:lvl3pPr lvl="2">
              <a:spcBef>
                <a:spcPts val="0"/>
              </a:spcBef>
              <a:spcAft>
                <a:spcPts val="0"/>
              </a:spcAft>
              <a:buSzPts val="3500"/>
              <a:buNone/>
              <a:defRPr>
                <a:latin typeface="Cabin"/>
                <a:ea typeface="Cabin"/>
                <a:cs typeface="Cabin"/>
                <a:sym typeface="Cabin"/>
              </a:defRPr>
            </a:lvl3pPr>
            <a:lvl4pPr lvl="3">
              <a:spcBef>
                <a:spcPts val="0"/>
              </a:spcBef>
              <a:spcAft>
                <a:spcPts val="0"/>
              </a:spcAft>
              <a:buSzPts val="3500"/>
              <a:buNone/>
              <a:defRPr>
                <a:latin typeface="Cabin"/>
                <a:ea typeface="Cabin"/>
                <a:cs typeface="Cabin"/>
                <a:sym typeface="Cabin"/>
              </a:defRPr>
            </a:lvl4pPr>
            <a:lvl5pPr lvl="4">
              <a:spcBef>
                <a:spcPts val="0"/>
              </a:spcBef>
              <a:spcAft>
                <a:spcPts val="0"/>
              </a:spcAft>
              <a:buSzPts val="3500"/>
              <a:buNone/>
              <a:defRPr>
                <a:latin typeface="Cabin"/>
                <a:ea typeface="Cabin"/>
                <a:cs typeface="Cabin"/>
                <a:sym typeface="Cabin"/>
              </a:defRPr>
            </a:lvl5pPr>
            <a:lvl6pPr lvl="5">
              <a:spcBef>
                <a:spcPts val="0"/>
              </a:spcBef>
              <a:spcAft>
                <a:spcPts val="0"/>
              </a:spcAft>
              <a:buSzPts val="3500"/>
              <a:buNone/>
              <a:defRPr>
                <a:latin typeface="Cabin"/>
                <a:ea typeface="Cabin"/>
                <a:cs typeface="Cabin"/>
                <a:sym typeface="Cabin"/>
              </a:defRPr>
            </a:lvl6pPr>
            <a:lvl7pPr lvl="6">
              <a:spcBef>
                <a:spcPts val="0"/>
              </a:spcBef>
              <a:spcAft>
                <a:spcPts val="0"/>
              </a:spcAft>
              <a:buSzPts val="3500"/>
              <a:buNone/>
              <a:defRPr>
                <a:latin typeface="Cabin"/>
                <a:ea typeface="Cabin"/>
                <a:cs typeface="Cabin"/>
                <a:sym typeface="Cabin"/>
              </a:defRPr>
            </a:lvl7pPr>
            <a:lvl8pPr lvl="7">
              <a:spcBef>
                <a:spcPts val="0"/>
              </a:spcBef>
              <a:spcAft>
                <a:spcPts val="0"/>
              </a:spcAft>
              <a:buSzPts val="3500"/>
              <a:buNone/>
              <a:defRPr>
                <a:latin typeface="Cabin"/>
                <a:ea typeface="Cabin"/>
                <a:cs typeface="Cabin"/>
                <a:sym typeface="Cabin"/>
              </a:defRPr>
            </a:lvl8pPr>
            <a:lvl9pPr lvl="8">
              <a:spcBef>
                <a:spcPts val="0"/>
              </a:spcBef>
              <a:spcAft>
                <a:spcPts val="0"/>
              </a:spcAft>
              <a:buSzPts val="3500"/>
              <a:buNone/>
              <a:defRPr>
                <a:latin typeface="Cabin"/>
                <a:ea typeface="Cabin"/>
                <a:cs typeface="Cabin"/>
                <a:sym typeface="Cabin"/>
              </a:defRPr>
            </a:lvl9pPr>
          </a:lstStyle>
          <a:p/>
        </p:txBody>
      </p:sp>
      <p:sp>
        <p:nvSpPr>
          <p:cNvPr id="413" name="Google Shape;413;p42"/>
          <p:cNvSpPr txBox="1"/>
          <p:nvPr>
            <p:ph idx="1" type="subTitle"/>
          </p:nvPr>
        </p:nvSpPr>
        <p:spPr>
          <a:xfrm>
            <a:off x="661306" y="3283800"/>
            <a:ext cx="2376000" cy="828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4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414" name="Google Shape;414;p42"/>
          <p:cNvSpPr txBox="1"/>
          <p:nvPr>
            <p:ph idx="3" type="title"/>
          </p:nvPr>
        </p:nvSpPr>
        <p:spPr>
          <a:xfrm>
            <a:off x="6106700" y="2817100"/>
            <a:ext cx="2376000" cy="543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500"/>
              <a:buNone/>
              <a:defRPr sz="2800">
                <a:solidFill>
                  <a:schemeClr val="dk1"/>
                </a:solidFill>
              </a:defRPr>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p:txBody>
      </p:sp>
      <p:sp>
        <p:nvSpPr>
          <p:cNvPr id="415" name="Google Shape;415;p42"/>
          <p:cNvSpPr txBox="1"/>
          <p:nvPr>
            <p:ph idx="4" type="subTitle"/>
          </p:nvPr>
        </p:nvSpPr>
        <p:spPr>
          <a:xfrm>
            <a:off x="6106694" y="3283800"/>
            <a:ext cx="2376000" cy="82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416" name="Google Shape;416;p42"/>
          <p:cNvSpPr txBox="1"/>
          <p:nvPr>
            <p:ph idx="5" type="title"/>
          </p:nvPr>
        </p:nvSpPr>
        <p:spPr>
          <a:xfrm>
            <a:off x="3384000" y="2037300"/>
            <a:ext cx="2376000" cy="543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500"/>
              <a:buNone/>
              <a:defRPr sz="2800">
                <a:solidFill>
                  <a:schemeClr val="dk1"/>
                </a:solidFill>
              </a:defRPr>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p:txBody>
      </p:sp>
      <p:sp>
        <p:nvSpPr>
          <p:cNvPr id="417" name="Google Shape;417;p42"/>
          <p:cNvSpPr txBox="1"/>
          <p:nvPr>
            <p:ph idx="6" type="subTitle"/>
          </p:nvPr>
        </p:nvSpPr>
        <p:spPr>
          <a:xfrm>
            <a:off x="3384000" y="2506800"/>
            <a:ext cx="2376000" cy="82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grpSp>
        <p:nvGrpSpPr>
          <p:cNvPr id="418" name="Google Shape;418;p42"/>
          <p:cNvGrpSpPr/>
          <p:nvPr/>
        </p:nvGrpSpPr>
        <p:grpSpPr>
          <a:xfrm rot="2701190">
            <a:off x="7323184" y="4723774"/>
            <a:ext cx="6265719" cy="3858111"/>
            <a:chOff x="1619054" y="2953626"/>
            <a:chExt cx="4381243" cy="2529997"/>
          </a:xfrm>
        </p:grpSpPr>
        <p:sp>
          <p:nvSpPr>
            <p:cNvPr id="419" name="Google Shape;419;p42"/>
            <p:cNvSpPr/>
            <p:nvPr/>
          </p:nvSpPr>
          <p:spPr>
            <a:xfrm>
              <a:off x="1619054" y="2953626"/>
              <a:ext cx="4381243" cy="2529997"/>
            </a:xfrm>
            <a:custGeom>
              <a:rect b="b" l="l" r="r" t="t"/>
              <a:pathLst>
                <a:path extrusionOk="0" h="97420" w="168704">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42"/>
            <p:cNvSpPr/>
            <p:nvPr/>
          </p:nvSpPr>
          <p:spPr>
            <a:xfrm>
              <a:off x="1832850" y="5295600"/>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2"/>
            <p:cNvSpPr/>
            <p:nvPr/>
          </p:nvSpPr>
          <p:spPr>
            <a:xfrm>
              <a:off x="1832850" y="515777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42"/>
            <p:cNvSpPr/>
            <p:nvPr/>
          </p:nvSpPr>
          <p:spPr>
            <a:xfrm>
              <a:off x="1832850" y="501997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42"/>
            <p:cNvSpPr/>
            <p:nvPr/>
          </p:nvSpPr>
          <p:spPr>
            <a:xfrm>
              <a:off x="1832850" y="48822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42"/>
            <p:cNvSpPr/>
            <p:nvPr/>
          </p:nvSpPr>
          <p:spPr>
            <a:xfrm>
              <a:off x="1832850" y="4744400"/>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2"/>
            <p:cNvSpPr/>
            <p:nvPr/>
          </p:nvSpPr>
          <p:spPr>
            <a:xfrm>
              <a:off x="1832850" y="4606625"/>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42"/>
            <p:cNvSpPr/>
            <p:nvPr/>
          </p:nvSpPr>
          <p:spPr>
            <a:xfrm>
              <a:off x="1832850" y="44688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42"/>
            <p:cNvSpPr/>
            <p:nvPr/>
          </p:nvSpPr>
          <p:spPr>
            <a:xfrm>
              <a:off x="1832850" y="4331000"/>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42"/>
            <p:cNvSpPr/>
            <p:nvPr/>
          </p:nvSpPr>
          <p:spPr>
            <a:xfrm>
              <a:off x="1832850" y="4193225"/>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42"/>
            <p:cNvSpPr/>
            <p:nvPr/>
          </p:nvSpPr>
          <p:spPr>
            <a:xfrm>
              <a:off x="1832850" y="40554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42"/>
            <p:cNvSpPr/>
            <p:nvPr/>
          </p:nvSpPr>
          <p:spPr>
            <a:xfrm>
              <a:off x="1832850" y="391762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42"/>
            <p:cNvSpPr/>
            <p:nvPr/>
          </p:nvSpPr>
          <p:spPr>
            <a:xfrm>
              <a:off x="1832850" y="3779825"/>
              <a:ext cx="4085625" cy="125"/>
            </a:xfrm>
            <a:custGeom>
              <a:rect b="b" l="l" r="r" t="t"/>
              <a:pathLst>
                <a:path extrusionOk="0" h="5"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42"/>
            <p:cNvSpPr/>
            <p:nvPr/>
          </p:nvSpPr>
          <p:spPr>
            <a:xfrm>
              <a:off x="1832850" y="36420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42"/>
            <p:cNvSpPr/>
            <p:nvPr/>
          </p:nvSpPr>
          <p:spPr>
            <a:xfrm>
              <a:off x="1832850" y="3504250"/>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42"/>
            <p:cNvSpPr/>
            <p:nvPr/>
          </p:nvSpPr>
          <p:spPr>
            <a:xfrm>
              <a:off x="1832850" y="336642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5" name="Google Shape;435;p42"/>
          <p:cNvGrpSpPr/>
          <p:nvPr/>
        </p:nvGrpSpPr>
        <p:grpSpPr>
          <a:xfrm flipH="1" rot="2556895">
            <a:off x="-2513727" y="-119840"/>
            <a:ext cx="3409522" cy="2099714"/>
            <a:chOff x="1619054" y="2953626"/>
            <a:chExt cx="4381243" cy="2529997"/>
          </a:xfrm>
        </p:grpSpPr>
        <p:sp>
          <p:nvSpPr>
            <p:cNvPr id="436" name="Google Shape;436;p42"/>
            <p:cNvSpPr/>
            <p:nvPr/>
          </p:nvSpPr>
          <p:spPr>
            <a:xfrm>
              <a:off x="1619054" y="2953626"/>
              <a:ext cx="4381243" cy="2529997"/>
            </a:xfrm>
            <a:custGeom>
              <a:rect b="b" l="l" r="r" t="t"/>
              <a:pathLst>
                <a:path extrusionOk="0" h="97420" w="168704">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42"/>
            <p:cNvSpPr/>
            <p:nvPr/>
          </p:nvSpPr>
          <p:spPr>
            <a:xfrm>
              <a:off x="1832850" y="5295600"/>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42"/>
            <p:cNvSpPr/>
            <p:nvPr/>
          </p:nvSpPr>
          <p:spPr>
            <a:xfrm>
              <a:off x="1832850" y="515777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42"/>
            <p:cNvSpPr/>
            <p:nvPr/>
          </p:nvSpPr>
          <p:spPr>
            <a:xfrm>
              <a:off x="1832850" y="501997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42"/>
            <p:cNvSpPr/>
            <p:nvPr/>
          </p:nvSpPr>
          <p:spPr>
            <a:xfrm>
              <a:off x="1832850" y="48822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42"/>
            <p:cNvSpPr/>
            <p:nvPr/>
          </p:nvSpPr>
          <p:spPr>
            <a:xfrm>
              <a:off x="1832850" y="4744400"/>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42"/>
            <p:cNvSpPr/>
            <p:nvPr/>
          </p:nvSpPr>
          <p:spPr>
            <a:xfrm>
              <a:off x="1832850" y="4606625"/>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42"/>
            <p:cNvSpPr/>
            <p:nvPr/>
          </p:nvSpPr>
          <p:spPr>
            <a:xfrm>
              <a:off x="1832850" y="44688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42"/>
            <p:cNvSpPr/>
            <p:nvPr/>
          </p:nvSpPr>
          <p:spPr>
            <a:xfrm>
              <a:off x="1832850" y="4331000"/>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42"/>
            <p:cNvSpPr/>
            <p:nvPr/>
          </p:nvSpPr>
          <p:spPr>
            <a:xfrm>
              <a:off x="1832850" y="4193225"/>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42"/>
            <p:cNvSpPr/>
            <p:nvPr/>
          </p:nvSpPr>
          <p:spPr>
            <a:xfrm>
              <a:off x="1832850" y="40554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42"/>
            <p:cNvSpPr/>
            <p:nvPr/>
          </p:nvSpPr>
          <p:spPr>
            <a:xfrm>
              <a:off x="1832850" y="391762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42"/>
            <p:cNvSpPr/>
            <p:nvPr/>
          </p:nvSpPr>
          <p:spPr>
            <a:xfrm>
              <a:off x="1832850" y="3779825"/>
              <a:ext cx="4085625" cy="125"/>
            </a:xfrm>
            <a:custGeom>
              <a:rect b="b" l="l" r="r" t="t"/>
              <a:pathLst>
                <a:path extrusionOk="0" h="5"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42"/>
            <p:cNvSpPr/>
            <p:nvPr/>
          </p:nvSpPr>
          <p:spPr>
            <a:xfrm>
              <a:off x="1832850" y="36420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2"/>
            <p:cNvSpPr/>
            <p:nvPr/>
          </p:nvSpPr>
          <p:spPr>
            <a:xfrm>
              <a:off x="1832850" y="3504250"/>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42"/>
            <p:cNvSpPr/>
            <p:nvPr/>
          </p:nvSpPr>
          <p:spPr>
            <a:xfrm>
              <a:off x="1832850" y="336642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2" name="Google Shape;452;p42"/>
          <p:cNvSpPr/>
          <p:nvPr/>
        </p:nvSpPr>
        <p:spPr>
          <a:xfrm rot="6459145">
            <a:off x="-15514" y="1641310"/>
            <a:ext cx="1298963" cy="302848"/>
          </a:xfrm>
          <a:prstGeom prst="chevron">
            <a:avLst>
              <a:gd fmla="val 50000" name="adj"/>
            </a:avLst>
          </a:prstGeom>
          <a:solidFill>
            <a:schemeClr val="lt2"/>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3_2">
    <p:bg>
      <p:bgPr>
        <a:solidFill>
          <a:schemeClr val="dk2"/>
        </a:solidFill>
      </p:bgPr>
    </p:bg>
    <p:spTree>
      <p:nvGrpSpPr>
        <p:cNvPr id="453" name="Shape 453"/>
        <p:cNvGrpSpPr/>
        <p:nvPr/>
      </p:nvGrpSpPr>
      <p:grpSpPr>
        <a:xfrm>
          <a:off x="0" y="0"/>
          <a:ext cx="0" cy="0"/>
          <a:chOff x="0" y="0"/>
          <a:chExt cx="0" cy="0"/>
        </a:xfrm>
      </p:grpSpPr>
      <p:sp>
        <p:nvSpPr>
          <p:cNvPr id="454" name="Google Shape;454;p43"/>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43"/>
          <p:cNvSpPr txBox="1"/>
          <p:nvPr>
            <p:ph type="title"/>
          </p:nvPr>
        </p:nvSpPr>
        <p:spPr>
          <a:xfrm>
            <a:off x="712800" y="457200"/>
            <a:ext cx="7704000" cy="5943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2"/>
              </a:buClr>
              <a:buSzPts val="3500"/>
              <a:buNone/>
              <a:defRPr>
                <a:solidFill>
                  <a:schemeClr val="accent2"/>
                </a:solidFill>
              </a:defRPr>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p:txBody>
      </p:sp>
      <p:sp>
        <p:nvSpPr>
          <p:cNvPr id="456" name="Google Shape;456;p43"/>
          <p:cNvSpPr txBox="1"/>
          <p:nvPr>
            <p:ph idx="2" type="title"/>
          </p:nvPr>
        </p:nvSpPr>
        <p:spPr>
          <a:xfrm>
            <a:off x="768090" y="3550925"/>
            <a:ext cx="2286000" cy="543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500"/>
              <a:buNone/>
              <a:defRPr sz="2800">
                <a:solidFill>
                  <a:schemeClr val="dk1"/>
                </a:solidFill>
              </a:defRPr>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p:txBody>
      </p:sp>
      <p:sp>
        <p:nvSpPr>
          <p:cNvPr id="457" name="Google Shape;457;p43"/>
          <p:cNvSpPr txBox="1"/>
          <p:nvPr>
            <p:ph idx="1" type="subTitle"/>
          </p:nvPr>
        </p:nvSpPr>
        <p:spPr>
          <a:xfrm>
            <a:off x="768090" y="3974982"/>
            <a:ext cx="2286000" cy="64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458" name="Google Shape;458;p43"/>
          <p:cNvSpPr txBox="1"/>
          <p:nvPr>
            <p:ph idx="3" type="title"/>
          </p:nvPr>
        </p:nvSpPr>
        <p:spPr>
          <a:xfrm>
            <a:off x="6089900" y="3550925"/>
            <a:ext cx="2286000" cy="543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500"/>
              <a:buNone/>
              <a:defRPr sz="2800">
                <a:solidFill>
                  <a:schemeClr val="dk1"/>
                </a:solidFill>
              </a:defRPr>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p:txBody>
      </p:sp>
      <p:sp>
        <p:nvSpPr>
          <p:cNvPr id="459" name="Google Shape;459;p43"/>
          <p:cNvSpPr txBox="1"/>
          <p:nvPr>
            <p:ph idx="4" type="subTitle"/>
          </p:nvPr>
        </p:nvSpPr>
        <p:spPr>
          <a:xfrm>
            <a:off x="6089910" y="3974982"/>
            <a:ext cx="2286000" cy="64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460" name="Google Shape;460;p43"/>
          <p:cNvSpPr txBox="1"/>
          <p:nvPr>
            <p:ph idx="5" type="title"/>
          </p:nvPr>
        </p:nvSpPr>
        <p:spPr>
          <a:xfrm>
            <a:off x="3437850" y="3550925"/>
            <a:ext cx="2286000" cy="543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500"/>
              <a:buNone/>
              <a:defRPr sz="2800">
                <a:solidFill>
                  <a:schemeClr val="dk1"/>
                </a:solidFill>
              </a:defRPr>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p:txBody>
      </p:sp>
      <p:sp>
        <p:nvSpPr>
          <p:cNvPr id="461" name="Google Shape;461;p43"/>
          <p:cNvSpPr txBox="1"/>
          <p:nvPr>
            <p:ph idx="6" type="subTitle"/>
          </p:nvPr>
        </p:nvSpPr>
        <p:spPr>
          <a:xfrm>
            <a:off x="3429000" y="3974982"/>
            <a:ext cx="2286000" cy="64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grpSp>
        <p:nvGrpSpPr>
          <p:cNvPr id="462" name="Google Shape;462;p43"/>
          <p:cNvGrpSpPr/>
          <p:nvPr/>
        </p:nvGrpSpPr>
        <p:grpSpPr>
          <a:xfrm rot="1998644">
            <a:off x="8046397" y="603313"/>
            <a:ext cx="2174493" cy="853689"/>
            <a:chOff x="7575836" y="647152"/>
            <a:chExt cx="1735989" cy="681536"/>
          </a:xfrm>
        </p:grpSpPr>
        <p:sp>
          <p:nvSpPr>
            <p:cNvPr id="463" name="Google Shape;463;p43"/>
            <p:cNvSpPr/>
            <p:nvPr/>
          </p:nvSpPr>
          <p:spPr>
            <a:xfrm rot="10800000">
              <a:off x="7575836" y="647152"/>
              <a:ext cx="1344900" cy="347700"/>
            </a:xfrm>
            <a:prstGeom prst="homePlate">
              <a:avLst>
                <a:gd fmla="val 50000" name="adj"/>
              </a:avLst>
            </a:prstGeom>
            <a:solidFill>
              <a:schemeClr val="lt2"/>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43"/>
            <p:cNvSpPr/>
            <p:nvPr/>
          </p:nvSpPr>
          <p:spPr>
            <a:xfrm rot="10800000">
              <a:off x="7966925" y="1069788"/>
              <a:ext cx="1344900" cy="258900"/>
            </a:xfrm>
            <a:prstGeom prst="homePlate">
              <a:avLst>
                <a:gd fmla="val 50000" name="adj"/>
              </a:avLst>
            </a:prstGeom>
            <a:solidFill>
              <a:schemeClr val="accent1"/>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3_2_1">
    <p:bg>
      <p:bgPr>
        <a:solidFill>
          <a:schemeClr val="dk2"/>
        </a:solidFill>
      </p:bgPr>
    </p:bg>
    <p:spTree>
      <p:nvGrpSpPr>
        <p:cNvPr id="465" name="Shape 465"/>
        <p:cNvGrpSpPr/>
        <p:nvPr/>
      </p:nvGrpSpPr>
      <p:grpSpPr>
        <a:xfrm>
          <a:off x="0" y="0"/>
          <a:ext cx="0" cy="0"/>
          <a:chOff x="0" y="0"/>
          <a:chExt cx="0" cy="0"/>
        </a:xfrm>
      </p:grpSpPr>
      <p:sp>
        <p:nvSpPr>
          <p:cNvPr id="466" name="Google Shape;466;p44"/>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4"/>
          <p:cNvSpPr txBox="1"/>
          <p:nvPr>
            <p:ph type="title"/>
          </p:nvPr>
        </p:nvSpPr>
        <p:spPr>
          <a:xfrm>
            <a:off x="712800" y="457200"/>
            <a:ext cx="7704000" cy="5943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2"/>
              </a:buClr>
              <a:buSzPts val="3500"/>
              <a:buNone/>
              <a:defRPr>
                <a:solidFill>
                  <a:schemeClr val="accent2"/>
                </a:solidFill>
              </a:defRPr>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p:txBody>
      </p:sp>
      <p:sp>
        <p:nvSpPr>
          <p:cNvPr id="468" name="Google Shape;468;p44"/>
          <p:cNvSpPr txBox="1"/>
          <p:nvPr>
            <p:ph idx="2" type="title"/>
          </p:nvPr>
        </p:nvSpPr>
        <p:spPr>
          <a:xfrm>
            <a:off x="6557550" y="976597"/>
            <a:ext cx="1794000" cy="5175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sz="2800">
                <a:solidFill>
                  <a:schemeClr val="dk1"/>
                </a:solidFill>
              </a:defRPr>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p:txBody>
      </p:sp>
      <p:sp>
        <p:nvSpPr>
          <p:cNvPr id="469" name="Google Shape;469;p44"/>
          <p:cNvSpPr txBox="1"/>
          <p:nvPr>
            <p:ph idx="1" type="subTitle"/>
          </p:nvPr>
        </p:nvSpPr>
        <p:spPr>
          <a:xfrm>
            <a:off x="6557550" y="1420148"/>
            <a:ext cx="1794000" cy="640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470" name="Google Shape;470;p44"/>
          <p:cNvSpPr txBox="1"/>
          <p:nvPr>
            <p:ph idx="3" type="title"/>
          </p:nvPr>
        </p:nvSpPr>
        <p:spPr>
          <a:xfrm>
            <a:off x="6557550" y="3516076"/>
            <a:ext cx="1794000" cy="5175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sz="2800">
                <a:solidFill>
                  <a:schemeClr val="dk1"/>
                </a:solidFill>
              </a:defRPr>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p:txBody>
      </p:sp>
      <p:sp>
        <p:nvSpPr>
          <p:cNvPr id="471" name="Google Shape;471;p44"/>
          <p:cNvSpPr txBox="1"/>
          <p:nvPr>
            <p:ph idx="4" type="subTitle"/>
          </p:nvPr>
        </p:nvSpPr>
        <p:spPr>
          <a:xfrm>
            <a:off x="6557550" y="3963352"/>
            <a:ext cx="1794000" cy="640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472" name="Google Shape;472;p44"/>
          <p:cNvSpPr txBox="1"/>
          <p:nvPr>
            <p:ph idx="5" type="title"/>
          </p:nvPr>
        </p:nvSpPr>
        <p:spPr>
          <a:xfrm>
            <a:off x="6557550" y="2246354"/>
            <a:ext cx="1794000" cy="5175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sz="2800">
                <a:solidFill>
                  <a:schemeClr val="dk1"/>
                </a:solidFill>
              </a:defRPr>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p:txBody>
      </p:sp>
      <p:sp>
        <p:nvSpPr>
          <p:cNvPr id="473" name="Google Shape;473;p44"/>
          <p:cNvSpPr txBox="1"/>
          <p:nvPr>
            <p:ph idx="6" type="subTitle"/>
          </p:nvPr>
        </p:nvSpPr>
        <p:spPr>
          <a:xfrm>
            <a:off x="6557550" y="2694826"/>
            <a:ext cx="1794000" cy="640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474" name="Google Shape;474;p44"/>
          <p:cNvSpPr txBox="1"/>
          <p:nvPr>
            <p:ph hasCustomPrompt="1" idx="7" type="title"/>
          </p:nvPr>
        </p:nvSpPr>
        <p:spPr>
          <a:xfrm>
            <a:off x="5606646" y="1129008"/>
            <a:ext cx="832200" cy="649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0"/>
              <a:buNone/>
              <a:defRPr sz="4500">
                <a:solidFill>
                  <a:schemeClr val="lt2"/>
                </a:solidFill>
              </a:defRPr>
            </a:lvl1pPr>
            <a:lvl2pPr lvl="1" rtl="0" algn="ctr">
              <a:spcBef>
                <a:spcPts val="0"/>
              </a:spcBef>
              <a:spcAft>
                <a:spcPts val="0"/>
              </a:spcAft>
              <a:buClr>
                <a:schemeClr val="accent2"/>
              </a:buClr>
              <a:buSzPts val="8000"/>
              <a:buNone/>
              <a:defRPr sz="8000">
                <a:solidFill>
                  <a:schemeClr val="accent2"/>
                </a:solidFill>
              </a:defRPr>
            </a:lvl2pPr>
            <a:lvl3pPr lvl="2" rtl="0" algn="ctr">
              <a:spcBef>
                <a:spcPts val="0"/>
              </a:spcBef>
              <a:spcAft>
                <a:spcPts val="0"/>
              </a:spcAft>
              <a:buClr>
                <a:schemeClr val="accent2"/>
              </a:buClr>
              <a:buSzPts val="8000"/>
              <a:buNone/>
              <a:defRPr sz="8000">
                <a:solidFill>
                  <a:schemeClr val="accent2"/>
                </a:solidFill>
              </a:defRPr>
            </a:lvl3pPr>
            <a:lvl4pPr lvl="3" rtl="0" algn="ctr">
              <a:spcBef>
                <a:spcPts val="0"/>
              </a:spcBef>
              <a:spcAft>
                <a:spcPts val="0"/>
              </a:spcAft>
              <a:buClr>
                <a:schemeClr val="accent2"/>
              </a:buClr>
              <a:buSzPts val="8000"/>
              <a:buNone/>
              <a:defRPr sz="8000">
                <a:solidFill>
                  <a:schemeClr val="accent2"/>
                </a:solidFill>
              </a:defRPr>
            </a:lvl4pPr>
            <a:lvl5pPr lvl="4" rtl="0" algn="ctr">
              <a:spcBef>
                <a:spcPts val="0"/>
              </a:spcBef>
              <a:spcAft>
                <a:spcPts val="0"/>
              </a:spcAft>
              <a:buClr>
                <a:schemeClr val="accent2"/>
              </a:buClr>
              <a:buSzPts val="8000"/>
              <a:buNone/>
              <a:defRPr sz="8000">
                <a:solidFill>
                  <a:schemeClr val="accent2"/>
                </a:solidFill>
              </a:defRPr>
            </a:lvl5pPr>
            <a:lvl6pPr lvl="5" rtl="0" algn="ctr">
              <a:spcBef>
                <a:spcPts val="0"/>
              </a:spcBef>
              <a:spcAft>
                <a:spcPts val="0"/>
              </a:spcAft>
              <a:buClr>
                <a:schemeClr val="accent2"/>
              </a:buClr>
              <a:buSzPts val="8000"/>
              <a:buNone/>
              <a:defRPr sz="8000">
                <a:solidFill>
                  <a:schemeClr val="accent2"/>
                </a:solidFill>
              </a:defRPr>
            </a:lvl6pPr>
            <a:lvl7pPr lvl="6" rtl="0" algn="ctr">
              <a:spcBef>
                <a:spcPts val="0"/>
              </a:spcBef>
              <a:spcAft>
                <a:spcPts val="0"/>
              </a:spcAft>
              <a:buClr>
                <a:schemeClr val="accent2"/>
              </a:buClr>
              <a:buSzPts val="8000"/>
              <a:buNone/>
              <a:defRPr sz="8000">
                <a:solidFill>
                  <a:schemeClr val="accent2"/>
                </a:solidFill>
              </a:defRPr>
            </a:lvl7pPr>
            <a:lvl8pPr lvl="7" rtl="0" algn="ctr">
              <a:spcBef>
                <a:spcPts val="0"/>
              </a:spcBef>
              <a:spcAft>
                <a:spcPts val="0"/>
              </a:spcAft>
              <a:buClr>
                <a:schemeClr val="accent2"/>
              </a:buClr>
              <a:buSzPts val="8000"/>
              <a:buNone/>
              <a:defRPr sz="8000">
                <a:solidFill>
                  <a:schemeClr val="accent2"/>
                </a:solidFill>
              </a:defRPr>
            </a:lvl8pPr>
            <a:lvl9pPr lvl="8" rtl="0" algn="ctr">
              <a:spcBef>
                <a:spcPts val="0"/>
              </a:spcBef>
              <a:spcAft>
                <a:spcPts val="0"/>
              </a:spcAft>
              <a:buClr>
                <a:schemeClr val="accent2"/>
              </a:buClr>
              <a:buSzPts val="8000"/>
              <a:buNone/>
              <a:defRPr sz="8000">
                <a:solidFill>
                  <a:schemeClr val="accent2"/>
                </a:solidFill>
              </a:defRPr>
            </a:lvl9pPr>
          </a:lstStyle>
          <a:p>
            <a:r>
              <a:t>xx%</a:t>
            </a:r>
          </a:p>
        </p:txBody>
      </p:sp>
      <p:sp>
        <p:nvSpPr>
          <p:cNvPr id="475" name="Google Shape;475;p44"/>
          <p:cNvSpPr txBox="1"/>
          <p:nvPr>
            <p:ph hasCustomPrompt="1" idx="8" type="title"/>
          </p:nvPr>
        </p:nvSpPr>
        <p:spPr>
          <a:xfrm>
            <a:off x="5606646" y="2398740"/>
            <a:ext cx="832200" cy="649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0"/>
              <a:buNone/>
              <a:defRPr sz="4500">
                <a:solidFill>
                  <a:schemeClr val="accent3"/>
                </a:solidFill>
              </a:defRPr>
            </a:lvl1pPr>
            <a:lvl2pPr lvl="1" rtl="0" algn="ctr">
              <a:spcBef>
                <a:spcPts val="0"/>
              </a:spcBef>
              <a:spcAft>
                <a:spcPts val="0"/>
              </a:spcAft>
              <a:buClr>
                <a:schemeClr val="accent2"/>
              </a:buClr>
              <a:buSzPts val="8000"/>
              <a:buNone/>
              <a:defRPr sz="8000">
                <a:solidFill>
                  <a:schemeClr val="accent2"/>
                </a:solidFill>
              </a:defRPr>
            </a:lvl2pPr>
            <a:lvl3pPr lvl="2" rtl="0" algn="ctr">
              <a:spcBef>
                <a:spcPts val="0"/>
              </a:spcBef>
              <a:spcAft>
                <a:spcPts val="0"/>
              </a:spcAft>
              <a:buClr>
                <a:schemeClr val="accent2"/>
              </a:buClr>
              <a:buSzPts val="8000"/>
              <a:buNone/>
              <a:defRPr sz="8000">
                <a:solidFill>
                  <a:schemeClr val="accent2"/>
                </a:solidFill>
              </a:defRPr>
            </a:lvl3pPr>
            <a:lvl4pPr lvl="3" rtl="0" algn="ctr">
              <a:spcBef>
                <a:spcPts val="0"/>
              </a:spcBef>
              <a:spcAft>
                <a:spcPts val="0"/>
              </a:spcAft>
              <a:buClr>
                <a:schemeClr val="accent2"/>
              </a:buClr>
              <a:buSzPts val="8000"/>
              <a:buNone/>
              <a:defRPr sz="8000">
                <a:solidFill>
                  <a:schemeClr val="accent2"/>
                </a:solidFill>
              </a:defRPr>
            </a:lvl4pPr>
            <a:lvl5pPr lvl="4" rtl="0" algn="ctr">
              <a:spcBef>
                <a:spcPts val="0"/>
              </a:spcBef>
              <a:spcAft>
                <a:spcPts val="0"/>
              </a:spcAft>
              <a:buClr>
                <a:schemeClr val="accent2"/>
              </a:buClr>
              <a:buSzPts val="8000"/>
              <a:buNone/>
              <a:defRPr sz="8000">
                <a:solidFill>
                  <a:schemeClr val="accent2"/>
                </a:solidFill>
              </a:defRPr>
            </a:lvl5pPr>
            <a:lvl6pPr lvl="5" rtl="0" algn="ctr">
              <a:spcBef>
                <a:spcPts val="0"/>
              </a:spcBef>
              <a:spcAft>
                <a:spcPts val="0"/>
              </a:spcAft>
              <a:buClr>
                <a:schemeClr val="accent2"/>
              </a:buClr>
              <a:buSzPts val="8000"/>
              <a:buNone/>
              <a:defRPr sz="8000">
                <a:solidFill>
                  <a:schemeClr val="accent2"/>
                </a:solidFill>
              </a:defRPr>
            </a:lvl6pPr>
            <a:lvl7pPr lvl="6" rtl="0" algn="ctr">
              <a:spcBef>
                <a:spcPts val="0"/>
              </a:spcBef>
              <a:spcAft>
                <a:spcPts val="0"/>
              </a:spcAft>
              <a:buClr>
                <a:schemeClr val="accent2"/>
              </a:buClr>
              <a:buSzPts val="8000"/>
              <a:buNone/>
              <a:defRPr sz="8000">
                <a:solidFill>
                  <a:schemeClr val="accent2"/>
                </a:solidFill>
              </a:defRPr>
            </a:lvl7pPr>
            <a:lvl8pPr lvl="7" rtl="0" algn="ctr">
              <a:spcBef>
                <a:spcPts val="0"/>
              </a:spcBef>
              <a:spcAft>
                <a:spcPts val="0"/>
              </a:spcAft>
              <a:buClr>
                <a:schemeClr val="accent2"/>
              </a:buClr>
              <a:buSzPts val="8000"/>
              <a:buNone/>
              <a:defRPr sz="8000">
                <a:solidFill>
                  <a:schemeClr val="accent2"/>
                </a:solidFill>
              </a:defRPr>
            </a:lvl8pPr>
            <a:lvl9pPr lvl="8" rtl="0" algn="ctr">
              <a:spcBef>
                <a:spcPts val="0"/>
              </a:spcBef>
              <a:spcAft>
                <a:spcPts val="0"/>
              </a:spcAft>
              <a:buClr>
                <a:schemeClr val="accent2"/>
              </a:buClr>
              <a:buSzPts val="8000"/>
              <a:buNone/>
              <a:defRPr sz="8000">
                <a:solidFill>
                  <a:schemeClr val="accent2"/>
                </a:solidFill>
              </a:defRPr>
            </a:lvl9pPr>
          </a:lstStyle>
          <a:p>
            <a:r>
              <a:t>xx%</a:t>
            </a:r>
          </a:p>
        </p:txBody>
      </p:sp>
      <p:sp>
        <p:nvSpPr>
          <p:cNvPr id="476" name="Google Shape;476;p44"/>
          <p:cNvSpPr txBox="1"/>
          <p:nvPr>
            <p:ph hasCustomPrompt="1" idx="9" type="title"/>
          </p:nvPr>
        </p:nvSpPr>
        <p:spPr>
          <a:xfrm>
            <a:off x="5606646" y="3668473"/>
            <a:ext cx="832200" cy="649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0"/>
              <a:buNone/>
              <a:defRPr sz="4500">
                <a:solidFill>
                  <a:schemeClr val="accent1"/>
                </a:solidFill>
              </a:defRPr>
            </a:lvl1pPr>
            <a:lvl2pPr lvl="1" rtl="0" algn="ctr">
              <a:spcBef>
                <a:spcPts val="0"/>
              </a:spcBef>
              <a:spcAft>
                <a:spcPts val="0"/>
              </a:spcAft>
              <a:buClr>
                <a:schemeClr val="accent2"/>
              </a:buClr>
              <a:buSzPts val="8000"/>
              <a:buNone/>
              <a:defRPr sz="8000">
                <a:solidFill>
                  <a:schemeClr val="accent2"/>
                </a:solidFill>
              </a:defRPr>
            </a:lvl2pPr>
            <a:lvl3pPr lvl="2" rtl="0" algn="ctr">
              <a:spcBef>
                <a:spcPts val="0"/>
              </a:spcBef>
              <a:spcAft>
                <a:spcPts val="0"/>
              </a:spcAft>
              <a:buClr>
                <a:schemeClr val="accent2"/>
              </a:buClr>
              <a:buSzPts val="8000"/>
              <a:buNone/>
              <a:defRPr sz="8000">
                <a:solidFill>
                  <a:schemeClr val="accent2"/>
                </a:solidFill>
              </a:defRPr>
            </a:lvl3pPr>
            <a:lvl4pPr lvl="3" rtl="0" algn="ctr">
              <a:spcBef>
                <a:spcPts val="0"/>
              </a:spcBef>
              <a:spcAft>
                <a:spcPts val="0"/>
              </a:spcAft>
              <a:buClr>
                <a:schemeClr val="accent2"/>
              </a:buClr>
              <a:buSzPts val="8000"/>
              <a:buNone/>
              <a:defRPr sz="8000">
                <a:solidFill>
                  <a:schemeClr val="accent2"/>
                </a:solidFill>
              </a:defRPr>
            </a:lvl4pPr>
            <a:lvl5pPr lvl="4" rtl="0" algn="ctr">
              <a:spcBef>
                <a:spcPts val="0"/>
              </a:spcBef>
              <a:spcAft>
                <a:spcPts val="0"/>
              </a:spcAft>
              <a:buClr>
                <a:schemeClr val="accent2"/>
              </a:buClr>
              <a:buSzPts val="8000"/>
              <a:buNone/>
              <a:defRPr sz="8000">
                <a:solidFill>
                  <a:schemeClr val="accent2"/>
                </a:solidFill>
              </a:defRPr>
            </a:lvl5pPr>
            <a:lvl6pPr lvl="5" rtl="0" algn="ctr">
              <a:spcBef>
                <a:spcPts val="0"/>
              </a:spcBef>
              <a:spcAft>
                <a:spcPts val="0"/>
              </a:spcAft>
              <a:buClr>
                <a:schemeClr val="accent2"/>
              </a:buClr>
              <a:buSzPts val="8000"/>
              <a:buNone/>
              <a:defRPr sz="8000">
                <a:solidFill>
                  <a:schemeClr val="accent2"/>
                </a:solidFill>
              </a:defRPr>
            </a:lvl6pPr>
            <a:lvl7pPr lvl="6" rtl="0" algn="ctr">
              <a:spcBef>
                <a:spcPts val="0"/>
              </a:spcBef>
              <a:spcAft>
                <a:spcPts val="0"/>
              </a:spcAft>
              <a:buClr>
                <a:schemeClr val="accent2"/>
              </a:buClr>
              <a:buSzPts val="8000"/>
              <a:buNone/>
              <a:defRPr sz="8000">
                <a:solidFill>
                  <a:schemeClr val="accent2"/>
                </a:solidFill>
              </a:defRPr>
            </a:lvl7pPr>
            <a:lvl8pPr lvl="7" rtl="0" algn="ctr">
              <a:spcBef>
                <a:spcPts val="0"/>
              </a:spcBef>
              <a:spcAft>
                <a:spcPts val="0"/>
              </a:spcAft>
              <a:buClr>
                <a:schemeClr val="accent2"/>
              </a:buClr>
              <a:buSzPts val="8000"/>
              <a:buNone/>
              <a:defRPr sz="8000">
                <a:solidFill>
                  <a:schemeClr val="accent2"/>
                </a:solidFill>
              </a:defRPr>
            </a:lvl8pPr>
            <a:lvl9pPr lvl="8" rtl="0" algn="ctr">
              <a:spcBef>
                <a:spcPts val="0"/>
              </a:spcBef>
              <a:spcAft>
                <a:spcPts val="0"/>
              </a:spcAft>
              <a:buClr>
                <a:schemeClr val="accent2"/>
              </a:buClr>
              <a:buSzPts val="8000"/>
              <a:buNone/>
              <a:defRPr sz="8000">
                <a:solidFill>
                  <a:schemeClr val="accent2"/>
                </a:solidFill>
              </a:defRPr>
            </a:lvl9pPr>
          </a:lstStyle>
          <a:p>
            <a:r>
              <a:t>xx%</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3_1">
    <p:bg>
      <p:bgPr>
        <a:solidFill>
          <a:schemeClr val="dk2"/>
        </a:solidFill>
      </p:bgPr>
    </p:bg>
    <p:spTree>
      <p:nvGrpSpPr>
        <p:cNvPr id="477" name="Shape 477"/>
        <p:cNvGrpSpPr/>
        <p:nvPr/>
      </p:nvGrpSpPr>
      <p:grpSpPr>
        <a:xfrm>
          <a:off x="0" y="0"/>
          <a:ext cx="0" cy="0"/>
          <a:chOff x="0" y="0"/>
          <a:chExt cx="0" cy="0"/>
        </a:xfrm>
      </p:grpSpPr>
      <p:sp>
        <p:nvSpPr>
          <p:cNvPr id="478" name="Google Shape;478;p45"/>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45"/>
          <p:cNvSpPr txBox="1"/>
          <p:nvPr>
            <p:ph type="title"/>
          </p:nvPr>
        </p:nvSpPr>
        <p:spPr>
          <a:xfrm>
            <a:off x="712800" y="460200"/>
            <a:ext cx="7714800" cy="5943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2"/>
              </a:buClr>
              <a:buSzPts val="3500"/>
              <a:buNone/>
              <a:defRPr>
                <a:solidFill>
                  <a:schemeClr val="accent2"/>
                </a:solidFill>
              </a:defRPr>
            </a:lvl1pPr>
            <a:lvl2pPr lvl="1" rtl="0">
              <a:spcBef>
                <a:spcPts val="0"/>
              </a:spcBef>
              <a:spcAft>
                <a:spcPts val="0"/>
              </a:spcAft>
              <a:buClr>
                <a:schemeClr val="accent2"/>
              </a:buClr>
              <a:buSzPts val="3500"/>
              <a:buNone/>
              <a:defRPr>
                <a:solidFill>
                  <a:schemeClr val="accent2"/>
                </a:solidFill>
              </a:defRPr>
            </a:lvl2pPr>
            <a:lvl3pPr lvl="2" rtl="0">
              <a:spcBef>
                <a:spcPts val="0"/>
              </a:spcBef>
              <a:spcAft>
                <a:spcPts val="0"/>
              </a:spcAft>
              <a:buClr>
                <a:schemeClr val="accent2"/>
              </a:buClr>
              <a:buSzPts val="3500"/>
              <a:buNone/>
              <a:defRPr>
                <a:solidFill>
                  <a:schemeClr val="accent2"/>
                </a:solidFill>
              </a:defRPr>
            </a:lvl3pPr>
            <a:lvl4pPr lvl="3" rtl="0">
              <a:spcBef>
                <a:spcPts val="0"/>
              </a:spcBef>
              <a:spcAft>
                <a:spcPts val="0"/>
              </a:spcAft>
              <a:buClr>
                <a:schemeClr val="accent2"/>
              </a:buClr>
              <a:buSzPts val="3500"/>
              <a:buNone/>
              <a:defRPr>
                <a:solidFill>
                  <a:schemeClr val="accent2"/>
                </a:solidFill>
              </a:defRPr>
            </a:lvl4pPr>
            <a:lvl5pPr lvl="4" rtl="0">
              <a:spcBef>
                <a:spcPts val="0"/>
              </a:spcBef>
              <a:spcAft>
                <a:spcPts val="0"/>
              </a:spcAft>
              <a:buClr>
                <a:schemeClr val="accent2"/>
              </a:buClr>
              <a:buSzPts val="3500"/>
              <a:buNone/>
              <a:defRPr>
                <a:solidFill>
                  <a:schemeClr val="accent2"/>
                </a:solidFill>
              </a:defRPr>
            </a:lvl5pPr>
            <a:lvl6pPr lvl="5" rtl="0">
              <a:spcBef>
                <a:spcPts val="0"/>
              </a:spcBef>
              <a:spcAft>
                <a:spcPts val="0"/>
              </a:spcAft>
              <a:buClr>
                <a:schemeClr val="accent2"/>
              </a:buClr>
              <a:buSzPts val="3500"/>
              <a:buNone/>
              <a:defRPr>
                <a:solidFill>
                  <a:schemeClr val="accent2"/>
                </a:solidFill>
              </a:defRPr>
            </a:lvl6pPr>
            <a:lvl7pPr lvl="6" rtl="0">
              <a:spcBef>
                <a:spcPts val="0"/>
              </a:spcBef>
              <a:spcAft>
                <a:spcPts val="0"/>
              </a:spcAft>
              <a:buClr>
                <a:schemeClr val="accent2"/>
              </a:buClr>
              <a:buSzPts val="3500"/>
              <a:buNone/>
              <a:defRPr>
                <a:solidFill>
                  <a:schemeClr val="accent2"/>
                </a:solidFill>
              </a:defRPr>
            </a:lvl7pPr>
            <a:lvl8pPr lvl="7" rtl="0">
              <a:spcBef>
                <a:spcPts val="0"/>
              </a:spcBef>
              <a:spcAft>
                <a:spcPts val="0"/>
              </a:spcAft>
              <a:buClr>
                <a:schemeClr val="accent2"/>
              </a:buClr>
              <a:buSzPts val="3500"/>
              <a:buNone/>
              <a:defRPr>
                <a:solidFill>
                  <a:schemeClr val="accent2"/>
                </a:solidFill>
              </a:defRPr>
            </a:lvl8pPr>
            <a:lvl9pPr lvl="8" rtl="0">
              <a:spcBef>
                <a:spcPts val="0"/>
              </a:spcBef>
              <a:spcAft>
                <a:spcPts val="0"/>
              </a:spcAft>
              <a:buClr>
                <a:schemeClr val="accent2"/>
              </a:buClr>
              <a:buSzPts val="3500"/>
              <a:buNone/>
              <a:defRPr>
                <a:solidFill>
                  <a:schemeClr val="accent2"/>
                </a:solidFill>
              </a:defRPr>
            </a:lvl9pPr>
          </a:lstStyle>
          <a:p/>
        </p:txBody>
      </p:sp>
      <p:sp>
        <p:nvSpPr>
          <p:cNvPr id="480" name="Google Shape;480;p45"/>
          <p:cNvSpPr txBox="1"/>
          <p:nvPr>
            <p:ph idx="2" type="title"/>
          </p:nvPr>
        </p:nvSpPr>
        <p:spPr>
          <a:xfrm>
            <a:off x="2148925" y="1646475"/>
            <a:ext cx="1800000" cy="529800"/>
          </a:xfrm>
          <a:prstGeom prst="rect">
            <a:avLst/>
          </a:prstGeom>
        </p:spPr>
        <p:txBody>
          <a:bodyPr anchorCtr="0" anchor="b" bIns="91425" lIns="91425" spcFirstLastPara="1" rIns="91425" wrap="square" tIns="91425">
            <a:noAutofit/>
          </a:bodyPr>
          <a:lstStyle>
            <a:lvl1pPr lvl="0">
              <a:spcBef>
                <a:spcPts val="0"/>
              </a:spcBef>
              <a:spcAft>
                <a:spcPts val="0"/>
              </a:spcAft>
              <a:buClr>
                <a:schemeClr val="dk1"/>
              </a:buClr>
              <a:buSzPts val="3500"/>
              <a:buNone/>
              <a:defRPr sz="2800">
                <a:solidFill>
                  <a:schemeClr val="dk1"/>
                </a:solidFill>
              </a:defRPr>
            </a:lvl1pPr>
            <a:lvl2pPr lvl="1">
              <a:spcBef>
                <a:spcPts val="0"/>
              </a:spcBef>
              <a:spcAft>
                <a:spcPts val="0"/>
              </a:spcAft>
              <a:buSzPts val="3500"/>
              <a:buNone/>
              <a:defRPr>
                <a:latin typeface="Cabin"/>
                <a:ea typeface="Cabin"/>
                <a:cs typeface="Cabin"/>
                <a:sym typeface="Cabin"/>
              </a:defRPr>
            </a:lvl2pPr>
            <a:lvl3pPr lvl="2">
              <a:spcBef>
                <a:spcPts val="0"/>
              </a:spcBef>
              <a:spcAft>
                <a:spcPts val="0"/>
              </a:spcAft>
              <a:buSzPts val="3500"/>
              <a:buNone/>
              <a:defRPr>
                <a:latin typeface="Cabin"/>
                <a:ea typeface="Cabin"/>
                <a:cs typeface="Cabin"/>
                <a:sym typeface="Cabin"/>
              </a:defRPr>
            </a:lvl3pPr>
            <a:lvl4pPr lvl="3">
              <a:spcBef>
                <a:spcPts val="0"/>
              </a:spcBef>
              <a:spcAft>
                <a:spcPts val="0"/>
              </a:spcAft>
              <a:buSzPts val="3500"/>
              <a:buNone/>
              <a:defRPr>
                <a:latin typeface="Cabin"/>
                <a:ea typeface="Cabin"/>
                <a:cs typeface="Cabin"/>
                <a:sym typeface="Cabin"/>
              </a:defRPr>
            </a:lvl4pPr>
            <a:lvl5pPr lvl="4">
              <a:spcBef>
                <a:spcPts val="0"/>
              </a:spcBef>
              <a:spcAft>
                <a:spcPts val="0"/>
              </a:spcAft>
              <a:buSzPts val="3500"/>
              <a:buNone/>
              <a:defRPr>
                <a:latin typeface="Cabin"/>
                <a:ea typeface="Cabin"/>
                <a:cs typeface="Cabin"/>
                <a:sym typeface="Cabin"/>
              </a:defRPr>
            </a:lvl5pPr>
            <a:lvl6pPr lvl="5">
              <a:spcBef>
                <a:spcPts val="0"/>
              </a:spcBef>
              <a:spcAft>
                <a:spcPts val="0"/>
              </a:spcAft>
              <a:buSzPts val="3500"/>
              <a:buNone/>
              <a:defRPr>
                <a:latin typeface="Cabin"/>
                <a:ea typeface="Cabin"/>
                <a:cs typeface="Cabin"/>
                <a:sym typeface="Cabin"/>
              </a:defRPr>
            </a:lvl6pPr>
            <a:lvl7pPr lvl="6">
              <a:spcBef>
                <a:spcPts val="0"/>
              </a:spcBef>
              <a:spcAft>
                <a:spcPts val="0"/>
              </a:spcAft>
              <a:buSzPts val="3500"/>
              <a:buNone/>
              <a:defRPr>
                <a:latin typeface="Cabin"/>
                <a:ea typeface="Cabin"/>
                <a:cs typeface="Cabin"/>
                <a:sym typeface="Cabin"/>
              </a:defRPr>
            </a:lvl7pPr>
            <a:lvl8pPr lvl="7">
              <a:spcBef>
                <a:spcPts val="0"/>
              </a:spcBef>
              <a:spcAft>
                <a:spcPts val="0"/>
              </a:spcAft>
              <a:buSzPts val="3500"/>
              <a:buNone/>
              <a:defRPr>
                <a:latin typeface="Cabin"/>
                <a:ea typeface="Cabin"/>
                <a:cs typeface="Cabin"/>
                <a:sym typeface="Cabin"/>
              </a:defRPr>
            </a:lvl8pPr>
            <a:lvl9pPr lvl="8">
              <a:spcBef>
                <a:spcPts val="0"/>
              </a:spcBef>
              <a:spcAft>
                <a:spcPts val="0"/>
              </a:spcAft>
              <a:buSzPts val="3500"/>
              <a:buNone/>
              <a:defRPr>
                <a:latin typeface="Cabin"/>
                <a:ea typeface="Cabin"/>
                <a:cs typeface="Cabin"/>
                <a:sym typeface="Cabin"/>
              </a:defRPr>
            </a:lvl9pPr>
          </a:lstStyle>
          <a:p/>
        </p:txBody>
      </p:sp>
      <p:sp>
        <p:nvSpPr>
          <p:cNvPr id="481" name="Google Shape;481;p45"/>
          <p:cNvSpPr txBox="1"/>
          <p:nvPr>
            <p:ph idx="1" type="subTitle"/>
          </p:nvPr>
        </p:nvSpPr>
        <p:spPr>
          <a:xfrm>
            <a:off x="2148913" y="2045300"/>
            <a:ext cx="1800000" cy="504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482" name="Google Shape;482;p45"/>
          <p:cNvSpPr txBox="1"/>
          <p:nvPr>
            <p:ph idx="3" type="title"/>
          </p:nvPr>
        </p:nvSpPr>
        <p:spPr>
          <a:xfrm>
            <a:off x="5195100" y="1646475"/>
            <a:ext cx="1800000" cy="5298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dk1"/>
              </a:buClr>
              <a:buSzPts val="3500"/>
              <a:buNone/>
              <a:defRPr sz="2800">
                <a:solidFill>
                  <a:schemeClr val="dk1"/>
                </a:solidFill>
              </a:defRPr>
            </a:lvl1pPr>
            <a:lvl2pPr lvl="1" rtl="0" algn="r">
              <a:spcBef>
                <a:spcPts val="0"/>
              </a:spcBef>
              <a:spcAft>
                <a:spcPts val="0"/>
              </a:spcAft>
              <a:buSzPts val="3500"/>
              <a:buNone/>
              <a:defRPr>
                <a:latin typeface="Cabin"/>
                <a:ea typeface="Cabin"/>
                <a:cs typeface="Cabin"/>
                <a:sym typeface="Cabin"/>
              </a:defRPr>
            </a:lvl2pPr>
            <a:lvl3pPr lvl="2" rtl="0" algn="r">
              <a:spcBef>
                <a:spcPts val="0"/>
              </a:spcBef>
              <a:spcAft>
                <a:spcPts val="0"/>
              </a:spcAft>
              <a:buSzPts val="3500"/>
              <a:buNone/>
              <a:defRPr>
                <a:latin typeface="Cabin"/>
                <a:ea typeface="Cabin"/>
                <a:cs typeface="Cabin"/>
                <a:sym typeface="Cabin"/>
              </a:defRPr>
            </a:lvl3pPr>
            <a:lvl4pPr lvl="3" rtl="0" algn="r">
              <a:spcBef>
                <a:spcPts val="0"/>
              </a:spcBef>
              <a:spcAft>
                <a:spcPts val="0"/>
              </a:spcAft>
              <a:buSzPts val="3500"/>
              <a:buNone/>
              <a:defRPr>
                <a:latin typeface="Cabin"/>
                <a:ea typeface="Cabin"/>
                <a:cs typeface="Cabin"/>
                <a:sym typeface="Cabin"/>
              </a:defRPr>
            </a:lvl4pPr>
            <a:lvl5pPr lvl="4" rtl="0" algn="r">
              <a:spcBef>
                <a:spcPts val="0"/>
              </a:spcBef>
              <a:spcAft>
                <a:spcPts val="0"/>
              </a:spcAft>
              <a:buSzPts val="3500"/>
              <a:buNone/>
              <a:defRPr>
                <a:latin typeface="Cabin"/>
                <a:ea typeface="Cabin"/>
                <a:cs typeface="Cabin"/>
                <a:sym typeface="Cabin"/>
              </a:defRPr>
            </a:lvl5pPr>
            <a:lvl6pPr lvl="5" rtl="0" algn="r">
              <a:spcBef>
                <a:spcPts val="0"/>
              </a:spcBef>
              <a:spcAft>
                <a:spcPts val="0"/>
              </a:spcAft>
              <a:buSzPts val="3500"/>
              <a:buNone/>
              <a:defRPr>
                <a:latin typeface="Cabin"/>
                <a:ea typeface="Cabin"/>
                <a:cs typeface="Cabin"/>
                <a:sym typeface="Cabin"/>
              </a:defRPr>
            </a:lvl6pPr>
            <a:lvl7pPr lvl="6" rtl="0" algn="r">
              <a:spcBef>
                <a:spcPts val="0"/>
              </a:spcBef>
              <a:spcAft>
                <a:spcPts val="0"/>
              </a:spcAft>
              <a:buSzPts val="3500"/>
              <a:buNone/>
              <a:defRPr>
                <a:latin typeface="Cabin"/>
                <a:ea typeface="Cabin"/>
                <a:cs typeface="Cabin"/>
                <a:sym typeface="Cabin"/>
              </a:defRPr>
            </a:lvl7pPr>
            <a:lvl8pPr lvl="7" rtl="0" algn="r">
              <a:spcBef>
                <a:spcPts val="0"/>
              </a:spcBef>
              <a:spcAft>
                <a:spcPts val="0"/>
              </a:spcAft>
              <a:buSzPts val="3500"/>
              <a:buNone/>
              <a:defRPr>
                <a:latin typeface="Cabin"/>
                <a:ea typeface="Cabin"/>
                <a:cs typeface="Cabin"/>
                <a:sym typeface="Cabin"/>
              </a:defRPr>
            </a:lvl8pPr>
            <a:lvl9pPr lvl="8" rtl="0" algn="r">
              <a:spcBef>
                <a:spcPts val="0"/>
              </a:spcBef>
              <a:spcAft>
                <a:spcPts val="0"/>
              </a:spcAft>
              <a:buSzPts val="3500"/>
              <a:buNone/>
              <a:defRPr>
                <a:latin typeface="Cabin"/>
                <a:ea typeface="Cabin"/>
                <a:cs typeface="Cabin"/>
                <a:sym typeface="Cabin"/>
              </a:defRPr>
            </a:lvl9pPr>
          </a:lstStyle>
          <a:p/>
        </p:txBody>
      </p:sp>
      <p:sp>
        <p:nvSpPr>
          <p:cNvPr id="483" name="Google Shape;483;p45"/>
          <p:cNvSpPr txBox="1"/>
          <p:nvPr>
            <p:ph idx="4" type="subTitle"/>
          </p:nvPr>
        </p:nvSpPr>
        <p:spPr>
          <a:xfrm>
            <a:off x="5195088" y="2045300"/>
            <a:ext cx="1800000" cy="504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spcBef>
                <a:spcPts val="0"/>
              </a:spcBef>
              <a:spcAft>
                <a:spcPts val="0"/>
              </a:spcAft>
              <a:buSzPts val="1600"/>
              <a:buNone/>
              <a:defRPr/>
            </a:lvl2pPr>
            <a:lvl3pPr lvl="2" rtl="0" algn="r">
              <a:spcBef>
                <a:spcPts val="0"/>
              </a:spcBef>
              <a:spcAft>
                <a:spcPts val="0"/>
              </a:spcAft>
              <a:buSzPts val="1600"/>
              <a:buNone/>
              <a:defRPr/>
            </a:lvl3pPr>
            <a:lvl4pPr lvl="3" rtl="0" algn="r">
              <a:spcBef>
                <a:spcPts val="0"/>
              </a:spcBef>
              <a:spcAft>
                <a:spcPts val="0"/>
              </a:spcAft>
              <a:buSzPts val="1600"/>
              <a:buNone/>
              <a:defRPr/>
            </a:lvl4pPr>
            <a:lvl5pPr lvl="4" rtl="0" algn="r">
              <a:spcBef>
                <a:spcPts val="0"/>
              </a:spcBef>
              <a:spcAft>
                <a:spcPts val="0"/>
              </a:spcAft>
              <a:buSzPts val="1600"/>
              <a:buNone/>
              <a:defRPr/>
            </a:lvl5pPr>
            <a:lvl6pPr lvl="5" rtl="0" algn="r">
              <a:spcBef>
                <a:spcPts val="0"/>
              </a:spcBef>
              <a:spcAft>
                <a:spcPts val="0"/>
              </a:spcAft>
              <a:buSzPts val="1600"/>
              <a:buNone/>
              <a:defRPr/>
            </a:lvl6pPr>
            <a:lvl7pPr lvl="6" rtl="0" algn="r">
              <a:spcBef>
                <a:spcPts val="0"/>
              </a:spcBef>
              <a:spcAft>
                <a:spcPts val="0"/>
              </a:spcAft>
              <a:buSzPts val="1600"/>
              <a:buNone/>
              <a:defRPr/>
            </a:lvl7pPr>
            <a:lvl8pPr lvl="7" rtl="0" algn="r">
              <a:spcBef>
                <a:spcPts val="0"/>
              </a:spcBef>
              <a:spcAft>
                <a:spcPts val="0"/>
              </a:spcAft>
              <a:buSzPts val="1600"/>
              <a:buNone/>
              <a:defRPr/>
            </a:lvl8pPr>
            <a:lvl9pPr lvl="8" rtl="0" algn="r">
              <a:spcBef>
                <a:spcPts val="0"/>
              </a:spcBef>
              <a:spcAft>
                <a:spcPts val="0"/>
              </a:spcAft>
              <a:buSzPts val="1600"/>
              <a:buNone/>
              <a:defRPr/>
            </a:lvl9pPr>
          </a:lstStyle>
          <a:p/>
        </p:txBody>
      </p:sp>
      <p:sp>
        <p:nvSpPr>
          <p:cNvPr id="484" name="Google Shape;484;p45"/>
          <p:cNvSpPr txBox="1"/>
          <p:nvPr>
            <p:ph idx="5" type="title"/>
          </p:nvPr>
        </p:nvSpPr>
        <p:spPr>
          <a:xfrm>
            <a:off x="2148925" y="3342700"/>
            <a:ext cx="1800000" cy="529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dk1"/>
              </a:buClr>
              <a:buSzPts val="3500"/>
              <a:buNone/>
              <a:defRPr sz="2800">
                <a:solidFill>
                  <a:schemeClr val="dk1"/>
                </a:solidFill>
              </a:defRPr>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p:txBody>
      </p:sp>
      <p:sp>
        <p:nvSpPr>
          <p:cNvPr id="485" name="Google Shape;485;p45"/>
          <p:cNvSpPr txBox="1"/>
          <p:nvPr>
            <p:ph idx="6" type="subTitle"/>
          </p:nvPr>
        </p:nvSpPr>
        <p:spPr>
          <a:xfrm>
            <a:off x="2148913" y="3741650"/>
            <a:ext cx="1800000" cy="504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486" name="Google Shape;486;p45"/>
          <p:cNvSpPr txBox="1"/>
          <p:nvPr>
            <p:ph idx="7" type="title"/>
          </p:nvPr>
        </p:nvSpPr>
        <p:spPr>
          <a:xfrm>
            <a:off x="5195100" y="3342700"/>
            <a:ext cx="1800000" cy="5298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dk1"/>
              </a:buClr>
              <a:buSzPts val="3500"/>
              <a:buNone/>
              <a:defRPr sz="2800">
                <a:solidFill>
                  <a:schemeClr val="dk1"/>
                </a:solidFill>
              </a:defRPr>
            </a:lvl1pPr>
            <a:lvl2pPr lvl="1" rtl="0" algn="r">
              <a:spcBef>
                <a:spcPts val="0"/>
              </a:spcBef>
              <a:spcAft>
                <a:spcPts val="0"/>
              </a:spcAft>
              <a:buSzPts val="3500"/>
              <a:buNone/>
              <a:defRPr>
                <a:latin typeface="Cabin"/>
                <a:ea typeface="Cabin"/>
                <a:cs typeface="Cabin"/>
                <a:sym typeface="Cabin"/>
              </a:defRPr>
            </a:lvl2pPr>
            <a:lvl3pPr lvl="2" rtl="0" algn="r">
              <a:spcBef>
                <a:spcPts val="0"/>
              </a:spcBef>
              <a:spcAft>
                <a:spcPts val="0"/>
              </a:spcAft>
              <a:buSzPts val="3500"/>
              <a:buNone/>
              <a:defRPr>
                <a:latin typeface="Cabin"/>
                <a:ea typeface="Cabin"/>
                <a:cs typeface="Cabin"/>
                <a:sym typeface="Cabin"/>
              </a:defRPr>
            </a:lvl3pPr>
            <a:lvl4pPr lvl="3" rtl="0" algn="r">
              <a:spcBef>
                <a:spcPts val="0"/>
              </a:spcBef>
              <a:spcAft>
                <a:spcPts val="0"/>
              </a:spcAft>
              <a:buSzPts val="3500"/>
              <a:buNone/>
              <a:defRPr>
                <a:latin typeface="Cabin"/>
                <a:ea typeface="Cabin"/>
                <a:cs typeface="Cabin"/>
                <a:sym typeface="Cabin"/>
              </a:defRPr>
            </a:lvl4pPr>
            <a:lvl5pPr lvl="4" rtl="0" algn="r">
              <a:spcBef>
                <a:spcPts val="0"/>
              </a:spcBef>
              <a:spcAft>
                <a:spcPts val="0"/>
              </a:spcAft>
              <a:buSzPts val="3500"/>
              <a:buNone/>
              <a:defRPr>
                <a:latin typeface="Cabin"/>
                <a:ea typeface="Cabin"/>
                <a:cs typeface="Cabin"/>
                <a:sym typeface="Cabin"/>
              </a:defRPr>
            </a:lvl5pPr>
            <a:lvl6pPr lvl="5" rtl="0" algn="r">
              <a:spcBef>
                <a:spcPts val="0"/>
              </a:spcBef>
              <a:spcAft>
                <a:spcPts val="0"/>
              </a:spcAft>
              <a:buSzPts val="3500"/>
              <a:buNone/>
              <a:defRPr>
                <a:latin typeface="Cabin"/>
                <a:ea typeface="Cabin"/>
                <a:cs typeface="Cabin"/>
                <a:sym typeface="Cabin"/>
              </a:defRPr>
            </a:lvl6pPr>
            <a:lvl7pPr lvl="6" rtl="0" algn="r">
              <a:spcBef>
                <a:spcPts val="0"/>
              </a:spcBef>
              <a:spcAft>
                <a:spcPts val="0"/>
              </a:spcAft>
              <a:buSzPts val="3500"/>
              <a:buNone/>
              <a:defRPr>
                <a:latin typeface="Cabin"/>
                <a:ea typeface="Cabin"/>
                <a:cs typeface="Cabin"/>
                <a:sym typeface="Cabin"/>
              </a:defRPr>
            </a:lvl7pPr>
            <a:lvl8pPr lvl="7" rtl="0" algn="r">
              <a:spcBef>
                <a:spcPts val="0"/>
              </a:spcBef>
              <a:spcAft>
                <a:spcPts val="0"/>
              </a:spcAft>
              <a:buSzPts val="3500"/>
              <a:buNone/>
              <a:defRPr>
                <a:latin typeface="Cabin"/>
                <a:ea typeface="Cabin"/>
                <a:cs typeface="Cabin"/>
                <a:sym typeface="Cabin"/>
              </a:defRPr>
            </a:lvl8pPr>
            <a:lvl9pPr lvl="8" rtl="0" algn="r">
              <a:spcBef>
                <a:spcPts val="0"/>
              </a:spcBef>
              <a:spcAft>
                <a:spcPts val="0"/>
              </a:spcAft>
              <a:buSzPts val="3500"/>
              <a:buNone/>
              <a:defRPr>
                <a:latin typeface="Cabin"/>
                <a:ea typeface="Cabin"/>
                <a:cs typeface="Cabin"/>
                <a:sym typeface="Cabin"/>
              </a:defRPr>
            </a:lvl9pPr>
          </a:lstStyle>
          <a:p/>
        </p:txBody>
      </p:sp>
      <p:sp>
        <p:nvSpPr>
          <p:cNvPr id="487" name="Google Shape;487;p45"/>
          <p:cNvSpPr txBox="1"/>
          <p:nvPr>
            <p:ph idx="8" type="subTitle"/>
          </p:nvPr>
        </p:nvSpPr>
        <p:spPr>
          <a:xfrm>
            <a:off x="5195088" y="3741650"/>
            <a:ext cx="1800000" cy="504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spcBef>
                <a:spcPts val="0"/>
              </a:spcBef>
              <a:spcAft>
                <a:spcPts val="0"/>
              </a:spcAft>
              <a:buSzPts val="1600"/>
              <a:buNone/>
              <a:defRPr/>
            </a:lvl2pPr>
            <a:lvl3pPr lvl="2" rtl="0" algn="r">
              <a:spcBef>
                <a:spcPts val="0"/>
              </a:spcBef>
              <a:spcAft>
                <a:spcPts val="0"/>
              </a:spcAft>
              <a:buSzPts val="1600"/>
              <a:buNone/>
              <a:defRPr/>
            </a:lvl3pPr>
            <a:lvl4pPr lvl="3" rtl="0" algn="r">
              <a:spcBef>
                <a:spcPts val="0"/>
              </a:spcBef>
              <a:spcAft>
                <a:spcPts val="0"/>
              </a:spcAft>
              <a:buSzPts val="1600"/>
              <a:buNone/>
              <a:defRPr/>
            </a:lvl4pPr>
            <a:lvl5pPr lvl="4" rtl="0" algn="r">
              <a:spcBef>
                <a:spcPts val="0"/>
              </a:spcBef>
              <a:spcAft>
                <a:spcPts val="0"/>
              </a:spcAft>
              <a:buSzPts val="1600"/>
              <a:buNone/>
              <a:defRPr/>
            </a:lvl5pPr>
            <a:lvl6pPr lvl="5" rtl="0" algn="r">
              <a:spcBef>
                <a:spcPts val="0"/>
              </a:spcBef>
              <a:spcAft>
                <a:spcPts val="0"/>
              </a:spcAft>
              <a:buSzPts val="1600"/>
              <a:buNone/>
              <a:defRPr/>
            </a:lvl6pPr>
            <a:lvl7pPr lvl="6" rtl="0" algn="r">
              <a:spcBef>
                <a:spcPts val="0"/>
              </a:spcBef>
              <a:spcAft>
                <a:spcPts val="0"/>
              </a:spcAft>
              <a:buSzPts val="1600"/>
              <a:buNone/>
              <a:defRPr/>
            </a:lvl7pPr>
            <a:lvl8pPr lvl="7" rtl="0" algn="r">
              <a:spcBef>
                <a:spcPts val="0"/>
              </a:spcBef>
              <a:spcAft>
                <a:spcPts val="0"/>
              </a:spcAft>
              <a:buSzPts val="1600"/>
              <a:buNone/>
              <a:defRPr/>
            </a:lvl8pPr>
            <a:lvl9pPr lvl="8" rtl="0" algn="r">
              <a:spcBef>
                <a:spcPts val="0"/>
              </a:spcBef>
              <a:spcAft>
                <a:spcPts val="0"/>
              </a:spcAft>
              <a:buSzPts val="1600"/>
              <a:buNone/>
              <a:defRPr/>
            </a:lvl9pPr>
          </a:lstStyle>
          <a:p/>
        </p:txBody>
      </p:sp>
      <p:grpSp>
        <p:nvGrpSpPr>
          <p:cNvPr id="488" name="Google Shape;488;p45"/>
          <p:cNvGrpSpPr/>
          <p:nvPr/>
        </p:nvGrpSpPr>
        <p:grpSpPr>
          <a:xfrm flipH="1" rot="1979376">
            <a:off x="-2519092" y="456524"/>
            <a:ext cx="3409325" cy="2099899"/>
            <a:chOff x="1619054" y="2953626"/>
            <a:chExt cx="4381243" cy="2529997"/>
          </a:xfrm>
        </p:grpSpPr>
        <p:sp>
          <p:nvSpPr>
            <p:cNvPr id="489" name="Google Shape;489;p45"/>
            <p:cNvSpPr/>
            <p:nvPr/>
          </p:nvSpPr>
          <p:spPr>
            <a:xfrm>
              <a:off x="1619054" y="2953626"/>
              <a:ext cx="4381243" cy="2529997"/>
            </a:xfrm>
            <a:custGeom>
              <a:rect b="b" l="l" r="r" t="t"/>
              <a:pathLst>
                <a:path extrusionOk="0" h="97420" w="168704">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rotWithShape="0" algn="bl" dir="5400000" dist="19050">
                <a:schemeClr val="dk1">
                  <a:alpha val="29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45"/>
            <p:cNvSpPr/>
            <p:nvPr/>
          </p:nvSpPr>
          <p:spPr>
            <a:xfrm>
              <a:off x="1832850" y="5295600"/>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chemeClr val="dk1">
                  <a:alpha val="29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5"/>
            <p:cNvSpPr/>
            <p:nvPr/>
          </p:nvSpPr>
          <p:spPr>
            <a:xfrm>
              <a:off x="1832850" y="515777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9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5"/>
            <p:cNvSpPr/>
            <p:nvPr/>
          </p:nvSpPr>
          <p:spPr>
            <a:xfrm>
              <a:off x="1832850" y="501997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9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45"/>
            <p:cNvSpPr/>
            <p:nvPr/>
          </p:nvSpPr>
          <p:spPr>
            <a:xfrm>
              <a:off x="1832850" y="48822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9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45"/>
            <p:cNvSpPr/>
            <p:nvPr/>
          </p:nvSpPr>
          <p:spPr>
            <a:xfrm>
              <a:off x="1832850" y="4744400"/>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9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45"/>
            <p:cNvSpPr/>
            <p:nvPr/>
          </p:nvSpPr>
          <p:spPr>
            <a:xfrm>
              <a:off x="1832850" y="4606625"/>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chemeClr val="dk1">
                  <a:alpha val="29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45"/>
            <p:cNvSpPr/>
            <p:nvPr/>
          </p:nvSpPr>
          <p:spPr>
            <a:xfrm>
              <a:off x="1832850" y="44688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9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45"/>
            <p:cNvSpPr/>
            <p:nvPr/>
          </p:nvSpPr>
          <p:spPr>
            <a:xfrm>
              <a:off x="1832850" y="4331000"/>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9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45"/>
            <p:cNvSpPr/>
            <p:nvPr/>
          </p:nvSpPr>
          <p:spPr>
            <a:xfrm>
              <a:off x="1832850" y="4193225"/>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chemeClr val="dk1">
                  <a:alpha val="29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45"/>
            <p:cNvSpPr/>
            <p:nvPr/>
          </p:nvSpPr>
          <p:spPr>
            <a:xfrm>
              <a:off x="1832850" y="40554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9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45"/>
            <p:cNvSpPr/>
            <p:nvPr/>
          </p:nvSpPr>
          <p:spPr>
            <a:xfrm>
              <a:off x="1832850" y="391762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9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5"/>
            <p:cNvSpPr/>
            <p:nvPr/>
          </p:nvSpPr>
          <p:spPr>
            <a:xfrm>
              <a:off x="1832850" y="3779825"/>
              <a:ext cx="4085625" cy="125"/>
            </a:xfrm>
            <a:custGeom>
              <a:rect b="b" l="l" r="r" t="t"/>
              <a:pathLst>
                <a:path extrusionOk="0" h="5"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9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45"/>
            <p:cNvSpPr/>
            <p:nvPr/>
          </p:nvSpPr>
          <p:spPr>
            <a:xfrm>
              <a:off x="1832850" y="36420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9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5"/>
            <p:cNvSpPr/>
            <p:nvPr/>
          </p:nvSpPr>
          <p:spPr>
            <a:xfrm>
              <a:off x="1832850" y="3504250"/>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chemeClr val="dk1">
                  <a:alpha val="29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45"/>
            <p:cNvSpPr/>
            <p:nvPr/>
          </p:nvSpPr>
          <p:spPr>
            <a:xfrm>
              <a:off x="1832850" y="336642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9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3_1_2">
    <p:bg>
      <p:bgPr>
        <a:solidFill>
          <a:schemeClr val="dk2"/>
        </a:solidFill>
      </p:bgPr>
    </p:bg>
    <p:spTree>
      <p:nvGrpSpPr>
        <p:cNvPr id="505" name="Shape 505"/>
        <p:cNvGrpSpPr/>
        <p:nvPr/>
      </p:nvGrpSpPr>
      <p:grpSpPr>
        <a:xfrm>
          <a:off x="0" y="0"/>
          <a:ext cx="0" cy="0"/>
          <a:chOff x="0" y="0"/>
          <a:chExt cx="0" cy="0"/>
        </a:xfrm>
      </p:grpSpPr>
      <p:sp>
        <p:nvSpPr>
          <p:cNvPr id="506" name="Google Shape;506;p46"/>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46"/>
          <p:cNvSpPr txBox="1"/>
          <p:nvPr>
            <p:ph type="title"/>
          </p:nvPr>
        </p:nvSpPr>
        <p:spPr>
          <a:xfrm>
            <a:off x="4572000" y="947038"/>
            <a:ext cx="3866400" cy="1186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2"/>
              </a:buClr>
              <a:buSzPts val="3500"/>
              <a:buNone/>
              <a:defRPr>
                <a:solidFill>
                  <a:schemeClr val="accent2"/>
                </a:solidFill>
              </a:defRPr>
            </a:lvl1pPr>
            <a:lvl2pPr lvl="1" rtl="0">
              <a:spcBef>
                <a:spcPts val="0"/>
              </a:spcBef>
              <a:spcAft>
                <a:spcPts val="0"/>
              </a:spcAft>
              <a:buClr>
                <a:schemeClr val="accent2"/>
              </a:buClr>
              <a:buSzPts val="3500"/>
              <a:buNone/>
              <a:defRPr>
                <a:solidFill>
                  <a:schemeClr val="accent2"/>
                </a:solidFill>
              </a:defRPr>
            </a:lvl2pPr>
            <a:lvl3pPr lvl="2" rtl="0">
              <a:spcBef>
                <a:spcPts val="0"/>
              </a:spcBef>
              <a:spcAft>
                <a:spcPts val="0"/>
              </a:spcAft>
              <a:buClr>
                <a:schemeClr val="accent2"/>
              </a:buClr>
              <a:buSzPts val="3500"/>
              <a:buNone/>
              <a:defRPr>
                <a:solidFill>
                  <a:schemeClr val="accent2"/>
                </a:solidFill>
              </a:defRPr>
            </a:lvl3pPr>
            <a:lvl4pPr lvl="3" rtl="0">
              <a:spcBef>
                <a:spcPts val="0"/>
              </a:spcBef>
              <a:spcAft>
                <a:spcPts val="0"/>
              </a:spcAft>
              <a:buClr>
                <a:schemeClr val="accent2"/>
              </a:buClr>
              <a:buSzPts val="3500"/>
              <a:buNone/>
              <a:defRPr>
                <a:solidFill>
                  <a:schemeClr val="accent2"/>
                </a:solidFill>
              </a:defRPr>
            </a:lvl4pPr>
            <a:lvl5pPr lvl="4" rtl="0">
              <a:spcBef>
                <a:spcPts val="0"/>
              </a:spcBef>
              <a:spcAft>
                <a:spcPts val="0"/>
              </a:spcAft>
              <a:buClr>
                <a:schemeClr val="accent2"/>
              </a:buClr>
              <a:buSzPts val="3500"/>
              <a:buNone/>
              <a:defRPr>
                <a:solidFill>
                  <a:schemeClr val="accent2"/>
                </a:solidFill>
              </a:defRPr>
            </a:lvl5pPr>
            <a:lvl6pPr lvl="5" rtl="0">
              <a:spcBef>
                <a:spcPts val="0"/>
              </a:spcBef>
              <a:spcAft>
                <a:spcPts val="0"/>
              </a:spcAft>
              <a:buClr>
                <a:schemeClr val="accent2"/>
              </a:buClr>
              <a:buSzPts val="3500"/>
              <a:buNone/>
              <a:defRPr>
                <a:solidFill>
                  <a:schemeClr val="accent2"/>
                </a:solidFill>
              </a:defRPr>
            </a:lvl6pPr>
            <a:lvl7pPr lvl="6" rtl="0">
              <a:spcBef>
                <a:spcPts val="0"/>
              </a:spcBef>
              <a:spcAft>
                <a:spcPts val="0"/>
              </a:spcAft>
              <a:buClr>
                <a:schemeClr val="accent2"/>
              </a:buClr>
              <a:buSzPts val="3500"/>
              <a:buNone/>
              <a:defRPr>
                <a:solidFill>
                  <a:schemeClr val="accent2"/>
                </a:solidFill>
              </a:defRPr>
            </a:lvl7pPr>
            <a:lvl8pPr lvl="7" rtl="0">
              <a:spcBef>
                <a:spcPts val="0"/>
              </a:spcBef>
              <a:spcAft>
                <a:spcPts val="0"/>
              </a:spcAft>
              <a:buClr>
                <a:schemeClr val="accent2"/>
              </a:buClr>
              <a:buSzPts val="3500"/>
              <a:buNone/>
              <a:defRPr>
                <a:solidFill>
                  <a:schemeClr val="accent2"/>
                </a:solidFill>
              </a:defRPr>
            </a:lvl8pPr>
            <a:lvl9pPr lvl="8" rtl="0">
              <a:spcBef>
                <a:spcPts val="0"/>
              </a:spcBef>
              <a:spcAft>
                <a:spcPts val="0"/>
              </a:spcAft>
              <a:buClr>
                <a:schemeClr val="accent2"/>
              </a:buClr>
              <a:buSzPts val="3500"/>
              <a:buNone/>
              <a:defRPr>
                <a:solidFill>
                  <a:schemeClr val="accent2"/>
                </a:solidFill>
              </a:defRPr>
            </a:lvl9pPr>
          </a:lstStyle>
          <a:p/>
        </p:txBody>
      </p:sp>
      <p:sp>
        <p:nvSpPr>
          <p:cNvPr id="508" name="Google Shape;508;p46"/>
          <p:cNvSpPr txBox="1"/>
          <p:nvPr>
            <p:ph idx="2" type="title"/>
          </p:nvPr>
        </p:nvSpPr>
        <p:spPr>
          <a:xfrm>
            <a:off x="4571988" y="2361913"/>
            <a:ext cx="1800000" cy="529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dk1"/>
              </a:buClr>
              <a:buSzPts val="3500"/>
              <a:buNone/>
              <a:defRPr sz="2800">
                <a:solidFill>
                  <a:schemeClr val="dk1"/>
                </a:solidFill>
              </a:defRPr>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p:txBody>
      </p:sp>
      <p:sp>
        <p:nvSpPr>
          <p:cNvPr id="509" name="Google Shape;509;p46"/>
          <p:cNvSpPr txBox="1"/>
          <p:nvPr>
            <p:ph idx="1" type="subTitle"/>
          </p:nvPr>
        </p:nvSpPr>
        <p:spPr>
          <a:xfrm>
            <a:off x="4572000" y="2815525"/>
            <a:ext cx="1800000" cy="370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510" name="Google Shape;510;p46"/>
          <p:cNvSpPr txBox="1"/>
          <p:nvPr>
            <p:ph idx="3" type="title"/>
          </p:nvPr>
        </p:nvSpPr>
        <p:spPr>
          <a:xfrm>
            <a:off x="6609735" y="2361913"/>
            <a:ext cx="1800000" cy="529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dk1"/>
              </a:buClr>
              <a:buSzPts val="3500"/>
              <a:buNone/>
              <a:defRPr sz="2800">
                <a:solidFill>
                  <a:schemeClr val="dk1"/>
                </a:solidFill>
              </a:defRPr>
            </a:lvl1pPr>
            <a:lvl2pPr lvl="1" rtl="0" algn="r">
              <a:spcBef>
                <a:spcPts val="0"/>
              </a:spcBef>
              <a:spcAft>
                <a:spcPts val="0"/>
              </a:spcAft>
              <a:buSzPts val="3500"/>
              <a:buNone/>
              <a:defRPr>
                <a:latin typeface="Cabin"/>
                <a:ea typeface="Cabin"/>
                <a:cs typeface="Cabin"/>
                <a:sym typeface="Cabin"/>
              </a:defRPr>
            </a:lvl2pPr>
            <a:lvl3pPr lvl="2" rtl="0" algn="r">
              <a:spcBef>
                <a:spcPts val="0"/>
              </a:spcBef>
              <a:spcAft>
                <a:spcPts val="0"/>
              </a:spcAft>
              <a:buSzPts val="3500"/>
              <a:buNone/>
              <a:defRPr>
                <a:latin typeface="Cabin"/>
                <a:ea typeface="Cabin"/>
                <a:cs typeface="Cabin"/>
                <a:sym typeface="Cabin"/>
              </a:defRPr>
            </a:lvl3pPr>
            <a:lvl4pPr lvl="3" rtl="0" algn="r">
              <a:spcBef>
                <a:spcPts val="0"/>
              </a:spcBef>
              <a:spcAft>
                <a:spcPts val="0"/>
              </a:spcAft>
              <a:buSzPts val="3500"/>
              <a:buNone/>
              <a:defRPr>
                <a:latin typeface="Cabin"/>
                <a:ea typeface="Cabin"/>
                <a:cs typeface="Cabin"/>
                <a:sym typeface="Cabin"/>
              </a:defRPr>
            </a:lvl4pPr>
            <a:lvl5pPr lvl="4" rtl="0" algn="r">
              <a:spcBef>
                <a:spcPts val="0"/>
              </a:spcBef>
              <a:spcAft>
                <a:spcPts val="0"/>
              </a:spcAft>
              <a:buSzPts val="3500"/>
              <a:buNone/>
              <a:defRPr>
                <a:latin typeface="Cabin"/>
                <a:ea typeface="Cabin"/>
                <a:cs typeface="Cabin"/>
                <a:sym typeface="Cabin"/>
              </a:defRPr>
            </a:lvl5pPr>
            <a:lvl6pPr lvl="5" rtl="0" algn="r">
              <a:spcBef>
                <a:spcPts val="0"/>
              </a:spcBef>
              <a:spcAft>
                <a:spcPts val="0"/>
              </a:spcAft>
              <a:buSzPts val="3500"/>
              <a:buNone/>
              <a:defRPr>
                <a:latin typeface="Cabin"/>
                <a:ea typeface="Cabin"/>
                <a:cs typeface="Cabin"/>
                <a:sym typeface="Cabin"/>
              </a:defRPr>
            </a:lvl6pPr>
            <a:lvl7pPr lvl="6" rtl="0" algn="r">
              <a:spcBef>
                <a:spcPts val="0"/>
              </a:spcBef>
              <a:spcAft>
                <a:spcPts val="0"/>
              </a:spcAft>
              <a:buSzPts val="3500"/>
              <a:buNone/>
              <a:defRPr>
                <a:latin typeface="Cabin"/>
                <a:ea typeface="Cabin"/>
                <a:cs typeface="Cabin"/>
                <a:sym typeface="Cabin"/>
              </a:defRPr>
            </a:lvl7pPr>
            <a:lvl8pPr lvl="7" rtl="0" algn="r">
              <a:spcBef>
                <a:spcPts val="0"/>
              </a:spcBef>
              <a:spcAft>
                <a:spcPts val="0"/>
              </a:spcAft>
              <a:buSzPts val="3500"/>
              <a:buNone/>
              <a:defRPr>
                <a:latin typeface="Cabin"/>
                <a:ea typeface="Cabin"/>
                <a:cs typeface="Cabin"/>
                <a:sym typeface="Cabin"/>
              </a:defRPr>
            </a:lvl8pPr>
            <a:lvl9pPr lvl="8" rtl="0" algn="r">
              <a:spcBef>
                <a:spcPts val="0"/>
              </a:spcBef>
              <a:spcAft>
                <a:spcPts val="0"/>
              </a:spcAft>
              <a:buSzPts val="3500"/>
              <a:buNone/>
              <a:defRPr>
                <a:latin typeface="Cabin"/>
                <a:ea typeface="Cabin"/>
                <a:cs typeface="Cabin"/>
                <a:sym typeface="Cabin"/>
              </a:defRPr>
            </a:lvl9pPr>
          </a:lstStyle>
          <a:p/>
        </p:txBody>
      </p:sp>
      <p:sp>
        <p:nvSpPr>
          <p:cNvPr id="511" name="Google Shape;511;p46"/>
          <p:cNvSpPr txBox="1"/>
          <p:nvPr>
            <p:ph idx="4" type="subTitle"/>
          </p:nvPr>
        </p:nvSpPr>
        <p:spPr>
          <a:xfrm>
            <a:off x="6609735" y="2815525"/>
            <a:ext cx="1800000" cy="370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r">
              <a:spcBef>
                <a:spcPts val="0"/>
              </a:spcBef>
              <a:spcAft>
                <a:spcPts val="0"/>
              </a:spcAft>
              <a:buSzPts val="1600"/>
              <a:buNone/>
              <a:defRPr/>
            </a:lvl2pPr>
            <a:lvl3pPr lvl="2" rtl="0" algn="r">
              <a:spcBef>
                <a:spcPts val="0"/>
              </a:spcBef>
              <a:spcAft>
                <a:spcPts val="0"/>
              </a:spcAft>
              <a:buSzPts val="1600"/>
              <a:buNone/>
              <a:defRPr/>
            </a:lvl3pPr>
            <a:lvl4pPr lvl="3" rtl="0" algn="r">
              <a:spcBef>
                <a:spcPts val="0"/>
              </a:spcBef>
              <a:spcAft>
                <a:spcPts val="0"/>
              </a:spcAft>
              <a:buSzPts val="1600"/>
              <a:buNone/>
              <a:defRPr/>
            </a:lvl4pPr>
            <a:lvl5pPr lvl="4" rtl="0" algn="r">
              <a:spcBef>
                <a:spcPts val="0"/>
              </a:spcBef>
              <a:spcAft>
                <a:spcPts val="0"/>
              </a:spcAft>
              <a:buSzPts val="1600"/>
              <a:buNone/>
              <a:defRPr/>
            </a:lvl5pPr>
            <a:lvl6pPr lvl="5" rtl="0" algn="r">
              <a:spcBef>
                <a:spcPts val="0"/>
              </a:spcBef>
              <a:spcAft>
                <a:spcPts val="0"/>
              </a:spcAft>
              <a:buSzPts val="1600"/>
              <a:buNone/>
              <a:defRPr/>
            </a:lvl6pPr>
            <a:lvl7pPr lvl="6" rtl="0" algn="r">
              <a:spcBef>
                <a:spcPts val="0"/>
              </a:spcBef>
              <a:spcAft>
                <a:spcPts val="0"/>
              </a:spcAft>
              <a:buSzPts val="1600"/>
              <a:buNone/>
              <a:defRPr/>
            </a:lvl7pPr>
            <a:lvl8pPr lvl="7" rtl="0" algn="r">
              <a:spcBef>
                <a:spcPts val="0"/>
              </a:spcBef>
              <a:spcAft>
                <a:spcPts val="0"/>
              </a:spcAft>
              <a:buSzPts val="1600"/>
              <a:buNone/>
              <a:defRPr/>
            </a:lvl8pPr>
            <a:lvl9pPr lvl="8" rtl="0" algn="r">
              <a:spcBef>
                <a:spcPts val="0"/>
              </a:spcBef>
              <a:spcAft>
                <a:spcPts val="0"/>
              </a:spcAft>
              <a:buSzPts val="1600"/>
              <a:buNone/>
              <a:defRPr/>
            </a:lvl9pPr>
          </a:lstStyle>
          <a:p/>
        </p:txBody>
      </p:sp>
      <p:sp>
        <p:nvSpPr>
          <p:cNvPr id="512" name="Google Shape;512;p46"/>
          <p:cNvSpPr txBox="1"/>
          <p:nvPr>
            <p:ph idx="5" type="title"/>
          </p:nvPr>
        </p:nvSpPr>
        <p:spPr>
          <a:xfrm>
            <a:off x="4571988" y="3372338"/>
            <a:ext cx="1800000" cy="529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dk1"/>
              </a:buClr>
              <a:buSzPts val="3500"/>
              <a:buNone/>
              <a:defRPr sz="2800">
                <a:solidFill>
                  <a:schemeClr val="dk1"/>
                </a:solidFill>
              </a:defRPr>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p:txBody>
      </p:sp>
      <p:sp>
        <p:nvSpPr>
          <p:cNvPr id="513" name="Google Shape;513;p46"/>
          <p:cNvSpPr txBox="1"/>
          <p:nvPr>
            <p:ph idx="6" type="subTitle"/>
          </p:nvPr>
        </p:nvSpPr>
        <p:spPr>
          <a:xfrm>
            <a:off x="4572000" y="3825949"/>
            <a:ext cx="1800000" cy="370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514" name="Google Shape;514;p46"/>
          <p:cNvSpPr txBox="1"/>
          <p:nvPr>
            <p:ph idx="7" type="title"/>
          </p:nvPr>
        </p:nvSpPr>
        <p:spPr>
          <a:xfrm>
            <a:off x="6609735" y="3372338"/>
            <a:ext cx="1800000" cy="529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dk1"/>
              </a:buClr>
              <a:buSzPts val="3500"/>
              <a:buNone/>
              <a:defRPr sz="2800">
                <a:solidFill>
                  <a:schemeClr val="dk1"/>
                </a:solidFill>
              </a:defRPr>
            </a:lvl1pPr>
            <a:lvl2pPr lvl="1" rtl="0" algn="r">
              <a:spcBef>
                <a:spcPts val="0"/>
              </a:spcBef>
              <a:spcAft>
                <a:spcPts val="0"/>
              </a:spcAft>
              <a:buSzPts val="3500"/>
              <a:buNone/>
              <a:defRPr>
                <a:latin typeface="Cabin"/>
                <a:ea typeface="Cabin"/>
                <a:cs typeface="Cabin"/>
                <a:sym typeface="Cabin"/>
              </a:defRPr>
            </a:lvl2pPr>
            <a:lvl3pPr lvl="2" rtl="0" algn="r">
              <a:spcBef>
                <a:spcPts val="0"/>
              </a:spcBef>
              <a:spcAft>
                <a:spcPts val="0"/>
              </a:spcAft>
              <a:buSzPts val="3500"/>
              <a:buNone/>
              <a:defRPr>
                <a:latin typeface="Cabin"/>
                <a:ea typeface="Cabin"/>
                <a:cs typeface="Cabin"/>
                <a:sym typeface="Cabin"/>
              </a:defRPr>
            </a:lvl3pPr>
            <a:lvl4pPr lvl="3" rtl="0" algn="r">
              <a:spcBef>
                <a:spcPts val="0"/>
              </a:spcBef>
              <a:spcAft>
                <a:spcPts val="0"/>
              </a:spcAft>
              <a:buSzPts val="3500"/>
              <a:buNone/>
              <a:defRPr>
                <a:latin typeface="Cabin"/>
                <a:ea typeface="Cabin"/>
                <a:cs typeface="Cabin"/>
                <a:sym typeface="Cabin"/>
              </a:defRPr>
            </a:lvl4pPr>
            <a:lvl5pPr lvl="4" rtl="0" algn="r">
              <a:spcBef>
                <a:spcPts val="0"/>
              </a:spcBef>
              <a:spcAft>
                <a:spcPts val="0"/>
              </a:spcAft>
              <a:buSzPts val="3500"/>
              <a:buNone/>
              <a:defRPr>
                <a:latin typeface="Cabin"/>
                <a:ea typeface="Cabin"/>
                <a:cs typeface="Cabin"/>
                <a:sym typeface="Cabin"/>
              </a:defRPr>
            </a:lvl5pPr>
            <a:lvl6pPr lvl="5" rtl="0" algn="r">
              <a:spcBef>
                <a:spcPts val="0"/>
              </a:spcBef>
              <a:spcAft>
                <a:spcPts val="0"/>
              </a:spcAft>
              <a:buSzPts val="3500"/>
              <a:buNone/>
              <a:defRPr>
                <a:latin typeface="Cabin"/>
                <a:ea typeface="Cabin"/>
                <a:cs typeface="Cabin"/>
                <a:sym typeface="Cabin"/>
              </a:defRPr>
            </a:lvl6pPr>
            <a:lvl7pPr lvl="6" rtl="0" algn="r">
              <a:spcBef>
                <a:spcPts val="0"/>
              </a:spcBef>
              <a:spcAft>
                <a:spcPts val="0"/>
              </a:spcAft>
              <a:buSzPts val="3500"/>
              <a:buNone/>
              <a:defRPr>
                <a:latin typeface="Cabin"/>
                <a:ea typeface="Cabin"/>
                <a:cs typeface="Cabin"/>
                <a:sym typeface="Cabin"/>
              </a:defRPr>
            </a:lvl7pPr>
            <a:lvl8pPr lvl="7" rtl="0" algn="r">
              <a:spcBef>
                <a:spcPts val="0"/>
              </a:spcBef>
              <a:spcAft>
                <a:spcPts val="0"/>
              </a:spcAft>
              <a:buSzPts val="3500"/>
              <a:buNone/>
              <a:defRPr>
                <a:latin typeface="Cabin"/>
                <a:ea typeface="Cabin"/>
                <a:cs typeface="Cabin"/>
                <a:sym typeface="Cabin"/>
              </a:defRPr>
            </a:lvl8pPr>
            <a:lvl9pPr lvl="8" rtl="0" algn="r">
              <a:spcBef>
                <a:spcPts val="0"/>
              </a:spcBef>
              <a:spcAft>
                <a:spcPts val="0"/>
              </a:spcAft>
              <a:buSzPts val="3500"/>
              <a:buNone/>
              <a:defRPr>
                <a:latin typeface="Cabin"/>
                <a:ea typeface="Cabin"/>
                <a:cs typeface="Cabin"/>
                <a:sym typeface="Cabin"/>
              </a:defRPr>
            </a:lvl9pPr>
          </a:lstStyle>
          <a:p/>
        </p:txBody>
      </p:sp>
      <p:sp>
        <p:nvSpPr>
          <p:cNvPr id="515" name="Google Shape;515;p46"/>
          <p:cNvSpPr txBox="1"/>
          <p:nvPr>
            <p:ph idx="8" type="subTitle"/>
          </p:nvPr>
        </p:nvSpPr>
        <p:spPr>
          <a:xfrm>
            <a:off x="6609735" y="3825949"/>
            <a:ext cx="1800000" cy="370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r">
              <a:spcBef>
                <a:spcPts val="0"/>
              </a:spcBef>
              <a:spcAft>
                <a:spcPts val="0"/>
              </a:spcAft>
              <a:buSzPts val="1600"/>
              <a:buNone/>
              <a:defRPr/>
            </a:lvl2pPr>
            <a:lvl3pPr lvl="2" rtl="0" algn="r">
              <a:spcBef>
                <a:spcPts val="0"/>
              </a:spcBef>
              <a:spcAft>
                <a:spcPts val="0"/>
              </a:spcAft>
              <a:buSzPts val="1600"/>
              <a:buNone/>
              <a:defRPr/>
            </a:lvl3pPr>
            <a:lvl4pPr lvl="3" rtl="0" algn="r">
              <a:spcBef>
                <a:spcPts val="0"/>
              </a:spcBef>
              <a:spcAft>
                <a:spcPts val="0"/>
              </a:spcAft>
              <a:buSzPts val="1600"/>
              <a:buNone/>
              <a:defRPr/>
            </a:lvl4pPr>
            <a:lvl5pPr lvl="4" rtl="0" algn="r">
              <a:spcBef>
                <a:spcPts val="0"/>
              </a:spcBef>
              <a:spcAft>
                <a:spcPts val="0"/>
              </a:spcAft>
              <a:buSzPts val="1600"/>
              <a:buNone/>
              <a:defRPr/>
            </a:lvl5pPr>
            <a:lvl6pPr lvl="5" rtl="0" algn="r">
              <a:spcBef>
                <a:spcPts val="0"/>
              </a:spcBef>
              <a:spcAft>
                <a:spcPts val="0"/>
              </a:spcAft>
              <a:buSzPts val="1600"/>
              <a:buNone/>
              <a:defRPr/>
            </a:lvl6pPr>
            <a:lvl7pPr lvl="6" rtl="0" algn="r">
              <a:spcBef>
                <a:spcPts val="0"/>
              </a:spcBef>
              <a:spcAft>
                <a:spcPts val="0"/>
              </a:spcAft>
              <a:buSzPts val="1600"/>
              <a:buNone/>
              <a:defRPr/>
            </a:lvl7pPr>
            <a:lvl8pPr lvl="7" rtl="0" algn="r">
              <a:spcBef>
                <a:spcPts val="0"/>
              </a:spcBef>
              <a:spcAft>
                <a:spcPts val="0"/>
              </a:spcAft>
              <a:buSzPts val="1600"/>
              <a:buNone/>
              <a:defRPr/>
            </a:lvl8pPr>
            <a:lvl9pPr lvl="8" rtl="0" algn="r">
              <a:spcBef>
                <a:spcPts val="0"/>
              </a:spcBef>
              <a:spcAft>
                <a:spcPts val="0"/>
              </a:spcAft>
              <a:buSzPts val="1600"/>
              <a:buNone/>
              <a:defRPr/>
            </a:lvl9pPr>
          </a:lstStyle>
          <a:p/>
        </p:txBody>
      </p:sp>
      <p:grpSp>
        <p:nvGrpSpPr>
          <p:cNvPr id="516" name="Google Shape;516;p46"/>
          <p:cNvGrpSpPr/>
          <p:nvPr/>
        </p:nvGrpSpPr>
        <p:grpSpPr>
          <a:xfrm flipH="1" rot="-5881620">
            <a:off x="5872200" y="5572047"/>
            <a:ext cx="5371456" cy="3308009"/>
            <a:chOff x="1619054" y="2953626"/>
            <a:chExt cx="4381243" cy="2529997"/>
          </a:xfrm>
        </p:grpSpPr>
        <p:sp>
          <p:nvSpPr>
            <p:cNvPr id="517" name="Google Shape;517;p46"/>
            <p:cNvSpPr/>
            <p:nvPr/>
          </p:nvSpPr>
          <p:spPr>
            <a:xfrm>
              <a:off x="1619054" y="2953626"/>
              <a:ext cx="4381243" cy="2529997"/>
            </a:xfrm>
            <a:custGeom>
              <a:rect b="b" l="l" r="r" t="t"/>
              <a:pathLst>
                <a:path extrusionOk="0" h="97420" w="168704">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rotWithShape="0" algn="bl" dir="5400000" dist="19050">
                <a:schemeClr val="dk1">
                  <a:alpha val="29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46"/>
            <p:cNvSpPr/>
            <p:nvPr/>
          </p:nvSpPr>
          <p:spPr>
            <a:xfrm>
              <a:off x="1832850" y="5295600"/>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chemeClr val="dk1">
                  <a:alpha val="29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46"/>
            <p:cNvSpPr/>
            <p:nvPr/>
          </p:nvSpPr>
          <p:spPr>
            <a:xfrm>
              <a:off x="1832850" y="515777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9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46"/>
            <p:cNvSpPr/>
            <p:nvPr/>
          </p:nvSpPr>
          <p:spPr>
            <a:xfrm>
              <a:off x="1832850" y="501997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9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46"/>
            <p:cNvSpPr/>
            <p:nvPr/>
          </p:nvSpPr>
          <p:spPr>
            <a:xfrm>
              <a:off x="1832850" y="48822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9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46"/>
            <p:cNvSpPr/>
            <p:nvPr/>
          </p:nvSpPr>
          <p:spPr>
            <a:xfrm>
              <a:off x="1832850" y="4744400"/>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9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46"/>
            <p:cNvSpPr/>
            <p:nvPr/>
          </p:nvSpPr>
          <p:spPr>
            <a:xfrm>
              <a:off x="1832850" y="4606625"/>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chemeClr val="dk1">
                  <a:alpha val="29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46"/>
            <p:cNvSpPr/>
            <p:nvPr/>
          </p:nvSpPr>
          <p:spPr>
            <a:xfrm>
              <a:off x="1832850" y="44688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9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46"/>
            <p:cNvSpPr/>
            <p:nvPr/>
          </p:nvSpPr>
          <p:spPr>
            <a:xfrm>
              <a:off x="1832850" y="4331000"/>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9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46"/>
            <p:cNvSpPr/>
            <p:nvPr/>
          </p:nvSpPr>
          <p:spPr>
            <a:xfrm>
              <a:off x="1832850" y="4193225"/>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chemeClr val="dk1">
                  <a:alpha val="29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46"/>
            <p:cNvSpPr/>
            <p:nvPr/>
          </p:nvSpPr>
          <p:spPr>
            <a:xfrm>
              <a:off x="1832850" y="40554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9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46"/>
            <p:cNvSpPr/>
            <p:nvPr/>
          </p:nvSpPr>
          <p:spPr>
            <a:xfrm>
              <a:off x="1832850" y="391762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9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46"/>
            <p:cNvSpPr/>
            <p:nvPr/>
          </p:nvSpPr>
          <p:spPr>
            <a:xfrm>
              <a:off x="1832850" y="3779825"/>
              <a:ext cx="4085625" cy="125"/>
            </a:xfrm>
            <a:custGeom>
              <a:rect b="b" l="l" r="r" t="t"/>
              <a:pathLst>
                <a:path extrusionOk="0" h="5"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9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46"/>
            <p:cNvSpPr/>
            <p:nvPr/>
          </p:nvSpPr>
          <p:spPr>
            <a:xfrm>
              <a:off x="1832850" y="36420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9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46"/>
            <p:cNvSpPr/>
            <p:nvPr/>
          </p:nvSpPr>
          <p:spPr>
            <a:xfrm>
              <a:off x="1832850" y="3504250"/>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chemeClr val="dk1">
                  <a:alpha val="29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46"/>
            <p:cNvSpPr/>
            <p:nvPr/>
          </p:nvSpPr>
          <p:spPr>
            <a:xfrm>
              <a:off x="1832850" y="336642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9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3" name="Google Shape;533;p46"/>
          <p:cNvSpPr/>
          <p:nvPr>
            <p:ph idx="9" type="pic"/>
          </p:nvPr>
        </p:nvSpPr>
        <p:spPr>
          <a:xfrm rot="208220">
            <a:off x="1238237" y="1139262"/>
            <a:ext cx="2478044" cy="2478044"/>
          </a:xfrm>
          <a:prstGeom prst="rect">
            <a:avLst/>
          </a:prstGeom>
          <a:noFill/>
          <a:ln cap="flat" cmpd="sng" w="76200">
            <a:solidFill>
              <a:schemeClr val="lt1"/>
            </a:solidFill>
            <a:prstDash val="solid"/>
            <a:round/>
            <a:headEnd len="sm" w="sm" type="none"/>
            <a:tailEnd len="sm" w="sm" type="none"/>
          </a:ln>
          <a:effectLst>
            <a:outerShdw blurRad="71438" rotWithShape="0" algn="bl" dir="5400000" dist="28575">
              <a:schemeClr val="dk1">
                <a:alpha val="20000"/>
              </a:schemeClr>
            </a:outerShdw>
          </a:effectLst>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3_1_1">
    <p:bg>
      <p:bgPr>
        <a:solidFill>
          <a:schemeClr val="dk2"/>
        </a:solidFill>
      </p:bgPr>
    </p:bg>
    <p:spTree>
      <p:nvGrpSpPr>
        <p:cNvPr id="534" name="Shape 534"/>
        <p:cNvGrpSpPr/>
        <p:nvPr/>
      </p:nvGrpSpPr>
      <p:grpSpPr>
        <a:xfrm>
          <a:off x="0" y="0"/>
          <a:ext cx="0" cy="0"/>
          <a:chOff x="0" y="0"/>
          <a:chExt cx="0" cy="0"/>
        </a:xfrm>
      </p:grpSpPr>
      <p:sp>
        <p:nvSpPr>
          <p:cNvPr id="535" name="Google Shape;535;p47"/>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47"/>
          <p:cNvSpPr txBox="1"/>
          <p:nvPr>
            <p:ph type="title"/>
          </p:nvPr>
        </p:nvSpPr>
        <p:spPr>
          <a:xfrm>
            <a:off x="712800" y="457200"/>
            <a:ext cx="7704000" cy="5943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2"/>
              </a:buClr>
              <a:buSzPts val="3500"/>
              <a:buNone/>
              <a:defRPr>
                <a:solidFill>
                  <a:schemeClr val="accent2"/>
                </a:solidFill>
              </a:defRPr>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p:txBody>
      </p:sp>
      <p:sp>
        <p:nvSpPr>
          <p:cNvPr id="537" name="Google Shape;537;p47"/>
          <p:cNvSpPr txBox="1"/>
          <p:nvPr>
            <p:ph idx="2" type="title"/>
          </p:nvPr>
        </p:nvSpPr>
        <p:spPr>
          <a:xfrm>
            <a:off x="994650" y="1871525"/>
            <a:ext cx="1944000" cy="457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800"/>
              <a:buNone/>
              <a:defRPr sz="2800">
                <a:solidFill>
                  <a:schemeClr val="dk1"/>
                </a:solidFill>
              </a:defRPr>
            </a:lvl1pPr>
            <a:lvl2pPr lvl="1">
              <a:spcBef>
                <a:spcPts val="0"/>
              </a:spcBef>
              <a:spcAft>
                <a:spcPts val="0"/>
              </a:spcAft>
              <a:buSzPts val="3500"/>
              <a:buNone/>
              <a:defRPr>
                <a:latin typeface="Cabin"/>
                <a:ea typeface="Cabin"/>
                <a:cs typeface="Cabin"/>
                <a:sym typeface="Cabin"/>
              </a:defRPr>
            </a:lvl2pPr>
            <a:lvl3pPr lvl="2">
              <a:spcBef>
                <a:spcPts val="0"/>
              </a:spcBef>
              <a:spcAft>
                <a:spcPts val="0"/>
              </a:spcAft>
              <a:buSzPts val="3500"/>
              <a:buNone/>
              <a:defRPr>
                <a:latin typeface="Cabin"/>
                <a:ea typeface="Cabin"/>
                <a:cs typeface="Cabin"/>
                <a:sym typeface="Cabin"/>
              </a:defRPr>
            </a:lvl3pPr>
            <a:lvl4pPr lvl="3">
              <a:spcBef>
                <a:spcPts val="0"/>
              </a:spcBef>
              <a:spcAft>
                <a:spcPts val="0"/>
              </a:spcAft>
              <a:buSzPts val="3500"/>
              <a:buNone/>
              <a:defRPr>
                <a:latin typeface="Cabin"/>
                <a:ea typeface="Cabin"/>
                <a:cs typeface="Cabin"/>
                <a:sym typeface="Cabin"/>
              </a:defRPr>
            </a:lvl4pPr>
            <a:lvl5pPr lvl="4">
              <a:spcBef>
                <a:spcPts val="0"/>
              </a:spcBef>
              <a:spcAft>
                <a:spcPts val="0"/>
              </a:spcAft>
              <a:buSzPts val="3500"/>
              <a:buNone/>
              <a:defRPr>
                <a:latin typeface="Cabin"/>
                <a:ea typeface="Cabin"/>
                <a:cs typeface="Cabin"/>
                <a:sym typeface="Cabin"/>
              </a:defRPr>
            </a:lvl5pPr>
            <a:lvl6pPr lvl="5">
              <a:spcBef>
                <a:spcPts val="0"/>
              </a:spcBef>
              <a:spcAft>
                <a:spcPts val="0"/>
              </a:spcAft>
              <a:buSzPts val="3500"/>
              <a:buNone/>
              <a:defRPr>
                <a:latin typeface="Cabin"/>
                <a:ea typeface="Cabin"/>
                <a:cs typeface="Cabin"/>
                <a:sym typeface="Cabin"/>
              </a:defRPr>
            </a:lvl6pPr>
            <a:lvl7pPr lvl="6">
              <a:spcBef>
                <a:spcPts val="0"/>
              </a:spcBef>
              <a:spcAft>
                <a:spcPts val="0"/>
              </a:spcAft>
              <a:buSzPts val="3500"/>
              <a:buNone/>
              <a:defRPr>
                <a:latin typeface="Cabin"/>
                <a:ea typeface="Cabin"/>
                <a:cs typeface="Cabin"/>
                <a:sym typeface="Cabin"/>
              </a:defRPr>
            </a:lvl7pPr>
            <a:lvl8pPr lvl="7">
              <a:spcBef>
                <a:spcPts val="0"/>
              </a:spcBef>
              <a:spcAft>
                <a:spcPts val="0"/>
              </a:spcAft>
              <a:buSzPts val="3500"/>
              <a:buNone/>
              <a:defRPr>
                <a:latin typeface="Cabin"/>
                <a:ea typeface="Cabin"/>
                <a:cs typeface="Cabin"/>
                <a:sym typeface="Cabin"/>
              </a:defRPr>
            </a:lvl8pPr>
            <a:lvl9pPr lvl="8">
              <a:spcBef>
                <a:spcPts val="0"/>
              </a:spcBef>
              <a:spcAft>
                <a:spcPts val="0"/>
              </a:spcAft>
              <a:buSzPts val="3500"/>
              <a:buNone/>
              <a:defRPr>
                <a:latin typeface="Cabin"/>
                <a:ea typeface="Cabin"/>
                <a:cs typeface="Cabin"/>
                <a:sym typeface="Cabin"/>
              </a:defRPr>
            </a:lvl9pPr>
          </a:lstStyle>
          <a:p/>
        </p:txBody>
      </p:sp>
      <p:sp>
        <p:nvSpPr>
          <p:cNvPr id="538" name="Google Shape;538;p47"/>
          <p:cNvSpPr txBox="1"/>
          <p:nvPr>
            <p:ph idx="1" type="subTitle"/>
          </p:nvPr>
        </p:nvSpPr>
        <p:spPr>
          <a:xfrm>
            <a:off x="994650" y="2341274"/>
            <a:ext cx="1944000" cy="555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539" name="Google Shape;539;p47"/>
          <p:cNvSpPr txBox="1"/>
          <p:nvPr>
            <p:ph idx="3" type="title"/>
          </p:nvPr>
        </p:nvSpPr>
        <p:spPr>
          <a:xfrm>
            <a:off x="3600000" y="1871525"/>
            <a:ext cx="1944000" cy="4572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800"/>
              <a:buNone/>
              <a:defRPr sz="2800">
                <a:solidFill>
                  <a:schemeClr val="dk1"/>
                </a:solidFill>
              </a:defRPr>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p:txBody>
      </p:sp>
      <p:sp>
        <p:nvSpPr>
          <p:cNvPr id="540" name="Google Shape;540;p47"/>
          <p:cNvSpPr txBox="1"/>
          <p:nvPr>
            <p:ph idx="4" type="subTitle"/>
          </p:nvPr>
        </p:nvSpPr>
        <p:spPr>
          <a:xfrm>
            <a:off x="3600000" y="2336152"/>
            <a:ext cx="1944000" cy="55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541" name="Google Shape;541;p47"/>
          <p:cNvSpPr txBox="1"/>
          <p:nvPr>
            <p:ph idx="5" type="title"/>
          </p:nvPr>
        </p:nvSpPr>
        <p:spPr>
          <a:xfrm>
            <a:off x="6205350" y="1871525"/>
            <a:ext cx="1944000" cy="4572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800"/>
              <a:buNone/>
              <a:defRPr sz="2800">
                <a:solidFill>
                  <a:schemeClr val="dk1"/>
                </a:solidFill>
              </a:defRPr>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p:txBody>
      </p:sp>
      <p:sp>
        <p:nvSpPr>
          <p:cNvPr id="542" name="Google Shape;542;p47"/>
          <p:cNvSpPr txBox="1"/>
          <p:nvPr>
            <p:ph idx="6" type="subTitle"/>
          </p:nvPr>
        </p:nvSpPr>
        <p:spPr>
          <a:xfrm>
            <a:off x="6205351" y="2336152"/>
            <a:ext cx="1944000" cy="55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543" name="Google Shape;543;p47"/>
          <p:cNvSpPr txBox="1"/>
          <p:nvPr>
            <p:ph idx="7" type="title"/>
          </p:nvPr>
        </p:nvSpPr>
        <p:spPr>
          <a:xfrm>
            <a:off x="994650" y="3649025"/>
            <a:ext cx="1944000" cy="4572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800"/>
              <a:buNone/>
              <a:defRPr sz="2800">
                <a:solidFill>
                  <a:schemeClr val="dk1"/>
                </a:solidFill>
              </a:defRPr>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p:txBody>
      </p:sp>
      <p:sp>
        <p:nvSpPr>
          <p:cNvPr id="544" name="Google Shape;544;p47"/>
          <p:cNvSpPr txBox="1"/>
          <p:nvPr>
            <p:ph idx="8" type="subTitle"/>
          </p:nvPr>
        </p:nvSpPr>
        <p:spPr>
          <a:xfrm>
            <a:off x="994650" y="4129448"/>
            <a:ext cx="1944000" cy="55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545" name="Google Shape;545;p47"/>
          <p:cNvSpPr txBox="1"/>
          <p:nvPr>
            <p:ph idx="9" type="title"/>
          </p:nvPr>
        </p:nvSpPr>
        <p:spPr>
          <a:xfrm>
            <a:off x="3600000" y="3649026"/>
            <a:ext cx="1944000" cy="4572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800"/>
              <a:buNone/>
              <a:defRPr sz="2800">
                <a:solidFill>
                  <a:schemeClr val="dk1"/>
                </a:solidFill>
              </a:defRPr>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p:txBody>
      </p:sp>
      <p:sp>
        <p:nvSpPr>
          <p:cNvPr id="546" name="Google Shape;546;p47"/>
          <p:cNvSpPr txBox="1"/>
          <p:nvPr>
            <p:ph idx="13" type="subTitle"/>
          </p:nvPr>
        </p:nvSpPr>
        <p:spPr>
          <a:xfrm>
            <a:off x="3600000" y="4129448"/>
            <a:ext cx="1944000" cy="55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547" name="Google Shape;547;p47"/>
          <p:cNvSpPr txBox="1"/>
          <p:nvPr>
            <p:ph idx="14" type="title"/>
          </p:nvPr>
        </p:nvSpPr>
        <p:spPr>
          <a:xfrm>
            <a:off x="6205350" y="3649026"/>
            <a:ext cx="1944000" cy="4572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800"/>
              <a:buNone/>
              <a:defRPr sz="2800">
                <a:solidFill>
                  <a:schemeClr val="dk1"/>
                </a:solidFill>
              </a:defRPr>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p:txBody>
      </p:sp>
      <p:sp>
        <p:nvSpPr>
          <p:cNvPr id="548" name="Google Shape;548;p47"/>
          <p:cNvSpPr txBox="1"/>
          <p:nvPr>
            <p:ph idx="15" type="subTitle"/>
          </p:nvPr>
        </p:nvSpPr>
        <p:spPr>
          <a:xfrm>
            <a:off x="6205351" y="4129448"/>
            <a:ext cx="1944000" cy="55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549" name="Google Shape;549;p47"/>
          <p:cNvSpPr/>
          <p:nvPr/>
        </p:nvSpPr>
        <p:spPr>
          <a:xfrm rot="8622057">
            <a:off x="5018436" y="-2838673"/>
            <a:ext cx="3296301" cy="3582292"/>
          </a:xfrm>
          <a:custGeom>
            <a:rect b="b" l="l" r="r" t="t"/>
            <a:pathLst>
              <a:path extrusionOk="0" h="188354" w="186070">
                <a:moveTo>
                  <a:pt x="48270" y="14051"/>
                </a:moveTo>
                <a:cubicBezTo>
                  <a:pt x="48612" y="14051"/>
                  <a:pt x="48964" y="14092"/>
                  <a:pt x="49323" y="14179"/>
                </a:cubicBezTo>
                <a:cubicBezTo>
                  <a:pt x="51651" y="14742"/>
                  <a:pt x="53086" y="17070"/>
                  <a:pt x="52523" y="19398"/>
                </a:cubicBezTo>
                <a:cubicBezTo>
                  <a:pt x="52115" y="21097"/>
                  <a:pt x="50725" y="22388"/>
                  <a:pt x="48992" y="22653"/>
                </a:cubicBezTo>
                <a:cubicBezTo>
                  <a:pt x="48765" y="22690"/>
                  <a:pt x="48538" y="22707"/>
                  <a:pt x="48312" y="22707"/>
                </a:cubicBezTo>
                <a:cubicBezTo>
                  <a:pt x="46828" y="22707"/>
                  <a:pt x="45419" y="21938"/>
                  <a:pt x="44634" y="20645"/>
                </a:cubicBezTo>
                <a:cubicBezTo>
                  <a:pt x="42808" y="17673"/>
                  <a:pt x="45058" y="14051"/>
                  <a:pt x="48270" y="14051"/>
                </a:cubicBezTo>
                <a:close/>
                <a:moveTo>
                  <a:pt x="63144" y="17626"/>
                </a:moveTo>
                <a:cubicBezTo>
                  <a:pt x="63486" y="17626"/>
                  <a:pt x="63838" y="17667"/>
                  <a:pt x="64197" y="17754"/>
                </a:cubicBezTo>
                <a:cubicBezTo>
                  <a:pt x="66525" y="18306"/>
                  <a:pt x="67949" y="20645"/>
                  <a:pt x="67397" y="22973"/>
                </a:cubicBezTo>
                <a:cubicBezTo>
                  <a:pt x="66989" y="24672"/>
                  <a:pt x="65599" y="25952"/>
                  <a:pt x="63866" y="26228"/>
                </a:cubicBezTo>
                <a:cubicBezTo>
                  <a:pt x="63638" y="26265"/>
                  <a:pt x="63409" y="26282"/>
                  <a:pt x="63183" y="26282"/>
                </a:cubicBezTo>
                <a:cubicBezTo>
                  <a:pt x="61694" y="26282"/>
                  <a:pt x="60292" y="25513"/>
                  <a:pt x="59497" y="24220"/>
                </a:cubicBezTo>
                <a:cubicBezTo>
                  <a:pt x="57681" y="21248"/>
                  <a:pt x="59932" y="17626"/>
                  <a:pt x="63144" y="17626"/>
                </a:cubicBezTo>
                <a:close/>
                <a:moveTo>
                  <a:pt x="78016" y="21201"/>
                </a:moveTo>
                <a:cubicBezTo>
                  <a:pt x="78358" y="21201"/>
                  <a:pt x="78711" y="21242"/>
                  <a:pt x="79071" y="21329"/>
                </a:cubicBezTo>
                <a:cubicBezTo>
                  <a:pt x="81400" y="21881"/>
                  <a:pt x="82823" y="24220"/>
                  <a:pt x="82271" y="26537"/>
                </a:cubicBezTo>
                <a:cubicBezTo>
                  <a:pt x="81863" y="28247"/>
                  <a:pt x="80473" y="29527"/>
                  <a:pt x="78740" y="29803"/>
                </a:cubicBezTo>
                <a:cubicBezTo>
                  <a:pt x="78512" y="29840"/>
                  <a:pt x="78283" y="29857"/>
                  <a:pt x="78057" y="29857"/>
                </a:cubicBezTo>
                <a:cubicBezTo>
                  <a:pt x="76568" y="29857"/>
                  <a:pt x="75166" y="29088"/>
                  <a:pt x="74371" y="27795"/>
                </a:cubicBezTo>
                <a:cubicBezTo>
                  <a:pt x="72545" y="24823"/>
                  <a:pt x="74795" y="21201"/>
                  <a:pt x="78016" y="21201"/>
                </a:cubicBezTo>
                <a:close/>
                <a:moveTo>
                  <a:pt x="92890" y="24765"/>
                </a:moveTo>
                <a:cubicBezTo>
                  <a:pt x="93232" y="24765"/>
                  <a:pt x="93585" y="24806"/>
                  <a:pt x="93945" y="24893"/>
                </a:cubicBezTo>
                <a:cubicBezTo>
                  <a:pt x="96274" y="25445"/>
                  <a:pt x="97697" y="27784"/>
                  <a:pt x="97145" y="30112"/>
                </a:cubicBezTo>
                <a:cubicBezTo>
                  <a:pt x="96737" y="31812"/>
                  <a:pt x="95336" y="33103"/>
                  <a:pt x="93614" y="33378"/>
                </a:cubicBezTo>
                <a:cubicBezTo>
                  <a:pt x="93393" y="33412"/>
                  <a:pt x="93172" y="33429"/>
                  <a:pt x="92952" y="33429"/>
                </a:cubicBezTo>
                <a:cubicBezTo>
                  <a:pt x="91455" y="33429"/>
                  <a:pt x="90044" y="32658"/>
                  <a:pt x="89245" y="31359"/>
                </a:cubicBezTo>
                <a:cubicBezTo>
                  <a:pt x="87429" y="28387"/>
                  <a:pt x="89671" y="24765"/>
                  <a:pt x="92890" y="24765"/>
                </a:cubicBezTo>
                <a:close/>
                <a:moveTo>
                  <a:pt x="107764" y="28340"/>
                </a:moveTo>
                <a:cubicBezTo>
                  <a:pt x="108106" y="28340"/>
                  <a:pt x="108459" y="28381"/>
                  <a:pt x="108819" y="28468"/>
                </a:cubicBezTo>
                <a:cubicBezTo>
                  <a:pt x="111137" y="29020"/>
                  <a:pt x="112571" y="31359"/>
                  <a:pt x="112008" y="33687"/>
                </a:cubicBezTo>
                <a:cubicBezTo>
                  <a:pt x="111600" y="35387"/>
                  <a:pt x="110210" y="36678"/>
                  <a:pt x="108488" y="36942"/>
                </a:cubicBezTo>
                <a:cubicBezTo>
                  <a:pt x="108260" y="36979"/>
                  <a:pt x="108032" y="36997"/>
                  <a:pt x="107805" y="36997"/>
                </a:cubicBezTo>
                <a:cubicBezTo>
                  <a:pt x="106316" y="36997"/>
                  <a:pt x="104914" y="36227"/>
                  <a:pt x="104119" y="34934"/>
                </a:cubicBezTo>
                <a:cubicBezTo>
                  <a:pt x="102294" y="31962"/>
                  <a:pt x="104544" y="28340"/>
                  <a:pt x="107764" y="28340"/>
                </a:cubicBezTo>
                <a:close/>
                <a:moveTo>
                  <a:pt x="122627" y="31915"/>
                </a:moveTo>
                <a:cubicBezTo>
                  <a:pt x="122969" y="31915"/>
                  <a:pt x="123322" y="31956"/>
                  <a:pt x="123682" y="32043"/>
                </a:cubicBezTo>
                <a:cubicBezTo>
                  <a:pt x="126011" y="32595"/>
                  <a:pt x="127445" y="34934"/>
                  <a:pt x="126882" y="37251"/>
                </a:cubicBezTo>
                <a:cubicBezTo>
                  <a:pt x="126474" y="38962"/>
                  <a:pt x="125084" y="40242"/>
                  <a:pt x="123351" y="40517"/>
                </a:cubicBezTo>
                <a:cubicBezTo>
                  <a:pt x="123124" y="40554"/>
                  <a:pt x="122897" y="40572"/>
                  <a:pt x="122672" y="40572"/>
                </a:cubicBezTo>
                <a:cubicBezTo>
                  <a:pt x="121190" y="40572"/>
                  <a:pt x="119788" y="39802"/>
                  <a:pt x="118993" y="38509"/>
                </a:cubicBezTo>
                <a:cubicBezTo>
                  <a:pt x="117168" y="35537"/>
                  <a:pt x="119409" y="31915"/>
                  <a:pt x="122627" y="31915"/>
                </a:cubicBezTo>
                <a:close/>
                <a:moveTo>
                  <a:pt x="137512" y="35482"/>
                </a:moveTo>
                <a:cubicBezTo>
                  <a:pt x="137851" y="35482"/>
                  <a:pt x="138200" y="35522"/>
                  <a:pt x="138557" y="35607"/>
                </a:cubicBezTo>
                <a:cubicBezTo>
                  <a:pt x="140885" y="36170"/>
                  <a:pt x="142308" y="38509"/>
                  <a:pt x="141756" y="40826"/>
                </a:cubicBezTo>
                <a:cubicBezTo>
                  <a:pt x="141348" y="42526"/>
                  <a:pt x="139947" y="43817"/>
                  <a:pt x="138225" y="44093"/>
                </a:cubicBezTo>
                <a:cubicBezTo>
                  <a:pt x="137997" y="44129"/>
                  <a:pt x="137769" y="44147"/>
                  <a:pt x="137543" y="44147"/>
                </a:cubicBezTo>
                <a:cubicBezTo>
                  <a:pt x="136053" y="44147"/>
                  <a:pt x="134651" y="43376"/>
                  <a:pt x="133856" y="42073"/>
                </a:cubicBezTo>
                <a:cubicBezTo>
                  <a:pt x="132039" y="39108"/>
                  <a:pt x="134288" y="35482"/>
                  <a:pt x="137512" y="35482"/>
                </a:cubicBezTo>
                <a:close/>
                <a:moveTo>
                  <a:pt x="152375" y="39055"/>
                </a:moveTo>
                <a:cubicBezTo>
                  <a:pt x="152717" y="39055"/>
                  <a:pt x="153070" y="39095"/>
                  <a:pt x="153431" y="39182"/>
                </a:cubicBezTo>
                <a:cubicBezTo>
                  <a:pt x="155759" y="39734"/>
                  <a:pt x="157182" y="42073"/>
                  <a:pt x="156630" y="44402"/>
                </a:cubicBezTo>
                <a:cubicBezTo>
                  <a:pt x="156222" y="46101"/>
                  <a:pt x="154821" y="47392"/>
                  <a:pt x="153100" y="47657"/>
                </a:cubicBezTo>
                <a:cubicBezTo>
                  <a:pt x="152871" y="47693"/>
                  <a:pt x="152643" y="47711"/>
                  <a:pt x="152416" y="47711"/>
                </a:cubicBezTo>
                <a:cubicBezTo>
                  <a:pt x="150927" y="47711"/>
                  <a:pt x="149525" y="46941"/>
                  <a:pt x="148730" y="45648"/>
                </a:cubicBezTo>
                <a:cubicBezTo>
                  <a:pt x="146915" y="42676"/>
                  <a:pt x="149157" y="39055"/>
                  <a:pt x="152375" y="39055"/>
                </a:cubicBezTo>
                <a:close/>
                <a:moveTo>
                  <a:pt x="167249" y="42630"/>
                </a:moveTo>
                <a:cubicBezTo>
                  <a:pt x="167591" y="42630"/>
                  <a:pt x="167944" y="42671"/>
                  <a:pt x="168305" y="42757"/>
                </a:cubicBezTo>
                <a:cubicBezTo>
                  <a:pt x="170622" y="43309"/>
                  <a:pt x="172056" y="45648"/>
                  <a:pt x="171505" y="47966"/>
                </a:cubicBezTo>
                <a:lnTo>
                  <a:pt x="171494" y="47966"/>
                </a:lnTo>
                <a:cubicBezTo>
                  <a:pt x="171096" y="49676"/>
                  <a:pt x="169695" y="50967"/>
                  <a:pt x="167974" y="51232"/>
                </a:cubicBezTo>
                <a:cubicBezTo>
                  <a:pt x="167745" y="51268"/>
                  <a:pt x="167517" y="51286"/>
                  <a:pt x="167290" y="51286"/>
                </a:cubicBezTo>
                <a:cubicBezTo>
                  <a:pt x="165801" y="51286"/>
                  <a:pt x="164399" y="50517"/>
                  <a:pt x="163604" y="49223"/>
                </a:cubicBezTo>
                <a:cubicBezTo>
                  <a:pt x="161779" y="46251"/>
                  <a:pt x="164029" y="42630"/>
                  <a:pt x="167249" y="42630"/>
                </a:cubicBezTo>
                <a:close/>
                <a:moveTo>
                  <a:pt x="36623" y="0"/>
                </a:moveTo>
                <a:lnTo>
                  <a:pt x="35210" y="5859"/>
                </a:lnTo>
                <a:lnTo>
                  <a:pt x="0" y="152470"/>
                </a:lnTo>
                <a:lnTo>
                  <a:pt x="149447" y="188353"/>
                </a:lnTo>
                <a:lnTo>
                  <a:pt x="184657" y="41753"/>
                </a:lnTo>
                <a:lnTo>
                  <a:pt x="186070" y="35894"/>
                </a:lnTo>
                <a:lnTo>
                  <a:pt x="179935" y="34416"/>
                </a:lnTo>
                <a:lnTo>
                  <a:pt x="176613" y="33621"/>
                </a:lnTo>
                <a:lnTo>
                  <a:pt x="167521" y="31436"/>
                </a:lnTo>
                <a:lnTo>
                  <a:pt x="164200" y="30642"/>
                </a:lnTo>
                <a:lnTo>
                  <a:pt x="155108" y="28457"/>
                </a:lnTo>
                <a:lnTo>
                  <a:pt x="151798" y="27663"/>
                </a:lnTo>
                <a:lnTo>
                  <a:pt x="142705" y="25478"/>
                </a:lnTo>
                <a:lnTo>
                  <a:pt x="139384" y="24683"/>
                </a:lnTo>
                <a:lnTo>
                  <a:pt x="130292" y="22499"/>
                </a:lnTo>
                <a:lnTo>
                  <a:pt x="126971" y="21704"/>
                </a:lnTo>
                <a:lnTo>
                  <a:pt x="117878" y="19519"/>
                </a:lnTo>
                <a:lnTo>
                  <a:pt x="114568" y="18725"/>
                </a:lnTo>
                <a:lnTo>
                  <a:pt x="105476" y="16540"/>
                </a:lnTo>
                <a:lnTo>
                  <a:pt x="102166" y="15735"/>
                </a:lnTo>
                <a:lnTo>
                  <a:pt x="93063" y="13561"/>
                </a:lnTo>
                <a:lnTo>
                  <a:pt x="89741" y="12756"/>
                </a:lnTo>
                <a:lnTo>
                  <a:pt x="80649" y="10571"/>
                </a:lnTo>
                <a:lnTo>
                  <a:pt x="77339" y="9776"/>
                </a:lnTo>
                <a:lnTo>
                  <a:pt x="68236" y="7592"/>
                </a:lnTo>
                <a:lnTo>
                  <a:pt x="64925" y="6797"/>
                </a:lnTo>
                <a:lnTo>
                  <a:pt x="55833" y="4612"/>
                </a:lnTo>
                <a:lnTo>
                  <a:pt x="52512" y="3818"/>
                </a:lnTo>
                <a:lnTo>
                  <a:pt x="36623"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0" name="Google Shape;550;p47"/>
          <p:cNvGrpSpPr/>
          <p:nvPr/>
        </p:nvGrpSpPr>
        <p:grpSpPr>
          <a:xfrm rot="7448007">
            <a:off x="-1222734" y="3482440"/>
            <a:ext cx="2302658" cy="830772"/>
            <a:chOff x="7673375" y="162838"/>
            <a:chExt cx="2302750" cy="1053237"/>
          </a:xfrm>
        </p:grpSpPr>
        <p:sp>
          <p:nvSpPr>
            <p:cNvPr id="551" name="Google Shape;551;p47"/>
            <p:cNvSpPr/>
            <p:nvPr/>
          </p:nvSpPr>
          <p:spPr>
            <a:xfrm flipH="1">
              <a:off x="7678725" y="162838"/>
              <a:ext cx="2297400" cy="522600"/>
            </a:xfrm>
            <a:prstGeom prst="homePlate">
              <a:avLst>
                <a:gd fmla="val 50000" name="adj"/>
              </a:avLst>
            </a:prstGeom>
            <a:solidFill>
              <a:schemeClr val="accent5"/>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47"/>
            <p:cNvSpPr/>
            <p:nvPr/>
          </p:nvSpPr>
          <p:spPr>
            <a:xfrm rot="10800000">
              <a:off x="7673375" y="852775"/>
              <a:ext cx="1981200" cy="363300"/>
            </a:xfrm>
            <a:prstGeom prst="chevron">
              <a:avLst>
                <a:gd fmla="val 50000" name="adj"/>
              </a:avLst>
            </a:prstGeom>
            <a:solidFill>
              <a:schemeClr val="accent3"/>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CUSTOM_3_1_1_1">
    <p:bg>
      <p:bgPr>
        <a:solidFill>
          <a:schemeClr val="dk2"/>
        </a:solidFill>
      </p:bgPr>
    </p:bg>
    <p:spTree>
      <p:nvGrpSpPr>
        <p:cNvPr id="553" name="Shape 553"/>
        <p:cNvGrpSpPr/>
        <p:nvPr/>
      </p:nvGrpSpPr>
      <p:grpSpPr>
        <a:xfrm>
          <a:off x="0" y="0"/>
          <a:ext cx="0" cy="0"/>
          <a:chOff x="0" y="0"/>
          <a:chExt cx="0" cy="0"/>
        </a:xfrm>
      </p:grpSpPr>
      <p:sp>
        <p:nvSpPr>
          <p:cNvPr id="554" name="Google Shape;554;p48"/>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48"/>
          <p:cNvSpPr txBox="1"/>
          <p:nvPr>
            <p:ph type="title"/>
          </p:nvPr>
        </p:nvSpPr>
        <p:spPr>
          <a:xfrm>
            <a:off x="712800" y="457200"/>
            <a:ext cx="7704000" cy="5943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2"/>
              </a:buClr>
              <a:buSzPts val="3500"/>
              <a:buNone/>
              <a:defRPr>
                <a:solidFill>
                  <a:schemeClr val="accent2"/>
                </a:solidFill>
              </a:defRPr>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p:txBody>
      </p:sp>
      <p:sp>
        <p:nvSpPr>
          <p:cNvPr id="556" name="Google Shape;556;p48"/>
          <p:cNvSpPr txBox="1"/>
          <p:nvPr>
            <p:ph idx="2" type="title"/>
          </p:nvPr>
        </p:nvSpPr>
        <p:spPr>
          <a:xfrm>
            <a:off x="2527375" y="1303375"/>
            <a:ext cx="1944000" cy="457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p:txBody>
      </p:sp>
      <p:sp>
        <p:nvSpPr>
          <p:cNvPr id="557" name="Google Shape;557;p48"/>
          <p:cNvSpPr txBox="1"/>
          <p:nvPr>
            <p:ph idx="1" type="subTitle"/>
          </p:nvPr>
        </p:nvSpPr>
        <p:spPr>
          <a:xfrm>
            <a:off x="2527375" y="1766807"/>
            <a:ext cx="1944000" cy="55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558" name="Google Shape;558;p48"/>
          <p:cNvSpPr txBox="1"/>
          <p:nvPr>
            <p:ph idx="3" type="title"/>
          </p:nvPr>
        </p:nvSpPr>
        <p:spPr>
          <a:xfrm>
            <a:off x="2527375" y="2457082"/>
            <a:ext cx="1944000" cy="457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p:txBody>
      </p:sp>
      <p:sp>
        <p:nvSpPr>
          <p:cNvPr id="559" name="Google Shape;559;p48"/>
          <p:cNvSpPr txBox="1"/>
          <p:nvPr>
            <p:ph idx="4" type="subTitle"/>
          </p:nvPr>
        </p:nvSpPr>
        <p:spPr>
          <a:xfrm>
            <a:off x="2527375" y="2918426"/>
            <a:ext cx="1944000" cy="55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560" name="Google Shape;560;p48"/>
          <p:cNvSpPr txBox="1"/>
          <p:nvPr>
            <p:ph idx="5" type="title"/>
          </p:nvPr>
        </p:nvSpPr>
        <p:spPr>
          <a:xfrm>
            <a:off x="6452591" y="2457082"/>
            <a:ext cx="1944000" cy="457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p:txBody>
      </p:sp>
      <p:sp>
        <p:nvSpPr>
          <p:cNvPr id="561" name="Google Shape;561;p48"/>
          <p:cNvSpPr txBox="1"/>
          <p:nvPr>
            <p:ph idx="6" type="subTitle"/>
          </p:nvPr>
        </p:nvSpPr>
        <p:spPr>
          <a:xfrm>
            <a:off x="6452591" y="2918426"/>
            <a:ext cx="1944000" cy="55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562" name="Google Shape;562;p48"/>
          <p:cNvSpPr txBox="1"/>
          <p:nvPr>
            <p:ph idx="7" type="title"/>
          </p:nvPr>
        </p:nvSpPr>
        <p:spPr>
          <a:xfrm>
            <a:off x="2527375" y="3610788"/>
            <a:ext cx="1944000" cy="457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p:txBody>
      </p:sp>
      <p:sp>
        <p:nvSpPr>
          <p:cNvPr id="563" name="Google Shape;563;p48"/>
          <p:cNvSpPr txBox="1"/>
          <p:nvPr>
            <p:ph idx="8" type="subTitle"/>
          </p:nvPr>
        </p:nvSpPr>
        <p:spPr>
          <a:xfrm>
            <a:off x="2527375" y="4070044"/>
            <a:ext cx="1944000" cy="55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564" name="Google Shape;564;p48"/>
          <p:cNvSpPr txBox="1"/>
          <p:nvPr>
            <p:ph idx="9" type="title"/>
          </p:nvPr>
        </p:nvSpPr>
        <p:spPr>
          <a:xfrm>
            <a:off x="6452591" y="1303375"/>
            <a:ext cx="1944000" cy="457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p:txBody>
      </p:sp>
      <p:sp>
        <p:nvSpPr>
          <p:cNvPr id="565" name="Google Shape;565;p48"/>
          <p:cNvSpPr txBox="1"/>
          <p:nvPr>
            <p:ph idx="13" type="subTitle"/>
          </p:nvPr>
        </p:nvSpPr>
        <p:spPr>
          <a:xfrm>
            <a:off x="6452591" y="1766807"/>
            <a:ext cx="1944000" cy="55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566" name="Google Shape;566;p48"/>
          <p:cNvSpPr txBox="1"/>
          <p:nvPr>
            <p:ph idx="14" type="title"/>
          </p:nvPr>
        </p:nvSpPr>
        <p:spPr>
          <a:xfrm>
            <a:off x="6452591" y="3610788"/>
            <a:ext cx="1944000" cy="457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p:txBody>
      </p:sp>
      <p:sp>
        <p:nvSpPr>
          <p:cNvPr id="567" name="Google Shape;567;p48"/>
          <p:cNvSpPr txBox="1"/>
          <p:nvPr>
            <p:ph idx="15" type="subTitle"/>
          </p:nvPr>
        </p:nvSpPr>
        <p:spPr>
          <a:xfrm>
            <a:off x="6452591" y="4070044"/>
            <a:ext cx="1944000" cy="55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4">
    <p:bg>
      <p:bgPr>
        <a:solidFill>
          <a:schemeClr val="dk2"/>
        </a:solidFill>
      </p:bgPr>
    </p:bg>
    <p:spTree>
      <p:nvGrpSpPr>
        <p:cNvPr id="568" name="Shape 568"/>
        <p:cNvGrpSpPr/>
        <p:nvPr/>
      </p:nvGrpSpPr>
      <p:grpSpPr>
        <a:xfrm>
          <a:off x="0" y="0"/>
          <a:ext cx="0" cy="0"/>
          <a:chOff x="0" y="0"/>
          <a:chExt cx="0" cy="0"/>
        </a:xfrm>
      </p:grpSpPr>
      <p:sp>
        <p:nvSpPr>
          <p:cNvPr id="569" name="Google Shape;569;p49"/>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49"/>
          <p:cNvSpPr txBox="1"/>
          <p:nvPr>
            <p:ph hasCustomPrompt="1" type="title"/>
          </p:nvPr>
        </p:nvSpPr>
        <p:spPr>
          <a:xfrm>
            <a:off x="5048061" y="1128975"/>
            <a:ext cx="3291900" cy="731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0"/>
              <a:buNone/>
              <a:defRPr sz="4500">
                <a:solidFill>
                  <a:schemeClr val="dk1"/>
                </a:solidFill>
              </a:defRPr>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a:r>
              <a:t>xx%</a:t>
            </a:r>
          </a:p>
        </p:txBody>
      </p:sp>
      <p:sp>
        <p:nvSpPr>
          <p:cNvPr id="571" name="Google Shape;571;p49"/>
          <p:cNvSpPr txBox="1"/>
          <p:nvPr>
            <p:ph hasCustomPrompt="1" idx="2" type="title"/>
          </p:nvPr>
        </p:nvSpPr>
        <p:spPr>
          <a:xfrm>
            <a:off x="856346" y="2155794"/>
            <a:ext cx="3291900" cy="731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0"/>
              <a:buNone/>
              <a:defRPr sz="4500">
                <a:solidFill>
                  <a:schemeClr val="dk1"/>
                </a:solidFill>
              </a:defRPr>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a:r>
              <a:t>xx%</a:t>
            </a:r>
          </a:p>
        </p:txBody>
      </p:sp>
      <p:sp>
        <p:nvSpPr>
          <p:cNvPr id="572" name="Google Shape;572;p49"/>
          <p:cNvSpPr txBox="1"/>
          <p:nvPr>
            <p:ph hasCustomPrompt="1" idx="3" type="title"/>
          </p:nvPr>
        </p:nvSpPr>
        <p:spPr>
          <a:xfrm>
            <a:off x="5048061" y="3182612"/>
            <a:ext cx="3291900" cy="731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0"/>
              <a:buNone/>
              <a:defRPr sz="4500">
                <a:solidFill>
                  <a:schemeClr val="dk1"/>
                </a:solidFill>
              </a:defRPr>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a:r>
              <a:t>xx%</a:t>
            </a:r>
          </a:p>
        </p:txBody>
      </p:sp>
      <p:sp>
        <p:nvSpPr>
          <p:cNvPr id="573" name="Google Shape;573;p49"/>
          <p:cNvSpPr txBox="1"/>
          <p:nvPr>
            <p:ph idx="1" type="subTitle"/>
          </p:nvPr>
        </p:nvSpPr>
        <p:spPr>
          <a:xfrm>
            <a:off x="710850" y="3032038"/>
            <a:ext cx="3582900" cy="365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574" name="Google Shape;574;p49"/>
          <p:cNvSpPr txBox="1"/>
          <p:nvPr>
            <p:ph idx="4" type="subTitle"/>
          </p:nvPr>
        </p:nvSpPr>
        <p:spPr>
          <a:xfrm>
            <a:off x="4902550" y="2003175"/>
            <a:ext cx="3582900" cy="365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575" name="Google Shape;575;p49"/>
          <p:cNvSpPr txBox="1"/>
          <p:nvPr>
            <p:ph idx="5" type="subTitle"/>
          </p:nvPr>
        </p:nvSpPr>
        <p:spPr>
          <a:xfrm>
            <a:off x="4902550" y="4064275"/>
            <a:ext cx="3582900" cy="365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4_1">
    <p:bg>
      <p:bgPr>
        <a:solidFill>
          <a:schemeClr val="dk2"/>
        </a:solidFill>
      </p:bgPr>
    </p:bg>
    <p:spTree>
      <p:nvGrpSpPr>
        <p:cNvPr id="576" name="Shape 576"/>
        <p:cNvGrpSpPr/>
        <p:nvPr/>
      </p:nvGrpSpPr>
      <p:grpSpPr>
        <a:xfrm>
          <a:off x="0" y="0"/>
          <a:ext cx="0" cy="0"/>
          <a:chOff x="0" y="0"/>
          <a:chExt cx="0" cy="0"/>
        </a:xfrm>
      </p:grpSpPr>
      <p:sp>
        <p:nvSpPr>
          <p:cNvPr id="577" name="Google Shape;577;p50"/>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50"/>
          <p:cNvSpPr txBox="1"/>
          <p:nvPr>
            <p:ph type="title"/>
          </p:nvPr>
        </p:nvSpPr>
        <p:spPr>
          <a:xfrm>
            <a:off x="712800" y="457200"/>
            <a:ext cx="7702800" cy="5943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atin typeface="Cabin"/>
                <a:ea typeface="Cabin"/>
                <a:cs typeface="Cabin"/>
                <a:sym typeface="Cabin"/>
              </a:defRPr>
            </a:lvl2pPr>
            <a:lvl3pPr lvl="2">
              <a:spcBef>
                <a:spcPts val="0"/>
              </a:spcBef>
              <a:spcAft>
                <a:spcPts val="0"/>
              </a:spcAft>
              <a:buSzPts val="3500"/>
              <a:buNone/>
              <a:defRPr>
                <a:latin typeface="Cabin"/>
                <a:ea typeface="Cabin"/>
                <a:cs typeface="Cabin"/>
                <a:sym typeface="Cabin"/>
              </a:defRPr>
            </a:lvl3pPr>
            <a:lvl4pPr lvl="3">
              <a:spcBef>
                <a:spcPts val="0"/>
              </a:spcBef>
              <a:spcAft>
                <a:spcPts val="0"/>
              </a:spcAft>
              <a:buSzPts val="3500"/>
              <a:buNone/>
              <a:defRPr>
                <a:latin typeface="Cabin"/>
                <a:ea typeface="Cabin"/>
                <a:cs typeface="Cabin"/>
                <a:sym typeface="Cabin"/>
              </a:defRPr>
            </a:lvl4pPr>
            <a:lvl5pPr lvl="4">
              <a:spcBef>
                <a:spcPts val="0"/>
              </a:spcBef>
              <a:spcAft>
                <a:spcPts val="0"/>
              </a:spcAft>
              <a:buSzPts val="3500"/>
              <a:buNone/>
              <a:defRPr>
                <a:latin typeface="Cabin"/>
                <a:ea typeface="Cabin"/>
                <a:cs typeface="Cabin"/>
                <a:sym typeface="Cabin"/>
              </a:defRPr>
            </a:lvl5pPr>
            <a:lvl6pPr lvl="5">
              <a:spcBef>
                <a:spcPts val="0"/>
              </a:spcBef>
              <a:spcAft>
                <a:spcPts val="0"/>
              </a:spcAft>
              <a:buSzPts val="3500"/>
              <a:buNone/>
              <a:defRPr>
                <a:latin typeface="Cabin"/>
                <a:ea typeface="Cabin"/>
                <a:cs typeface="Cabin"/>
                <a:sym typeface="Cabin"/>
              </a:defRPr>
            </a:lvl6pPr>
            <a:lvl7pPr lvl="6">
              <a:spcBef>
                <a:spcPts val="0"/>
              </a:spcBef>
              <a:spcAft>
                <a:spcPts val="0"/>
              </a:spcAft>
              <a:buSzPts val="3500"/>
              <a:buNone/>
              <a:defRPr>
                <a:latin typeface="Cabin"/>
                <a:ea typeface="Cabin"/>
                <a:cs typeface="Cabin"/>
                <a:sym typeface="Cabin"/>
              </a:defRPr>
            </a:lvl7pPr>
            <a:lvl8pPr lvl="7">
              <a:spcBef>
                <a:spcPts val="0"/>
              </a:spcBef>
              <a:spcAft>
                <a:spcPts val="0"/>
              </a:spcAft>
              <a:buSzPts val="3500"/>
              <a:buNone/>
              <a:defRPr>
                <a:latin typeface="Cabin"/>
                <a:ea typeface="Cabin"/>
                <a:cs typeface="Cabin"/>
                <a:sym typeface="Cabin"/>
              </a:defRPr>
            </a:lvl8pPr>
            <a:lvl9pPr lvl="8">
              <a:spcBef>
                <a:spcPts val="0"/>
              </a:spcBef>
              <a:spcAft>
                <a:spcPts val="0"/>
              </a:spcAft>
              <a:buSzPts val="3500"/>
              <a:buNone/>
              <a:defRPr>
                <a:latin typeface="Cabin"/>
                <a:ea typeface="Cabin"/>
                <a:cs typeface="Cabin"/>
                <a:sym typeface="Cabin"/>
              </a:defRPr>
            </a:lvl9pPr>
          </a:lstStyle>
          <a:p/>
        </p:txBody>
      </p:sp>
      <p:sp>
        <p:nvSpPr>
          <p:cNvPr id="579" name="Google Shape;579;p50"/>
          <p:cNvSpPr/>
          <p:nvPr/>
        </p:nvSpPr>
        <p:spPr>
          <a:xfrm rot="-10131440">
            <a:off x="7147310" y="-518833"/>
            <a:ext cx="3625064" cy="3437385"/>
          </a:xfrm>
          <a:custGeom>
            <a:rect b="b" l="l" r="r" t="t"/>
            <a:pathLst>
              <a:path extrusionOk="0" h="188354" w="186070">
                <a:moveTo>
                  <a:pt x="48270" y="14051"/>
                </a:moveTo>
                <a:cubicBezTo>
                  <a:pt x="48612" y="14051"/>
                  <a:pt x="48964" y="14092"/>
                  <a:pt x="49323" y="14179"/>
                </a:cubicBezTo>
                <a:cubicBezTo>
                  <a:pt x="51651" y="14742"/>
                  <a:pt x="53086" y="17070"/>
                  <a:pt x="52523" y="19398"/>
                </a:cubicBezTo>
                <a:cubicBezTo>
                  <a:pt x="52115" y="21097"/>
                  <a:pt x="50725" y="22388"/>
                  <a:pt x="48992" y="22653"/>
                </a:cubicBezTo>
                <a:cubicBezTo>
                  <a:pt x="48765" y="22690"/>
                  <a:pt x="48538" y="22707"/>
                  <a:pt x="48312" y="22707"/>
                </a:cubicBezTo>
                <a:cubicBezTo>
                  <a:pt x="46828" y="22707"/>
                  <a:pt x="45419" y="21938"/>
                  <a:pt x="44634" y="20645"/>
                </a:cubicBezTo>
                <a:cubicBezTo>
                  <a:pt x="42808" y="17673"/>
                  <a:pt x="45058" y="14051"/>
                  <a:pt x="48270" y="14051"/>
                </a:cubicBezTo>
                <a:close/>
                <a:moveTo>
                  <a:pt x="63144" y="17626"/>
                </a:moveTo>
                <a:cubicBezTo>
                  <a:pt x="63486" y="17626"/>
                  <a:pt x="63838" y="17667"/>
                  <a:pt x="64197" y="17754"/>
                </a:cubicBezTo>
                <a:cubicBezTo>
                  <a:pt x="66525" y="18306"/>
                  <a:pt x="67949" y="20645"/>
                  <a:pt x="67397" y="22973"/>
                </a:cubicBezTo>
                <a:cubicBezTo>
                  <a:pt x="66989" y="24672"/>
                  <a:pt x="65599" y="25952"/>
                  <a:pt x="63866" y="26228"/>
                </a:cubicBezTo>
                <a:cubicBezTo>
                  <a:pt x="63638" y="26265"/>
                  <a:pt x="63409" y="26282"/>
                  <a:pt x="63183" y="26282"/>
                </a:cubicBezTo>
                <a:cubicBezTo>
                  <a:pt x="61694" y="26282"/>
                  <a:pt x="60292" y="25513"/>
                  <a:pt x="59497" y="24220"/>
                </a:cubicBezTo>
                <a:cubicBezTo>
                  <a:pt x="57681" y="21248"/>
                  <a:pt x="59932" y="17626"/>
                  <a:pt x="63144" y="17626"/>
                </a:cubicBezTo>
                <a:close/>
                <a:moveTo>
                  <a:pt x="78016" y="21201"/>
                </a:moveTo>
                <a:cubicBezTo>
                  <a:pt x="78358" y="21201"/>
                  <a:pt x="78711" y="21242"/>
                  <a:pt x="79071" y="21329"/>
                </a:cubicBezTo>
                <a:cubicBezTo>
                  <a:pt x="81400" y="21881"/>
                  <a:pt x="82823" y="24220"/>
                  <a:pt x="82271" y="26537"/>
                </a:cubicBezTo>
                <a:cubicBezTo>
                  <a:pt x="81863" y="28247"/>
                  <a:pt x="80473" y="29527"/>
                  <a:pt x="78740" y="29803"/>
                </a:cubicBezTo>
                <a:cubicBezTo>
                  <a:pt x="78512" y="29840"/>
                  <a:pt x="78283" y="29857"/>
                  <a:pt x="78057" y="29857"/>
                </a:cubicBezTo>
                <a:cubicBezTo>
                  <a:pt x="76568" y="29857"/>
                  <a:pt x="75166" y="29088"/>
                  <a:pt x="74371" y="27795"/>
                </a:cubicBezTo>
                <a:cubicBezTo>
                  <a:pt x="72545" y="24823"/>
                  <a:pt x="74795" y="21201"/>
                  <a:pt x="78016" y="21201"/>
                </a:cubicBezTo>
                <a:close/>
                <a:moveTo>
                  <a:pt x="92890" y="24765"/>
                </a:moveTo>
                <a:cubicBezTo>
                  <a:pt x="93232" y="24765"/>
                  <a:pt x="93585" y="24806"/>
                  <a:pt x="93945" y="24893"/>
                </a:cubicBezTo>
                <a:cubicBezTo>
                  <a:pt x="96274" y="25445"/>
                  <a:pt x="97697" y="27784"/>
                  <a:pt x="97145" y="30112"/>
                </a:cubicBezTo>
                <a:cubicBezTo>
                  <a:pt x="96737" y="31812"/>
                  <a:pt x="95336" y="33103"/>
                  <a:pt x="93614" y="33378"/>
                </a:cubicBezTo>
                <a:cubicBezTo>
                  <a:pt x="93393" y="33412"/>
                  <a:pt x="93172" y="33429"/>
                  <a:pt x="92952" y="33429"/>
                </a:cubicBezTo>
                <a:cubicBezTo>
                  <a:pt x="91455" y="33429"/>
                  <a:pt x="90044" y="32658"/>
                  <a:pt x="89245" y="31359"/>
                </a:cubicBezTo>
                <a:cubicBezTo>
                  <a:pt x="87429" y="28387"/>
                  <a:pt x="89671" y="24765"/>
                  <a:pt x="92890" y="24765"/>
                </a:cubicBezTo>
                <a:close/>
                <a:moveTo>
                  <a:pt x="107764" y="28340"/>
                </a:moveTo>
                <a:cubicBezTo>
                  <a:pt x="108106" y="28340"/>
                  <a:pt x="108459" y="28381"/>
                  <a:pt x="108819" y="28468"/>
                </a:cubicBezTo>
                <a:cubicBezTo>
                  <a:pt x="111137" y="29020"/>
                  <a:pt x="112571" y="31359"/>
                  <a:pt x="112008" y="33687"/>
                </a:cubicBezTo>
                <a:cubicBezTo>
                  <a:pt x="111600" y="35387"/>
                  <a:pt x="110210" y="36678"/>
                  <a:pt x="108488" y="36942"/>
                </a:cubicBezTo>
                <a:cubicBezTo>
                  <a:pt x="108260" y="36979"/>
                  <a:pt x="108032" y="36997"/>
                  <a:pt x="107805" y="36997"/>
                </a:cubicBezTo>
                <a:cubicBezTo>
                  <a:pt x="106316" y="36997"/>
                  <a:pt x="104914" y="36227"/>
                  <a:pt x="104119" y="34934"/>
                </a:cubicBezTo>
                <a:cubicBezTo>
                  <a:pt x="102294" y="31962"/>
                  <a:pt x="104544" y="28340"/>
                  <a:pt x="107764" y="28340"/>
                </a:cubicBezTo>
                <a:close/>
                <a:moveTo>
                  <a:pt x="122627" y="31915"/>
                </a:moveTo>
                <a:cubicBezTo>
                  <a:pt x="122969" y="31915"/>
                  <a:pt x="123322" y="31956"/>
                  <a:pt x="123682" y="32043"/>
                </a:cubicBezTo>
                <a:cubicBezTo>
                  <a:pt x="126011" y="32595"/>
                  <a:pt x="127445" y="34934"/>
                  <a:pt x="126882" y="37251"/>
                </a:cubicBezTo>
                <a:cubicBezTo>
                  <a:pt x="126474" y="38962"/>
                  <a:pt x="125084" y="40242"/>
                  <a:pt x="123351" y="40517"/>
                </a:cubicBezTo>
                <a:cubicBezTo>
                  <a:pt x="123124" y="40554"/>
                  <a:pt x="122897" y="40572"/>
                  <a:pt x="122672" y="40572"/>
                </a:cubicBezTo>
                <a:cubicBezTo>
                  <a:pt x="121190" y="40572"/>
                  <a:pt x="119788" y="39802"/>
                  <a:pt x="118993" y="38509"/>
                </a:cubicBezTo>
                <a:cubicBezTo>
                  <a:pt x="117168" y="35537"/>
                  <a:pt x="119409" y="31915"/>
                  <a:pt x="122627" y="31915"/>
                </a:cubicBezTo>
                <a:close/>
                <a:moveTo>
                  <a:pt x="137512" y="35482"/>
                </a:moveTo>
                <a:cubicBezTo>
                  <a:pt x="137851" y="35482"/>
                  <a:pt x="138200" y="35522"/>
                  <a:pt x="138557" y="35607"/>
                </a:cubicBezTo>
                <a:cubicBezTo>
                  <a:pt x="140885" y="36170"/>
                  <a:pt x="142308" y="38509"/>
                  <a:pt x="141756" y="40826"/>
                </a:cubicBezTo>
                <a:cubicBezTo>
                  <a:pt x="141348" y="42526"/>
                  <a:pt x="139947" y="43817"/>
                  <a:pt x="138225" y="44093"/>
                </a:cubicBezTo>
                <a:cubicBezTo>
                  <a:pt x="137997" y="44129"/>
                  <a:pt x="137769" y="44147"/>
                  <a:pt x="137543" y="44147"/>
                </a:cubicBezTo>
                <a:cubicBezTo>
                  <a:pt x="136053" y="44147"/>
                  <a:pt x="134651" y="43376"/>
                  <a:pt x="133856" y="42073"/>
                </a:cubicBezTo>
                <a:cubicBezTo>
                  <a:pt x="132039" y="39108"/>
                  <a:pt x="134288" y="35482"/>
                  <a:pt x="137512" y="35482"/>
                </a:cubicBezTo>
                <a:close/>
                <a:moveTo>
                  <a:pt x="152375" y="39055"/>
                </a:moveTo>
                <a:cubicBezTo>
                  <a:pt x="152717" y="39055"/>
                  <a:pt x="153070" y="39095"/>
                  <a:pt x="153431" y="39182"/>
                </a:cubicBezTo>
                <a:cubicBezTo>
                  <a:pt x="155759" y="39734"/>
                  <a:pt x="157182" y="42073"/>
                  <a:pt x="156630" y="44402"/>
                </a:cubicBezTo>
                <a:cubicBezTo>
                  <a:pt x="156222" y="46101"/>
                  <a:pt x="154821" y="47392"/>
                  <a:pt x="153100" y="47657"/>
                </a:cubicBezTo>
                <a:cubicBezTo>
                  <a:pt x="152871" y="47693"/>
                  <a:pt x="152643" y="47711"/>
                  <a:pt x="152416" y="47711"/>
                </a:cubicBezTo>
                <a:cubicBezTo>
                  <a:pt x="150927" y="47711"/>
                  <a:pt x="149525" y="46941"/>
                  <a:pt x="148730" y="45648"/>
                </a:cubicBezTo>
                <a:cubicBezTo>
                  <a:pt x="146915" y="42676"/>
                  <a:pt x="149157" y="39055"/>
                  <a:pt x="152375" y="39055"/>
                </a:cubicBezTo>
                <a:close/>
                <a:moveTo>
                  <a:pt x="167249" y="42630"/>
                </a:moveTo>
                <a:cubicBezTo>
                  <a:pt x="167591" y="42630"/>
                  <a:pt x="167944" y="42671"/>
                  <a:pt x="168305" y="42757"/>
                </a:cubicBezTo>
                <a:cubicBezTo>
                  <a:pt x="170622" y="43309"/>
                  <a:pt x="172056" y="45648"/>
                  <a:pt x="171505" y="47966"/>
                </a:cubicBezTo>
                <a:lnTo>
                  <a:pt x="171494" y="47966"/>
                </a:lnTo>
                <a:cubicBezTo>
                  <a:pt x="171096" y="49676"/>
                  <a:pt x="169695" y="50967"/>
                  <a:pt x="167974" y="51232"/>
                </a:cubicBezTo>
                <a:cubicBezTo>
                  <a:pt x="167745" y="51268"/>
                  <a:pt x="167517" y="51286"/>
                  <a:pt x="167290" y="51286"/>
                </a:cubicBezTo>
                <a:cubicBezTo>
                  <a:pt x="165801" y="51286"/>
                  <a:pt x="164399" y="50517"/>
                  <a:pt x="163604" y="49223"/>
                </a:cubicBezTo>
                <a:cubicBezTo>
                  <a:pt x="161779" y="46251"/>
                  <a:pt x="164029" y="42630"/>
                  <a:pt x="167249" y="42630"/>
                </a:cubicBezTo>
                <a:close/>
                <a:moveTo>
                  <a:pt x="36623" y="0"/>
                </a:moveTo>
                <a:lnTo>
                  <a:pt x="35210" y="5859"/>
                </a:lnTo>
                <a:lnTo>
                  <a:pt x="0" y="152470"/>
                </a:lnTo>
                <a:lnTo>
                  <a:pt x="149447" y="188353"/>
                </a:lnTo>
                <a:lnTo>
                  <a:pt x="184657" y="41753"/>
                </a:lnTo>
                <a:lnTo>
                  <a:pt x="186070" y="35894"/>
                </a:lnTo>
                <a:lnTo>
                  <a:pt x="179935" y="34416"/>
                </a:lnTo>
                <a:lnTo>
                  <a:pt x="176613" y="33621"/>
                </a:lnTo>
                <a:lnTo>
                  <a:pt x="167521" y="31436"/>
                </a:lnTo>
                <a:lnTo>
                  <a:pt x="164200" y="30642"/>
                </a:lnTo>
                <a:lnTo>
                  <a:pt x="155108" y="28457"/>
                </a:lnTo>
                <a:lnTo>
                  <a:pt x="151798" y="27663"/>
                </a:lnTo>
                <a:lnTo>
                  <a:pt x="142705" y="25478"/>
                </a:lnTo>
                <a:lnTo>
                  <a:pt x="139384" y="24683"/>
                </a:lnTo>
                <a:lnTo>
                  <a:pt x="130292" y="22499"/>
                </a:lnTo>
                <a:lnTo>
                  <a:pt x="126971" y="21704"/>
                </a:lnTo>
                <a:lnTo>
                  <a:pt x="117878" y="19519"/>
                </a:lnTo>
                <a:lnTo>
                  <a:pt x="114568" y="18725"/>
                </a:lnTo>
                <a:lnTo>
                  <a:pt x="105476" y="16540"/>
                </a:lnTo>
                <a:lnTo>
                  <a:pt x="102166" y="15735"/>
                </a:lnTo>
                <a:lnTo>
                  <a:pt x="93063" y="13561"/>
                </a:lnTo>
                <a:lnTo>
                  <a:pt x="89741" y="12756"/>
                </a:lnTo>
                <a:lnTo>
                  <a:pt x="80649" y="10571"/>
                </a:lnTo>
                <a:lnTo>
                  <a:pt x="77339" y="9776"/>
                </a:lnTo>
                <a:lnTo>
                  <a:pt x="68236" y="7592"/>
                </a:lnTo>
                <a:lnTo>
                  <a:pt x="64925" y="6797"/>
                </a:lnTo>
                <a:lnTo>
                  <a:pt x="55833" y="4612"/>
                </a:lnTo>
                <a:lnTo>
                  <a:pt x="52512" y="3818"/>
                </a:lnTo>
                <a:lnTo>
                  <a:pt x="36623"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50"/>
          <p:cNvSpPr/>
          <p:nvPr/>
        </p:nvSpPr>
        <p:spPr>
          <a:xfrm rot="968538">
            <a:off x="-2016683" y="753990"/>
            <a:ext cx="3625712" cy="3437534"/>
          </a:xfrm>
          <a:custGeom>
            <a:rect b="b" l="l" r="r" t="t"/>
            <a:pathLst>
              <a:path extrusionOk="0" h="188354" w="186070">
                <a:moveTo>
                  <a:pt x="48270" y="14051"/>
                </a:moveTo>
                <a:cubicBezTo>
                  <a:pt x="48612" y="14051"/>
                  <a:pt x="48964" y="14092"/>
                  <a:pt x="49323" y="14179"/>
                </a:cubicBezTo>
                <a:cubicBezTo>
                  <a:pt x="51651" y="14742"/>
                  <a:pt x="53086" y="17070"/>
                  <a:pt x="52523" y="19398"/>
                </a:cubicBezTo>
                <a:cubicBezTo>
                  <a:pt x="52115" y="21097"/>
                  <a:pt x="50725" y="22388"/>
                  <a:pt x="48992" y="22653"/>
                </a:cubicBezTo>
                <a:cubicBezTo>
                  <a:pt x="48765" y="22690"/>
                  <a:pt x="48538" y="22707"/>
                  <a:pt x="48312" y="22707"/>
                </a:cubicBezTo>
                <a:cubicBezTo>
                  <a:pt x="46828" y="22707"/>
                  <a:pt x="45419" y="21938"/>
                  <a:pt x="44634" y="20645"/>
                </a:cubicBezTo>
                <a:cubicBezTo>
                  <a:pt x="42808" y="17673"/>
                  <a:pt x="45058" y="14051"/>
                  <a:pt x="48270" y="14051"/>
                </a:cubicBezTo>
                <a:close/>
                <a:moveTo>
                  <a:pt x="63144" y="17626"/>
                </a:moveTo>
                <a:cubicBezTo>
                  <a:pt x="63486" y="17626"/>
                  <a:pt x="63838" y="17667"/>
                  <a:pt x="64197" y="17754"/>
                </a:cubicBezTo>
                <a:cubicBezTo>
                  <a:pt x="66525" y="18306"/>
                  <a:pt x="67949" y="20645"/>
                  <a:pt x="67397" y="22973"/>
                </a:cubicBezTo>
                <a:cubicBezTo>
                  <a:pt x="66989" y="24672"/>
                  <a:pt x="65599" y="25952"/>
                  <a:pt x="63866" y="26228"/>
                </a:cubicBezTo>
                <a:cubicBezTo>
                  <a:pt x="63638" y="26265"/>
                  <a:pt x="63409" y="26282"/>
                  <a:pt x="63183" y="26282"/>
                </a:cubicBezTo>
                <a:cubicBezTo>
                  <a:pt x="61694" y="26282"/>
                  <a:pt x="60292" y="25513"/>
                  <a:pt x="59497" y="24220"/>
                </a:cubicBezTo>
                <a:cubicBezTo>
                  <a:pt x="57681" y="21248"/>
                  <a:pt x="59932" y="17626"/>
                  <a:pt x="63144" y="17626"/>
                </a:cubicBezTo>
                <a:close/>
                <a:moveTo>
                  <a:pt x="78016" y="21201"/>
                </a:moveTo>
                <a:cubicBezTo>
                  <a:pt x="78358" y="21201"/>
                  <a:pt x="78711" y="21242"/>
                  <a:pt x="79071" y="21329"/>
                </a:cubicBezTo>
                <a:cubicBezTo>
                  <a:pt x="81400" y="21881"/>
                  <a:pt x="82823" y="24220"/>
                  <a:pt x="82271" y="26537"/>
                </a:cubicBezTo>
                <a:cubicBezTo>
                  <a:pt x="81863" y="28247"/>
                  <a:pt x="80473" y="29527"/>
                  <a:pt x="78740" y="29803"/>
                </a:cubicBezTo>
                <a:cubicBezTo>
                  <a:pt x="78512" y="29840"/>
                  <a:pt x="78283" y="29857"/>
                  <a:pt x="78057" y="29857"/>
                </a:cubicBezTo>
                <a:cubicBezTo>
                  <a:pt x="76568" y="29857"/>
                  <a:pt x="75166" y="29088"/>
                  <a:pt x="74371" y="27795"/>
                </a:cubicBezTo>
                <a:cubicBezTo>
                  <a:pt x="72545" y="24823"/>
                  <a:pt x="74795" y="21201"/>
                  <a:pt x="78016" y="21201"/>
                </a:cubicBezTo>
                <a:close/>
                <a:moveTo>
                  <a:pt x="92890" y="24765"/>
                </a:moveTo>
                <a:cubicBezTo>
                  <a:pt x="93232" y="24765"/>
                  <a:pt x="93585" y="24806"/>
                  <a:pt x="93945" y="24893"/>
                </a:cubicBezTo>
                <a:cubicBezTo>
                  <a:pt x="96274" y="25445"/>
                  <a:pt x="97697" y="27784"/>
                  <a:pt x="97145" y="30112"/>
                </a:cubicBezTo>
                <a:cubicBezTo>
                  <a:pt x="96737" y="31812"/>
                  <a:pt x="95336" y="33103"/>
                  <a:pt x="93614" y="33378"/>
                </a:cubicBezTo>
                <a:cubicBezTo>
                  <a:pt x="93393" y="33412"/>
                  <a:pt x="93172" y="33429"/>
                  <a:pt x="92952" y="33429"/>
                </a:cubicBezTo>
                <a:cubicBezTo>
                  <a:pt x="91455" y="33429"/>
                  <a:pt x="90044" y="32658"/>
                  <a:pt x="89245" y="31359"/>
                </a:cubicBezTo>
                <a:cubicBezTo>
                  <a:pt x="87429" y="28387"/>
                  <a:pt x="89671" y="24765"/>
                  <a:pt x="92890" y="24765"/>
                </a:cubicBezTo>
                <a:close/>
                <a:moveTo>
                  <a:pt x="107764" y="28340"/>
                </a:moveTo>
                <a:cubicBezTo>
                  <a:pt x="108106" y="28340"/>
                  <a:pt x="108459" y="28381"/>
                  <a:pt x="108819" y="28468"/>
                </a:cubicBezTo>
                <a:cubicBezTo>
                  <a:pt x="111137" y="29020"/>
                  <a:pt x="112571" y="31359"/>
                  <a:pt x="112008" y="33687"/>
                </a:cubicBezTo>
                <a:cubicBezTo>
                  <a:pt x="111600" y="35387"/>
                  <a:pt x="110210" y="36678"/>
                  <a:pt x="108488" y="36942"/>
                </a:cubicBezTo>
                <a:cubicBezTo>
                  <a:pt x="108260" y="36979"/>
                  <a:pt x="108032" y="36997"/>
                  <a:pt x="107805" y="36997"/>
                </a:cubicBezTo>
                <a:cubicBezTo>
                  <a:pt x="106316" y="36997"/>
                  <a:pt x="104914" y="36227"/>
                  <a:pt x="104119" y="34934"/>
                </a:cubicBezTo>
                <a:cubicBezTo>
                  <a:pt x="102294" y="31962"/>
                  <a:pt x="104544" y="28340"/>
                  <a:pt x="107764" y="28340"/>
                </a:cubicBezTo>
                <a:close/>
                <a:moveTo>
                  <a:pt x="122627" y="31915"/>
                </a:moveTo>
                <a:cubicBezTo>
                  <a:pt x="122969" y="31915"/>
                  <a:pt x="123322" y="31956"/>
                  <a:pt x="123682" y="32043"/>
                </a:cubicBezTo>
                <a:cubicBezTo>
                  <a:pt x="126011" y="32595"/>
                  <a:pt x="127445" y="34934"/>
                  <a:pt x="126882" y="37251"/>
                </a:cubicBezTo>
                <a:cubicBezTo>
                  <a:pt x="126474" y="38962"/>
                  <a:pt x="125084" y="40242"/>
                  <a:pt x="123351" y="40517"/>
                </a:cubicBezTo>
                <a:cubicBezTo>
                  <a:pt x="123124" y="40554"/>
                  <a:pt x="122897" y="40572"/>
                  <a:pt x="122672" y="40572"/>
                </a:cubicBezTo>
                <a:cubicBezTo>
                  <a:pt x="121190" y="40572"/>
                  <a:pt x="119788" y="39802"/>
                  <a:pt x="118993" y="38509"/>
                </a:cubicBezTo>
                <a:cubicBezTo>
                  <a:pt x="117168" y="35537"/>
                  <a:pt x="119409" y="31915"/>
                  <a:pt x="122627" y="31915"/>
                </a:cubicBezTo>
                <a:close/>
                <a:moveTo>
                  <a:pt x="137512" y="35482"/>
                </a:moveTo>
                <a:cubicBezTo>
                  <a:pt x="137851" y="35482"/>
                  <a:pt x="138200" y="35522"/>
                  <a:pt x="138557" y="35607"/>
                </a:cubicBezTo>
                <a:cubicBezTo>
                  <a:pt x="140885" y="36170"/>
                  <a:pt x="142308" y="38509"/>
                  <a:pt x="141756" y="40826"/>
                </a:cubicBezTo>
                <a:cubicBezTo>
                  <a:pt x="141348" y="42526"/>
                  <a:pt x="139947" y="43817"/>
                  <a:pt x="138225" y="44093"/>
                </a:cubicBezTo>
                <a:cubicBezTo>
                  <a:pt x="137997" y="44129"/>
                  <a:pt x="137769" y="44147"/>
                  <a:pt x="137543" y="44147"/>
                </a:cubicBezTo>
                <a:cubicBezTo>
                  <a:pt x="136053" y="44147"/>
                  <a:pt x="134651" y="43376"/>
                  <a:pt x="133856" y="42073"/>
                </a:cubicBezTo>
                <a:cubicBezTo>
                  <a:pt x="132039" y="39108"/>
                  <a:pt x="134288" y="35482"/>
                  <a:pt x="137512" y="35482"/>
                </a:cubicBezTo>
                <a:close/>
                <a:moveTo>
                  <a:pt x="152375" y="39055"/>
                </a:moveTo>
                <a:cubicBezTo>
                  <a:pt x="152717" y="39055"/>
                  <a:pt x="153070" y="39095"/>
                  <a:pt x="153431" y="39182"/>
                </a:cubicBezTo>
                <a:cubicBezTo>
                  <a:pt x="155759" y="39734"/>
                  <a:pt x="157182" y="42073"/>
                  <a:pt x="156630" y="44402"/>
                </a:cubicBezTo>
                <a:cubicBezTo>
                  <a:pt x="156222" y="46101"/>
                  <a:pt x="154821" y="47392"/>
                  <a:pt x="153100" y="47657"/>
                </a:cubicBezTo>
                <a:cubicBezTo>
                  <a:pt x="152871" y="47693"/>
                  <a:pt x="152643" y="47711"/>
                  <a:pt x="152416" y="47711"/>
                </a:cubicBezTo>
                <a:cubicBezTo>
                  <a:pt x="150927" y="47711"/>
                  <a:pt x="149525" y="46941"/>
                  <a:pt x="148730" y="45648"/>
                </a:cubicBezTo>
                <a:cubicBezTo>
                  <a:pt x="146915" y="42676"/>
                  <a:pt x="149157" y="39055"/>
                  <a:pt x="152375" y="39055"/>
                </a:cubicBezTo>
                <a:close/>
                <a:moveTo>
                  <a:pt x="167249" y="42630"/>
                </a:moveTo>
                <a:cubicBezTo>
                  <a:pt x="167591" y="42630"/>
                  <a:pt x="167944" y="42671"/>
                  <a:pt x="168305" y="42757"/>
                </a:cubicBezTo>
                <a:cubicBezTo>
                  <a:pt x="170622" y="43309"/>
                  <a:pt x="172056" y="45648"/>
                  <a:pt x="171505" y="47966"/>
                </a:cubicBezTo>
                <a:lnTo>
                  <a:pt x="171494" y="47966"/>
                </a:lnTo>
                <a:cubicBezTo>
                  <a:pt x="171096" y="49676"/>
                  <a:pt x="169695" y="50967"/>
                  <a:pt x="167974" y="51232"/>
                </a:cubicBezTo>
                <a:cubicBezTo>
                  <a:pt x="167745" y="51268"/>
                  <a:pt x="167517" y="51286"/>
                  <a:pt x="167290" y="51286"/>
                </a:cubicBezTo>
                <a:cubicBezTo>
                  <a:pt x="165801" y="51286"/>
                  <a:pt x="164399" y="50517"/>
                  <a:pt x="163604" y="49223"/>
                </a:cubicBezTo>
                <a:cubicBezTo>
                  <a:pt x="161779" y="46251"/>
                  <a:pt x="164029" y="42630"/>
                  <a:pt x="167249" y="42630"/>
                </a:cubicBezTo>
                <a:close/>
                <a:moveTo>
                  <a:pt x="36623" y="0"/>
                </a:moveTo>
                <a:lnTo>
                  <a:pt x="35210" y="5859"/>
                </a:lnTo>
                <a:lnTo>
                  <a:pt x="0" y="152470"/>
                </a:lnTo>
                <a:lnTo>
                  <a:pt x="149447" y="188353"/>
                </a:lnTo>
                <a:lnTo>
                  <a:pt x="184657" y="41753"/>
                </a:lnTo>
                <a:lnTo>
                  <a:pt x="186070" y="35894"/>
                </a:lnTo>
                <a:lnTo>
                  <a:pt x="179935" y="34416"/>
                </a:lnTo>
                <a:lnTo>
                  <a:pt x="176613" y="33621"/>
                </a:lnTo>
                <a:lnTo>
                  <a:pt x="167521" y="31436"/>
                </a:lnTo>
                <a:lnTo>
                  <a:pt x="164200" y="30642"/>
                </a:lnTo>
                <a:lnTo>
                  <a:pt x="155108" y="28457"/>
                </a:lnTo>
                <a:lnTo>
                  <a:pt x="151798" y="27663"/>
                </a:lnTo>
                <a:lnTo>
                  <a:pt x="142705" y="25478"/>
                </a:lnTo>
                <a:lnTo>
                  <a:pt x="139384" y="24683"/>
                </a:lnTo>
                <a:lnTo>
                  <a:pt x="130292" y="22499"/>
                </a:lnTo>
                <a:lnTo>
                  <a:pt x="126971" y="21704"/>
                </a:lnTo>
                <a:lnTo>
                  <a:pt x="117878" y="19519"/>
                </a:lnTo>
                <a:lnTo>
                  <a:pt x="114568" y="18725"/>
                </a:lnTo>
                <a:lnTo>
                  <a:pt x="105476" y="16540"/>
                </a:lnTo>
                <a:lnTo>
                  <a:pt x="102166" y="15735"/>
                </a:lnTo>
                <a:lnTo>
                  <a:pt x="93063" y="13561"/>
                </a:lnTo>
                <a:lnTo>
                  <a:pt x="89741" y="12756"/>
                </a:lnTo>
                <a:lnTo>
                  <a:pt x="80649" y="10571"/>
                </a:lnTo>
                <a:lnTo>
                  <a:pt x="77339" y="9776"/>
                </a:lnTo>
                <a:lnTo>
                  <a:pt x="68236" y="7592"/>
                </a:lnTo>
                <a:lnTo>
                  <a:pt x="64925" y="6797"/>
                </a:lnTo>
                <a:lnTo>
                  <a:pt x="55833" y="4612"/>
                </a:lnTo>
                <a:lnTo>
                  <a:pt x="52512" y="3818"/>
                </a:lnTo>
                <a:lnTo>
                  <a:pt x="36623"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50"/>
          <p:cNvSpPr txBox="1"/>
          <p:nvPr>
            <p:ph hasCustomPrompt="1" idx="2" type="title"/>
          </p:nvPr>
        </p:nvSpPr>
        <p:spPr>
          <a:xfrm>
            <a:off x="4113825" y="2917516"/>
            <a:ext cx="914400" cy="457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2800"/>
            </a:lvl1pPr>
            <a:lvl2pPr lvl="1" rtl="0" algn="ctr">
              <a:spcBef>
                <a:spcPts val="0"/>
              </a:spcBef>
              <a:spcAft>
                <a:spcPts val="0"/>
              </a:spcAft>
              <a:buClr>
                <a:schemeClr val="accent2"/>
              </a:buClr>
              <a:buSzPts val="3600"/>
              <a:buNone/>
              <a:defRPr sz="3600">
                <a:solidFill>
                  <a:schemeClr val="accent2"/>
                </a:solidFill>
              </a:defRPr>
            </a:lvl2pPr>
            <a:lvl3pPr lvl="2" rtl="0" algn="ctr">
              <a:spcBef>
                <a:spcPts val="0"/>
              </a:spcBef>
              <a:spcAft>
                <a:spcPts val="0"/>
              </a:spcAft>
              <a:buClr>
                <a:schemeClr val="accent2"/>
              </a:buClr>
              <a:buSzPts val="3600"/>
              <a:buNone/>
              <a:defRPr sz="3600">
                <a:solidFill>
                  <a:schemeClr val="accent2"/>
                </a:solidFill>
              </a:defRPr>
            </a:lvl3pPr>
            <a:lvl4pPr lvl="3" rtl="0" algn="ctr">
              <a:spcBef>
                <a:spcPts val="0"/>
              </a:spcBef>
              <a:spcAft>
                <a:spcPts val="0"/>
              </a:spcAft>
              <a:buClr>
                <a:schemeClr val="accent2"/>
              </a:buClr>
              <a:buSzPts val="3600"/>
              <a:buNone/>
              <a:defRPr sz="3600">
                <a:solidFill>
                  <a:schemeClr val="accent2"/>
                </a:solidFill>
              </a:defRPr>
            </a:lvl4pPr>
            <a:lvl5pPr lvl="4" rtl="0" algn="ctr">
              <a:spcBef>
                <a:spcPts val="0"/>
              </a:spcBef>
              <a:spcAft>
                <a:spcPts val="0"/>
              </a:spcAft>
              <a:buClr>
                <a:schemeClr val="accent2"/>
              </a:buClr>
              <a:buSzPts val="3600"/>
              <a:buNone/>
              <a:defRPr sz="3600">
                <a:solidFill>
                  <a:schemeClr val="accent2"/>
                </a:solidFill>
              </a:defRPr>
            </a:lvl5pPr>
            <a:lvl6pPr lvl="5" rtl="0" algn="ctr">
              <a:spcBef>
                <a:spcPts val="0"/>
              </a:spcBef>
              <a:spcAft>
                <a:spcPts val="0"/>
              </a:spcAft>
              <a:buClr>
                <a:schemeClr val="accent2"/>
              </a:buClr>
              <a:buSzPts val="3600"/>
              <a:buNone/>
              <a:defRPr sz="3600">
                <a:solidFill>
                  <a:schemeClr val="accent2"/>
                </a:solidFill>
              </a:defRPr>
            </a:lvl6pPr>
            <a:lvl7pPr lvl="6" rtl="0" algn="ctr">
              <a:spcBef>
                <a:spcPts val="0"/>
              </a:spcBef>
              <a:spcAft>
                <a:spcPts val="0"/>
              </a:spcAft>
              <a:buClr>
                <a:schemeClr val="accent2"/>
              </a:buClr>
              <a:buSzPts val="3600"/>
              <a:buNone/>
              <a:defRPr sz="3600">
                <a:solidFill>
                  <a:schemeClr val="accent2"/>
                </a:solidFill>
              </a:defRPr>
            </a:lvl7pPr>
            <a:lvl8pPr lvl="7" rtl="0" algn="ctr">
              <a:spcBef>
                <a:spcPts val="0"/>
              </a:spcBef>
              <a:spcAft>
                <a:spcPts val="0"/>
              </a:spcAft>
              <a:buClr>
                <a:schemeClr val="accent2"/>
              </a:buClr>
              <a:buSzPts val="3600"/>
              <a:buNone/>
              <a:defRPr sz="3600">
                <a:solidFill>
                  <a:schemeClr val="accent2"/>
                </a:solidFill>
              </a:defRPr>
            </a:lvl8pPr>
            <a:lvl9pPr lvl="8" rtl="0" algn="ctr">
              <a:spcBef>
                <a:spcPts val="0"/>
              </a:spcBef>
              <a:spcAft>
                <a:spcPts val="0"/>
              </a:spcAft>
              <a:buClr>
                <a:schemeClr val="accent2"/>
              </a:buClr>
              <a:buSzPts val="3600"/>
              <a:buNone/>
              <a:defRPr sz="3600">
                <a:solidFill>
                  <a:schemeClr val="accent2"/>
                </a:solidFill>
              </a:defRPr>
            </a:lvl9pPr>
          </a:lstStyle>
          <a:p>
            <a:r>
              <a:t>xx%</a:t>
            </a:r>
          </a:p>
        </p:txBody>
      </p:sp>
      <p:sp>
        <p:nvSpPr>
          <p:cNvPr id="582" name="Google Shape;582;p50"/>
          <p:cNvSpPr txBox="1"/>
          <p:nvPr>
            <p:ph hasCustomPrompt="1" idx="3" type="title"/>
          </p:nvPr>
        </p:nvSpPr>
        <p:spPr>
          <a:xfrm>
            <a:off x="1641584" y="2917516"/>
            <a:ext cx="914400" cy="457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2800"/>
            </a:lvl1pPr>
            <a:lvl2pPr lvl="1" rtl="0" algn="ctr">
              <a:spcBef>
                <a:spcPts val="0"/>
              </a:spcBef>
              <a:spcAft>
                <a:spcPts val="0"/>
              </a:spcAft>
              <a:buClr>
                <a:schemeClr val="accent2"/>
              </a:buClr>
              <a:buSzPts val="3600"/>
              <a:buNone/>
              <a:defRPr sz="3600">
                <a:solidFill>
                  <a:schemeClr val="accent2"/>
                </a:solidFill>
              </a:defRPr>
            </a:lvl2pPr>
            <a:lvl3pPr lvl="2" rtl="0" algn="ctr">
              <a:spcBef>
                <a:spcPts val="0"/>
              </a:spcBef>
              <a:spcAft>
                <a:spcPts val="0"/>
              </a:spcAft>
              <a:buClr>
                <a:schemeClr val="accent2"/>
              </a:buClr>
              <a:buSzPts val="3600"/>
              <a:buNone/>
              <a:defRPr sz="3600">
                <a:solidFill>
                  <a:schemeClr val="accent2"/>
                </a:solidFill>
              </a:defRPr>
            </a:lvl3pPr>
            <a:lvl4pPr lvl="3" rtl="0" algn="ctr">
              <a:spcBef>
                <a:spcPts val="0"/>
              </a:spcBef>
              <a:spcAft>
                <a:spcPts val="0"/>
              </a:spcAft>
              <a:buClr>
                <a:schemeClr val="accent2"/>
              </a:buClr>
              <a:buSzPts val="3600"/>
              <a:buNone/>
              <a:defRPr sz="3600">
                <a:solidFill>
                  <a:schemeClr val="accent2"/>
                </a:solidFill>
              </a:defRPr>
            </a:lvl4pPr>
            <a:lvl5pPr lvl="4" rtl="0" algn="ctr">
              <a:spcBef>
                <a:spcPts val="0"/>
              </a:spcBef>
              <a:spcAft>
                <a:spcPts val="0"/>
              </a:spcAft>
              <a:buClr>
                <a:schemeClr val="accent2"/>
              </a:buClr>
              <a:buSzPts val="3600"/>
              <a:buNone/>
              <a:defRPr sz="3600">
                <a:solidFill>
                  <a:schemeClr val="accent2"/>
                </a:solidFill>
              </a:defRPr>
            </a:lvl5pPr>
            <a:lvl6pPr lvl="5" rtl="0" algn="ctr">
              <a:spcBef>
                <a:spcPts val="0"/>
              </a:spcBef>
              <a:spcAft>
                <a:spcPts val="0"/>
              </a:spcAft>
              <a:buClr>
                <a:schemeClr val="accent2"/>
              </a:buClr>
              <a:buSzPts val="3600"/>
              <a:buNone/>
              <a:defRPr sz="3600">
                <a:solidFill>
                  <a:schemeClr val="accent2"/>
                </a:solidFill>
              </a:defRPr>
            </a:lvl6pPr>
            <a:lvl7pPr lvl="6" rtl="0" algn="ctr">
              <a:spcBef>
                <a:spcPts val="0"/>
              </a:spcBef>
              <a:spcAft>
                <a:spcPts val="0"/>
              </a:spcAft>
              <a:buClr>
                <a:schemeClr val="accent2"/>
              </a:buClr>
              <a:buSzPts val="3600"/>
              <a:buNone/>
              <a:defRPr sz="3600">
                <a:solidFill>
                  <a:schemeClr val="accent2"/>
                </a:solidFill>
              </a:defRPr>
            </a:lvl7pPr>
            <a:lvl8pPr lvl="7" rtl="0" algn="ctr">
              <a:spcBef>
                <a:spcPts val="0"/>
              </a:spcBef>
              <a:spcAft>
                <a:spcPts val="0"/>
              </a:spcAft>
              <a:buClr>
                <a:schemeClr val="accent2"/>
              </a:buClr>
              <a:buSzPts val="3600"/>
              <a:buNone/>
              <a:defRPr sz="3600">
                <a:solidFill>
                  <a:schemeClr val="accent2"/>
                </a:solidFill>
              </a:defRPr>
            </a:lvl8pPr>
            <a:lvl9pPr lvl="8" rtl="0" algn="ctr">
              <a:spcBef>
                <a:spcPts val="0"/>
              </a:spcBef>
              <a:spcAft>
                <a:spcPts val="0"/>
              </a:spcAft>
              <a:buClr>
                <a:schemeClr val="accent2"/>
              </a:buClr>
              <a:buSzPts val="3600"/>
              <a:buNone/>
              <a:defRPr sz="3600">
                <a:solidFill>
                  <a:schemeClr val="accent2"/>
                </a:solidFill>
              </a:defRPr>
            </a:lvl9pPr>
          </a:lstStyle>
          <a:p>
            <a:r>
              <a:t>xx%</a:t>
            </a:r>
          </a:p>
        </p:txBody>
      </p:sp>
      <p:sp>
        <p:nvSpPr>
          <p:cNvPr id="583" name="Google Shape;583;p50"/>
          <p:cNvSpPr txBox="1"/>
          <p:nvPr>
            <p:ph hasCustomPrompt="1" idx="4" type="title"/>
          </p:nvPr>
        </p:nvSpPr>
        <p:spPr>
          <a:xfrm>
            <a:off x="6585257" y="2917516"/>
            <a:ext cx="914400" cy="457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2800"/>
            </a:lvl1pPr>
            <a:lvl2pPr lvl="1" rtl="0" algn="ctr">
              <a:spcBef>
                <a:spcPts val="0"/>
              </a:spcBef>
              <a:spcAft>
                <a:spcPts val="0"/>
              </a:spcAft>
              <a:buClr>
                <a:schemeClr val="accent2"/>
              </a:buClr>
              <a:buSzPts val="3600"/>
              <a:buNone/>
              <a:defRPr sz="3600">
                <a:solidFill>
                  <a:schemeClr val="accent2"/>
                </a:solidFill>
              </a:defRPr>
            </a:lvl2pPr>
            <a:lvl3pPr lvl="2" rtl="0" algn="ctr">
              <a:spcBef>
                <a:spcPts val="0"/>
              </a:spcBef>
              <a:spcAft>
                <a:spcPts val="0"/>
              </a:spcAft>
              <a:buClr>
                <a:schemeClr val="accent2"/>
              </a:buClr>
              <a:buSzPts val="3600"/>
              <a:buNone/>
              <a:defRPr sz="3600">
                <a:solidFill>
                  <a:schemeClr val="accent2"/>
                </a:solidFill>
              </a:defRPr>
            </a:lvl3pPr>
            <a:lvl4pPr lvl="3" rtl="0" algn="ctr">
              <a:spcBef>
                <a:spcPts val="0"/>
              </a:spcBef>
              <a:spcAft>
                <a:spcPts val="0"/>
              </a:spcAft>
              <a:buClr>
                <a:schemeClr val="accent2"/>
              </a:buClr>
              <a:buSzPts val="3600"/>
              <a:buNone/>
              <a:defRPr sz="3600">
                <a:solidFill>
                  <a:schemeClr val="accent2"/>
                </a:solidFill>
              </a:defRPr>
            </a:lvl4pPr>
            <a:lvl5pPr lvl="4" rtl="0" algn="ctr">
              <a:spcBef>
                <a:spcPts val="0"/>
              </a:spcBef>
              <a:spcAft>
                <a:spcPts val="0"/>
              </a:spcAft>
              <a:buClr>
                <a:schemeClr val="accent2"/>
              </a:buClr>
              <a:buSzPts val="3600"/>
              <a:buNone/>
              <a:defRPr sz="3600">
                <a:solidFill>
                  <a:schemeClr val="accent2"/>
                </a:solidFill>
              </a:defRPr>
            </a:lvl5pPr>
            <a:lvl6pPr lvl="5" rtl="0" algn="ctr">
              <a:spcBef>
                <a:spcPts val="0"/>
              </a:spcBef>
              <a:spcAft>
                <a:spcPts val="0"/>
              </a:spcAft>
              <a:buClr>
                <a:schemeClr val="accent2"/>
              </a:buClr>
              <a:buSzPts val="3600"/>
              <a:buNone/>
              <a:defRPr sz="3600">
                <a:solidFill>
                  <a:schemeClr val="accent2"/>
                </a:solidFill>
              </a:defRPr>
            </a:lvl6pPr>
            <a:lvl7pPr lvl="6" rtl="0" algn="ctr">
              <a:spcBef>
                <a:spcPts val="0"/>
              </a:spcBef>
              <a:spcAft>
                <a:spcPts val="0"/>
              </a:spcAft>
              <a:buClr>
                <a:schemeClr val="accent2"/>
              </a:buClr>
              <a:buSzPts val="3600"/>
              <a:buNone/>
              <a:defRPr sz="3600">
                <a:solidFill>
                  <a:schemeClr val="accent2"/>
                </a:solidFill>
              </a:defRPr>
            </a:lvl7pPr>
            <a:lvl8pPr lvl="7" rtl="0" algn="ctr">
              <a:spcBef>
                <a:spcPts val="0"/>
              </a:spcBef>
              <a:spcAft>
                <a:spcPts val="0"/>
              </a:spcAft>
              <a:buClr>
                <a:schemeClr val="accent2"/>
              </a:buClr>
              <a:buSzPts val="3600"/>
              <a:buNone/>
              <a:defRPr sz="3600">
                <a:solidFill>
                  <a:schemeClr val="accent2"/>
                </a:solidFill>
              </a:defRPr>
            </a:lvl8pPr>
            <a:lvl9pPr lvl="8" rtl="0" algn="ctr">
              <a:spcBef>
                <a:spcPts val="0"/>
              </a:spcBef>
              <a:spcAft>
                <a:spcPts val="0"/>
              </a:spcAft>
              <a:buClr>
                <a:schemeClr val="accent2"/>
              </a:buClr>
              <a:buSzPts val="3600"/>
              <a:buNone/>
              <a:defRPr sz="3600">
                <a:solidFill>
                  <a:schemeClr val="accent2"/>
                </a:solidFill>
              </a:defRPr>
            </a:lvl9pPr>
          </a:lstStyle>
          <a:p>
            <a:r>
              <a:t>xx%</a:t>
            </a:r>
          </a:p>
        </p:txBody>
      </p:sp>
      <p:sp>
        <p:nvSpPr>
          <p:cNvPr id="584" name="Google Shape;584;p50"/>
          <p:cNvSpPr txBox="1"/>
          <p:nvPr>
            <p:ph idx="1" type="subTitle"/>
          </p:nvPr>
        </p:nvSpPr>
        <p:spPr>
          <a:xfrm>
            <a:off x="1185200" y="3636325"/>
            <a:ext cx="1828800" cy="5487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800"/>
              <a:buFont typeface="Ranchers"/>
              <a:buNone/>
              <a:defRPr sz="2800">
                <a:latin typeface="Ranchers"/>
                <a:ea typeface="Ranchers"/>
                <a:cs typeface="Ranchers"/>
                <a:sym typeface="Ranchers"/>
              </a:defRPr>
            </a:lvl1pPr>
            <a:lvl2pPr lvl="1">
              <a:spcBef>
                <a:spcPts val="0"/>
              </a:spcBef>
              <a:spcAft>
                <a:spcPts val="0"/>
              </a:spcAft>
              <a:buSzPts val="2800"/>
              <a:buFont typeface="Ranchers"/>
              <a:buNone/>
              <a:defRPr sz="2800">
                <a:latin typeface="Ranchers"/>
                <a:ea typeface="Ranchers"/>
                <a:cs typeface="Ranchers"/>
                <a:sym typeface="Ranchers"/>
              </a:defRPr>
            </a:lvl2pPr>
            <a:lvl3pPr lvl="2">
              <a:spcBef>
                <a:spcPts val="0"/>
              </a:spcBef>
              <a:spcAft>
                <a:spcPts val="0"/>
              </a:spcAft>
              <a:buSzPts val="2800"/>
              <a:buFont typeface="Ranchers"/>
              <a:buNone/>
              <a:defRPr sz="2800">
                <a:latin typeface="Ranchers"/>
                <a:ea typeface="Ranchers"/>
                <a:cs typeface="Ranchers"/>
                <a:sym typeface="Ranchers"/>
              </a:defRPr>
            </a:lvl3pPr>
            <a:lvl4pPr lvl="3">
              <a:spcBef>
                <a:spcPts val="0"/>
              </a:spcBef>
              <a:spcAft>
                <a:spcPts val="0"/>
              </a:spcAft>
              <a:buSzPts val="2800"/>
              <a:buFont typeface="Ranchers"/>
              <a:buNone/>
              <a:defRPr sz="2800">
                <a:latin typeface="Ranchers"/>
                <a:ea typeface="Ranchers"/>
                <a:cs typeface="Ranchers"/>
                <a:sym typeface="Ranchers"/>
              </a:defRPr>
            </a:lvl4pPr>
            <a:lvl5pPr lvl="4">
              <a:spcBef>
                <a:spcPts val="0"/>
              </a:spcBef>
              <a:spcAft>
                <a:spcPts val="0"/>
              </a:spcAft>
              <a:buSzPts val="2800"/>
              <a:buFont typeface="Ranchers"/>
              <a:buNone/>
              <a:defRPr sz="2800">
                <a:latin typeface="Ranchers"/>
                <a:ea typeface="Ranchers"/>
                <a:cs typeface="Ranchers"/>
                <a:sym typeface="Ranchers"/>
              </a:defRPr>
            </a:lvl5pPr>
            <a:lvl6pPr lvl="5">
              <a:spcBef>
                <a:spcPts val="0"/>
              </a:spcBef>
              <a:spcAft>
                <a:spcPts val="0"/>
              </a:spcAft>
              <a:buSzPts val="2800"/>
              <a:buFont typeface="Ranchers"/>
              <a:buNone/>
              <a:defRPr sz="2800">
                <a:latin typeface="Ranchers"/>
                <a:ea typeface="Ranchers"/>
                <a:cs typeface="Ranchers"/>
                <a:sym typeface="Ranchers"/>
              </a:defRPr>
            </a:lvl6pPr>
            <a:lvl7pPr lvl="6">
              <a:spcBef>
                <a:spcPts val="0"/>
              </a:spcBef>
              <a:spcAft>
                <a:spcPts val="0"/>
              </a:spcAft>
              <a:buSzPts val="2800"/>
              <a:buFont typeface="Ranchers"/>
              <a:buNone/>
              <a:defRPr sz="2800">
                <a:latin typeface="Ranchers"/>
                <a:ea typeface="Ranchers"/>
                <a:cs typeface="Ranchers"/>
                <a:sym typeface="Ranchers"/>
              </a:defRPr>
            </a:lvl7pPr>
            <a:lvl8pPr lvl="7">
              <a:spcBef>
                <a:spcPts val="0"/>
              </a:spcBef>
              <a:spcAft>
                <a:spcPts val="0"/>
              </a:spcAft>
              <a:buSzPts val="2800"/>
              <a:buFont typeface="Ranchers"/>
              <a:buNone/>
              <a:defRPr sz="2800">
                <a:latin typeface="Ranchers"/>
                <a:ea typeface="Ranchers"/>
                <a:cs typeface="Ranchers"/>
                <a:sym typeface="Ranchers"/>
              </a:defRPr>
            </a:lvl8pPr>
            <a:lvl9pPr lvl="8">
              <a:spcBef>
                <a:spcPts val="0"/>
              </a:spcBef>
              <a:spcAft>
                <a:spcPts val="0"/>
              </a:spcAft>
              <a:buSzPts val="2800"/>
              <a:buFont typeface="Ranchers"/>
              <a:buNone/>
              <a:defRPr sz="2800">
                <a:latin typeface="Ranchers"/>
                <a:ea typeface="Ranchers"/>
                <a:cs typeface="Ranchers"/>
                <a:sym typeface="Ranchers"/>
              </a:defRPr>
            </a:lvl9pPr>
          </a:lstStyle>
          <a:p/>
        </p:txBody>
      </p:sp>
      <p:sp>
        <p:nvSpPr>
          <p:cNvPr id="585" name="Google Shape;585;p50"/>
          <p:cNvSpPr txBox="1"/>
          <p:nvPr>
            <p:ph idx="5" type="subTitle"/>
          </p:nvPr>
        </p:nvSpPr>
        <p:spPr>
          <a:xfrm>
            <a:off x="1184384" y="4029150"/>
            <a:ext cx="1828800" cy="548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586" name="Google Shape;586;p50"/>
          <p:cNvSpPr txBox="1"/>
          <p:nvPr>
            <p:ph idx="6" type="subTitle"/>
          </p:nvPr>
        </p:nvSpPr>
        <p:spPr>
          <a:xfrm>
            <a:off x="3656213" y="3636325"/>
            <a:ext cx="1828800" cy="548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800"/>
              <a:buFont typeface="Ranchers"/>
              <a:buNone/>
              <a:defRPr sz="2800">
                <a:latin typeface="Ranchers"/>
                <a:ea typeface="Ranchers"/>
                <a:cs typeface="Ranchers"/>
                <a:sym typeface="Ranchers"/>
              </a:defRPr>
            </a:lvl1pPr>
            <a:lvl2pPr lvl="1" rtl="0">
              <a:spcBef>
                <a:spcPts val="0"/>
              </a:spcBef>
              <a:spcAft>
                <a:spcPts val="0"/>
              </a:spcAft>
              <a:buSzPts val="2800"/>
              <a:buFont typeface="Ranchers"/>
              <a:buNone/>
              <a:defRPr sz="2800">
                <a:latin typeface="Ranchers"/>
                <a:ea typeface="Ranchers"/>
                <a:cs typeface="Ranchers"/>
                <a:sym typeface="Ranchers"/>
              </a:defRPr>
            </a:lvl2pPr>
            <a:lvl3pPr lvl="2" rtl="0">
              <a:spcBef>
                <a:spcPts val="0"/>
              </a:spcBef>
              <a:spcAft>
                <a:spcPts val="0"/>
              </a:spcAft>
              <a:buSzPts val="2800"/>
              <a:buFont typeface="Ranchers"/>
              <a:buNone/>
              <a:defRPr sz="2800">
                <a:latin typeface="Ranchers"/>
                <a:ea typeface="Ranchers"/>
                <a:cs typeface="Ranchers"/>
                <a:sym typeface="Ranchers"/>
              </a:defRPr>
            </a:lvl3pPr>
            <a:lvl4pPr lvl="3" rtl="0">
              <a:spcBef>
                <a:spcPts val="0"/>
              </a:spcBef>
              <a:spcAft>
                <a:spcPts val="0"/>
              </a:spcAft>
              <a:buSzPts val="2800"/>
              <a:buFont typeface="Ranchers"/>
              <a:buNone/>
              <a:defRPr sz="2800">
                <a:latin typeface="Ranchers"/>
                <a:ea typeface="Ranchers"/>
                <a:cs typeface="Ranchers"/>
                <a:sym typeface="Ranchers"/>
              </a:defRPr>
            </a:lvl4pPr>
            <a:lvl5pPr lvl="4" rtl="0">
              <a:spcBef>
                <a:spcPts val="0"/>
              </a:spcBef>
              <a:spcAft>
                <a:spcPts val="0"/>
              </a:spcAft>
              <a:buSzPts val="2800"/>
              <a:buFont typeface="Ranchers"/>
              <a:buNone/>
              <a:defRPr sz="2800">
                <a:latin typeface="Ranchers"/>
                <a:ea typeface="Ranchers"/>
                <a:cs typeface="Ranchers"/>
                <a:sym typeface="Ranchers"/>
              </a:defRPr>
            </a:lvl5pPr>
            <a:lvl6pPr lvl="5" rtl="0">
              <a:spcBef>
                <a:spcPts val="0"/>
              </a:spcBef>
              <a:spcAft>
                <a:spcPts val="0"/>
              </a:spcAft>
              <a:buSzPts val="2800"/>
              <a:buFont typeface="Ranchers"/>
              <a:buNone/>
              <a:defRPr sz="2800">
                <a:latin typeface="Ranchers"/>
                <a:ea typeface="Ranchers"/>
                <a:cs typeface="Ranchers"/>
                <a:sym typeface="Ranchers"/>
              </a:defRPr>
            </a:lvl6pPr>
            <a:lvl7pPr lvl="6" rtl="0">
              <a:spcBef>
                <a:spcPts val="0"/>
              </a:spcBef>
              <a:spcAft>
                <a:spcPts val="0"/>
              </a:spcAft>
              <a:buSzPts val="2800"/>
              <a:buFont typeface="Ranchers"/>
              <a:buNone/>
              <a:defRPr sz="2800">
                <a:latin typeface="Ranchers"/>
                <a:ea typeface="Ranchers"/>
                <a:cs typeface="Ranchers"/>
                <a:sym typeface="Ranchers"/>
              </a:defRPr>
            </a:lvl7pPr>
            <a:lvl8pPr lvl="7" rtl="0">
              <a:spcBef>
                <a:spcPts val="0"/>
              </a:spcBef>
              <a:spcAft>
                <a:spcPts val="0"/>
              </a:spcAft>
              <a:buSzPts val="2800"/>
              <a:buFont typeface="Ranchers"/>
              <a:buNone/>
              <a:defRPr sz="2800">
                <a:latin typeface="Ranchers"/>
                <a:ea typeface="Ranchers"/>
                <a:cs typeface="Ranchers"/>
                <a:sym typeface="Ranchers"/>
              </a:defRPr>
            </a:lvl8pPr>
            <a:lvl9pPr lvl="8" rtl="0">
              <a:spcBef>
                <a:spcPts val="0"/>
              </a:spcBef>
              <a:spcAft>
                <a:spcPts val="0"/>
              </a:spcAft>
              <a:buSzPts val="2800"/>
              <a:buFont typeface="Ranchers"/>
              <a:buNone/>
              <a:defRPr sz="2800">
                <a:latin typeface="Ranchers"/>
                <a:ea typeface="Ranchers"/>
                <a:cs typeface="Ranchers"/>
                <a:sym typeface="Ranchers"/>
              </a:defRPr>
            </a:lvl9pPr>
          </a:lstStyle>
          <a:p/>
        </p:txBody>
      </p:sp>
      <p:sp>
        <p:nvSpPr>
          <p:cNvPr id="587" name="Google Shape;587;p50"/>
          <p:cNvSpPr txBox="1"/>
          <p:nvPr>
            <p:ph idx="7" type="subTitle"/>
          </p:nvPr>
        </p:nvSpPr>
        <p:spPr>
          <a:xfrm>
            <a:off x="3656625" y="4029150"/>
            <a:ext cx="1828800" cy="54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588" name="Google Shape;588;p50"/>
          <p:cNvSpPr txBox="1"/>
          <p:nvPr>
            <p:ph idx="8" type="subTitle"/>
          </p:nvPr>
        </p:nvSpPr>
        <p:spPr>
          <a:xfrm>
            <a:off x="6128050" y="3636325"/>
            <a:ext cx="1828800" cy="548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800"/>
              <a:buFont typeface="Ranchers"/>
              <a:buNone/>
              <a:defRPr sz="2800">
                <a:latin typeface="Ranchers"/>
                <a:ea typeface="Ranchers"/>
                <a:cs typeface="Ranchers"/>
                <a:sym typeface="Ranchers"/>
              </a:defRPr>
            </a:lvl1pPr>
            <a:lvl2pPr lvl="1" rtl="0">
              <a:spcBef>
                <a:spcPts val="0"/>
              </a:spcBef>
              <a:spcAft>
                <a:spcPts val="0"/>
              </a:spcAft>
              <a:buSzPts val="2800"/>
              <a:buFont typeface="Ranchers"/>
              <a:buNone/>
              <a:defRPr sz="2800">
                <a:latin typeface="Ranchers"/>
                <a:ea typeface="Ranchers"/>
                <a:cs typeface="Ranchers"/>
                <a:sym typeface="Ranchers"/>
              </a:defRPr>
            </a:lvl2pPr>
            <a:lvl3pPr lvl="2" rtl="0">
              <a:spcBef>
                <a:spcPts val="0"/>
              </a:spcBef>
              <a:spcAft>
                <a:spcPts val="0"/>
              </a:spcAft>
              <a:buSzPts val="2800"/>
              <a:buFont typeface="Ranchers"/>
              <a:buNone/>
              <a:defRPr sz="2800">
                <a:latin typeface="Ranchers"/>
                <a:ea typeface="Ranchers"/>
                <a:cs typeface="Ranchers"/>
                <a:sym typeface="Ranchers"/>
              </a:defRPr>
            </a:lvl3pPr>
            <a:lvl4pPr lvl="3" rtl="0">
              <a:spcBef>
                <a:spcPts val="0"/>
              </a:spcBef>
              <a:spcAft>
                <a:spcPts val="0"/>
              </a:spcAft>
              <a:buSzPts val="2800"/>
              <a:buFont typeface="Ranchers"/>
              <a:buNone/>
              <a:defRPr sz="2800">
                <a:latin typeface="Ranchers"/>
                <a:ea typeface="Ranchers"/>
                <a:cs typeface="Ranchers"/>
                <a:sym typeface="Ranchers"/>
              </a:defRPr>
            </a:lvl4pPr>
            <a:lvl5pPr lvl="4" rtl="0">
              <a:spcBef>
                <a:spcPts val="0"/>
              </a:spcBef>
              <a:spcAft>
                <a:spcPts val="0"/>
              </a:spcAft>
              <a:buSzPts val="2800"/>
              <a:buFont typeface="Ranchers"/>
              <a:buNone/>
              <a:defRPr sz="2800">
                <a:latin typeface="Ranchers"/>
                <a:ea typeface="Ranchers"/>
                <a:cs typeface="Ranchers"/>
                <a:sym typeface="Ranchers"/>
              </a:defRPr>
            </a:lvl5pPr>
            <a:lvl6pPr lvl="5" rtl="0">
              <a:spcBef>
                <a:spcPts val="0"/>
              </a:spcBef>
              <a:spcAft>
                <a:spcPts val="0"/>
              </a:spcAft>
              <a:buSzPts val="2800"/>
              <a:buFont typeface="Ranchers"/>
              <a:buNone/>
              <a:defRPr sz="2800">
                <a:latin typeface="Ranchers"/>
                <a:ea typeface="Ranchers"/>
                <a:cs typeface="Ranchers"/>
                <a:sym typeface="Ranchers"/>
              </a:defRPr>
            </a:lvl6pPr>
            <a:lvl7pPr lvl="6" rtl="0">
              <a:spcBef>
                <a:spcPts val="0"/>
              </a:spcBef>
              <a:spcAft>
                <a:spcPts val="0"/>
              </a:spcAft>
              <a:buSzPts val="2800"/>
              <a:buFont typeface="Ranchers"/>
              <a:buNone/>
              <a:defRPr sz="2800">
                <a:latin typeface="Ranchers"/>
                <a:ea typeface="Ranchers"/>
                <a:cs typeface="Ranchers"/>
                <a:sym typeface="Ranchers"/>
              </a:defRPr>
            </a:lvl7pPr>
            <a:lvl8pPr lvl="7" rtl="0">
              <a:spcBef>
                <a:spcPts val="0"/>
              </a:spcBef>
              <a:spcAft>
                <a:spcPts val="0"/>
              </a:spcAft>
              <a:buSzPts val="2800"/>
              <a:buFont typeface="Ranchers"/>
              <a:buNone/>
              <a:defRPr sz="2800">
                <a:latin typeface="Ranchers"/>
                <a:ea typeface="Ranchers"/>
                <a:cs typeface="Ranchers"/>
                <a:sym typeface="Ranchers"/>
              </a:defRPr>
            </a:lvl8pPr>
            <a:lvl9pPr lvl="8" rtl="0">
              <a:spcBef>
                <a:spcPts val="0"/>
              </a:spcBef>
              <a:spcAft>
                <a:spcPts val="0"/>
              </a:spcAft>
              <a:buSzPts val="2800"/>
              <a:buFont typeface="Ranchers"/>
              <a:buNone/>
              <a:defRPr sz="2800">
                <a:latin typeface="Ranchers"/>
                <a:ea typeface="Ranchers"/>
                <a:cs typeface="Ranchers"/>
                <a:sym typeface="Ranchers"/>
              </a:defRPr>
            </a:lvl9pPr>
          </a:lstStyle>
          <a:p/>
        </p:txBody>
      </p:sp>
      <p:sp>
        <p:nvSpPr>
          <p:cNvPr id="589" name="Google Shape;589;p50"/>
          <p:cNvSpPr txBox="1"/>
          <p:nvPr>
            <p:ph idx="9" type="subTitle"/>
          </p:nvPr>
        </p:nvSpPr>
        <p:spPr>
          <a:xfrm>
            <a:off x="6128057" y="4029150"/>
            <a:ext cx="1828800" cy="54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84" name="Shape 84"/>
        <p:cNvGrpSpPr/>
        <p:nvPr/>
      </p:nvGrpSpPr>
      <p:grpSpPr>
        <a:xfrm>
          <a:off x="0" y="0"/>
          <a:ext cx="0" cy="0"/>
          <a:chOff x="0" y="0"/>
          <a:chExt cx="0" cy="0"/>
        </a:xfrm>
      </p:grpSpPr>
      <p:sp>
        <p:nvSpPr>
          <p:cNvPr id="85" name="Google Shape;85;p6"/>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6"/>
          <p:cNvSpPr txBox="1"/>
          <p:nvPr>
            <p:ph type="title"/>
          </p:nvPr>
        </p:nvSpPr>
        <p:spPr>
          <a:xfrm>
            <a:off x="712800" y="460200"/>
            <a:ext cx="7704000" cy="5943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solidFill>
                  <a:schemeClr val="accent2"/>
                </a:solidFill>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CUSTOM_4_2">
    <p:bg>
      <p:bgPr>
        <a:solidFill>
          <a:schemeClr val="dk2"/>
        </a:solidFill>
      </p:bgPr>
    </p:bg>
    <p:spTree>
      <p:nvGrpSpPr>
        <p:cNvPr id="590" name="Shape 590"/>
        <p:cNvGrpSpPr/>
        <p:nvPr/>
      </p:nvGrpSpPr>
      <p:grpSpPr>
        <a:xfrm>
          <a:off x="0" y="0"/>
          <a:ext cx="0" cy="0"/>
          <a:chOff x="0" y="0"/>
          <a:chExt cx="0" cy="0"/>
        </a:xfrm>
      </p:grpSpPr>
      <p:sp>
        <p:nvSpPr>
          <p:cNvPr id="591" name="Google Shape;591;p51"/>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51"/>
          <p:cNvSpPr txBox="1"/>
          <p:nvPr>
            <p:ph hasCustomPrompt="1" type="title"/>
          </p:nvPr>
        </p:nvSpPr>
        <p:spPr>
          <a:xfrm>
            <a:off x="787350" y="803900"/>
            <a:ext cx="3582900" cy="109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a:r>
              <a:t>xx%</a:t>
            </a:r>
          </a:p>
        </p:txBody>
      </p:sp>
      <p:sp>
        <p:nvSpPr>
          <p:cNvPr id="593" name="Google Shape;593;p51"/>
          <p:cNvSpPr txBox="1"/>
          <p:nvPr>
            <p:ph hasCustomPrompt="1" idx="2" type="title"/>
          </p:nvPr>
        </p:nvSpPr>
        <p:spPr>
          <a:xfrm>
            <a:off x="4773750" y="2938057"/>
            <a:ext cx="3582900" cy="109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a:r>
              <a:t>xx%</a:t>
            </a:r>
          </a:p>
        </p:txBody>
      </p:sp>
      <p:sp>
        <p:nvSpPr>
          <p:cNvPr id="594" name="Google Shape;594;p51"/>
          <p:cNvSpPr txBox="1"/>
          <p:nvPr>
            <p:ph idx="1" type="subTitle"/>
          </p:nvPr>
        </p:nvSpPr>
        <p:spPr>
          <a:xfrm>
            <a:off x="787350" y="1844396"/>
            <a:ext cx="3582900" cy="365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595" name="Google Shape;595;p51"/>
          <p:cNvSpPr txBox="1"/>
          <p:nvPr>
            <p:ph idx="3" type="subTitle"/>
          </p:nvPr>
        </p:nvSpPr>
        <p:spPr>
          <a:xfrm>
            <a:off x="4773750" y="3977275"/>
            <a:ext cx="3582900" cy="365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596" name="Google Shape;596;p51"/>
          <p:cNvSpPr/>
          <p:nvPr>
            <p:ph idx="4" type="pic"/>
          </p:nvPr>
        </p:nvSpPr>
        <p:spPr>
          <a:xfrm rot="-408798">
            <a:off x="4795163" y="652327"/>
            <a:ext cx="2940969" cy="1806742"/>
          </a:xfrm>
          <a:prstGeom prst="rect">
            <a:avLst/>
          </a:prstGeom>
          <a:noFill/>
          <a:ln cap="flat" cmpd="sng" w="76200">
            <a:solidFill>
              <a:schemeClr val="lt1"/>
            </a:solidFill>
            <a:prstDash val="solid"/>
            <a:round/>
            <a:headEnd len="sm" w="sm" type="none"/>
            <a:tailEnd len="sm" w="sm" type="none"/>
          </a:ln>
          <a:effectLst>
            <a:outerShdw blurRad="71438" rotWithShape="0" algn="bl" dir="5400000" dist="28575">
              <a:schemeClr val="dk1">
                <a:alpha val="20000"/>
              </a:schemeClr>
            </a:outerShdw>
          </a:effectLst>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chemeClr val="dk2"/>
        </a:solidFill>
      </p:bgPr>
    </p:bg>
    <p:spTree>
      <p:nvGrpSpPr>
        <p:cNvPr id="597" name="Shape 597"/>
        <p:cNvGrpSpPr/>
        <p:nvPr/>
      </p:nvGrpSpPr>
      <p:grpSpPr>
        <a:xfrm>
          <a:off x="0" y="0"/>
          <a:ext cx="0" cy="0"/>
          <a:chOff x="0" y="0"/>
          <a:chExt cx="0" cy="0"/>
        </a:xfrm>
      </p:grpSpPr>
      <p:sp>
        <p:nvSpPr>
          <p:cNvPr id="598" name="Google Shape;598;p52"/>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52"/>
          <p:cNvSpPr txBox="1"/>
          <p:nvPr>
            <p:ph type="title"/>
          </p:nvPr>
        </p:nvSpPr>
        <p:spPr>
          <a:xfrm>
            <a:off x="4579575" y="1969434"/>
            <a:ext cx="3424800" cy="16959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500"/>
              <a:buNone/>
              <a:defRPr sz="5700"/>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p:txBody>
      </p:sp>
      <p:sp>
        <p:nvSpPr>
          <p:cNvPr id="600" name="Google Shape;600;p52"/>
          <p:cNvSpPr txBox="1"/>
          <p:nvPr>
            <p:ph idx="1" type="subTitle"/>
          </p:nvPr>
        </p:nvSpPr>
        <p:spPr>
          <a:xfrm>
            <a:off x="5567925" y="3817725"/>
            <a:ext cx="2436300" cy="640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grpSp>
        <p:nvGrpSpPr>
          <p:cNvPr id="601" name="Google Shape;601;p52"/>
          <p:cNvGrpSpPr/>
          <p:nvPr/>
        </p:nvGrpSpPr>
        <p:grpSpPr>
          <a:xfrm flipH="1" rot="1337449">
            <a:off x="-3152339" y="-1543329"/>
            <a:ext cx="6343605" cy="4441789"/>
            <a:chOff x="1619054" y="2953626"/>
            <a:chExt cx="4381243" cy="2529997"/>
          </a:xfrm>
        </p:grpSpPr>
        <p:sp>
          <p:nvSpPr>
            <p:cNvPr id="602" name="Google Shape;602;p52"/>
            <p:cNvSpPr/>
            <p:nvPr/>
          </p:nvSpPr>
          <p:spPr>
            <a:xfrm>
              <a:off x="1619054" y="2953626"/>
              <a:ext cx="4381243" cy="2529997"/>
            </a:xfrm>
            <a:custGeom>
              <a:rect b="b" l="l" r="r" t="t"/>
              <a:pathLst>
                <a:path extrusionOk="0" h="97420" w="168704">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52"/>
            <p:cNvSpPr/>
            <p:nvPr/>
          </p:nvSpPr>
          <p:spPr>
            <a:xfrm>
              <a:off x="1832850" y="5295600"/>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52"/>
            <p:cNvSpPr/>
            <p:nvPr/>
          </p:nvSpPr>
          <p:spPr>
            <a:xfrm>
              <a:off x="1832850" y="515777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52"/>
            <p:cNvSpPr/>
            <p:nvPr/>
          </p:nvSpPr>
          <p:spPr>
            <a:xfrm>
              <a:off x="1832850" y="501997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52"/>
            <p:cNvSpPr/>
            <p:nvPr/>
          </p:nvSpPr>
          <p:spPr>
            <a:xfrm>
              <a:off x="1832850" y="48822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52"/>
            <p:cNvSpPr/>
            <p:nvPr/>
          </p:nvSpPr>
          <p:spPr>
            <a:xfrm>
              <a:off x="1832850" y="4744400"/>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52"/>
            <p:cNvSpPr/>
            <p:nvPr/>
          </p:nvSpPr>
          <p:spPr>
            <a:xfrm>
              <a:off x="1832850" y="4606625"/>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52"/>
            <p:cNvSpPr/>
            <p:nvPr/>
          </p:nvSpPr>
          <p:spPr>
            <a:xfrm>
              <a:off x="1832850" y="44688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52"/>
            <p:cNvSpPr/>
            <p:nvPr/>
          </p:nvSpPr>
          <p:spPr>
            <a:xfrm>
              <a:off x="1832850" y="4331000"/>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52"/>
            <p:cNvSpPr/>
            <p:nvPr/>
          </p:nvSpPr>
          <p:spPr>
            <a:xfrm>
              <a:off x="1832850" y="4193225"/>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52"/>
            <p:cNvSpPr/>
            <p:nvPr/>
          </p:nvSpPr>
          <p:spPr>
            <a:xfrm>
              <a:off x="1832850" y="40554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52"/>
            <p:cNvSpPr/>
            <p:nvPr/>
          </p:nvSpPr>
          <p:spPr>
            <a:xfrm>
              <a:off x="1832850" y="391762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52"/>
            <p:cNvSpPr/>
            <p:nvPr/>
          </p:nvSpPr>
          <p:spPr>
            <a:xfrm>
              <a:off x="1832850" y="3779825"/>
              <a:ext cx="4085625" cy="125"/>
            </a:xfrm>
            <a:custGeom>
              <a:rect b="b" l="l" r="r" t="t"/>
              <a:pathLst>
                <a:path extrusionOk="0" h="5"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52"/>
            <p:cNvSpPr/>
            <p:nvPr/>
          </p:nvSpPr>
          <p:spPr>
            <a:xfrm>
              <a:off x="1832850" y="36420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52"/>
            <p:cNvSpPr/>
            <p:nvPr/>
          </p:nvSpPr>
          <p:spPr>
            <a:xfrm>
              <a:off x="1832850" y="3504250"/>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52"/>
            <p:cNvSpPr/>
            <p:nvPr/>
          </p:nvSpPr>
          <p:spPr>
            <a:xfrm>
              <a:off x="1832850" y="336642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8" name="Google Shape;618;p52"/>
          <p:cNvSpPr txBox="1"/>
          <p:nvPr>
            <p:ph hasCustomPrompt="1" idx="2" type="title"/>
          </p:nvPr>
        </p:nvSpPr>
        <p:spPr>
          <a:xfrm>
            <a:off x="5002900" y="703100"/>
            <a:ext cx="1463100" cy="1014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2"/>
              </a:buClr>
              <a:buSzPts val="9000"/>
              <a:buNone/>
              <a:defRPr sz="9000">
                <a:solidFill>
                  <a:schemeClr val="lt2"/>
                </a:solidFill>
              </a:defRPr>
            </a:lvl1pPr>
            <a:lvl2pPr lvl="1" rtl="0" algn="ctr">
              <a:spcBef>
                <a:spcPts val="0"/>
              </a:spcBef>
              <a:spcAft>
                <a:spcPts val="0"/>
              </a:spcAft>
              <a:buClr>
                <a:schemeClr val="lt2"/>
              </a:buClr>
              <a:buSzPts val="9000"/>
              <a:buNone/>
              <a:defRPr sz="9000">
                <a:solidFill>
                  <a:schemeClr val="lt2"/>
                </a:solidFill>
              </a:defRPr>
            </a:lvl2pPr>
            <a:lvl3pPr lvl="2" rtl="0" algn="ctr">
              <a:spcBef>
                <a:spcPts val="0"/>
              </a:spcBef>
              <a:spcAft>
                <a:spcPts val="0"/>
              </a:spcAft>
              <a:buClr>
                <a:schemeClr val="lt2"/>
              </a:buClr>
              <a:buSzPts val="9000"/>
              <a:buNone/>
              <a:defRPr sz="9000">
                <a:solidFill>
                  <a:schemeClr val="lt2"/>
                </a:solidFill>
              </a:defRPr>
            </a:lvl3pPr>
            <a:lvl4pPr lvl="3" rtl="0" algn="ctr">
              <a:spcBef>
                <a:spcPts val="0"/>
              </a:spcBef>
              <a:spcAft>
                <a:spcPts val="0"/>
              </a:spcAft>
              <a:buClr>
                <a:schemeClr val="lt2"/>
              </a:buClr>
              <a:buSzPts val="9000"/>
              <a:buNone/>
              <a:defRPr sz="9000">
                <a:solidFill>
                  <a:schemeClr val="lt2"/>
                </a:solidFill>
              </a:defRPr>
            </a:lvl4pPr>
            <a:lvl5pPr lvl="4" rtl="0" algn="ctr">
              <a:spcBef>
                <a:spcPts val="0"/>
              </a:spcBef>
              <a:spcAft>
                <a:spcPts val="0"/>
              </a:spcAft>
              <a:buClr>
                <a:schemeClr val="lt2"/>
              </a:buClr>
              <a:buSzPts val="9000"/>
              <a:buNone/>
              <a:defRPr sz="9000">
                <a:solidFill>
                  <a:schemeClr val="lt2"/>
                </a:solidFill>
              </a:defRPr>
            </a:lvl5pPr>
            <a:lvl6pPr lvl="5" rtl="0" algn="ctr">
              <a:spcBef>
                <a:spcPts val="0"/>
              </a:spcBef>
              <a:spcAft>
                <a:spcPts val="0"/>
              </a:spcAft>
              <a:buClr>
                <a:schemeClr val="lt2"/>
              </a:buClr>
              <a:buSzPts val="9000"/>
              <a:buNone/>
              <a:defRPr sz="9000">
                <a:solidFill>
                  <a:schemeClr val="lt2"/>
                </a:solidFill>
              </a:defRPr>
            </a:lvl6pPr>
            <a:lvl7pPr lvl="6" rtl="0" algn="ctr">
              <a:spcBef>
                <a:spcPts val="0"/>
              </a:spcBef>
              <a:spcAft>
                <a:spcPts val="0"/>
              </a:spcAft>
              <a:buClr>
                <a:schemeClr val="lt2"/>
              </a:buClr>
              <a:buSzPts val="9000"/>
              <a:buNone/>
              <a:defRPr sz="9000">
                <a:solidFill>
                  <a:schemeClr val="lt2"/>
                </a:solidFill>
              </a:defRPr>
            </a:lvl7pPr>
            <a:lvl8pPr lvl="7" rtl="0" algn="ctr">
              <a:spcBef>
                <a:spcPts val="0"/>
              </a:spcBef>
              <a:spcAft>
                <a:spcPts val="0"/>
              </a:spcAft>
              <a:buClr>
                <a:schemeClr val="lt2"/>
              </a:buClr>
              <a:buSzPts val="9000"/>
              <a:buNone/>
              <a:defRPr sz="9000">
                <a:solidFill>
                  <a:schemeClr val="lt2"/>
                </a:solidFill>
              </a:defRPr>
            </a:lvl8pPr>
            <a:lvl9pPr lvl="8" rtl="0" algn="ctr">
              <a:spcBef>
                <a:spcPts val="0"/>
              </a:spcBef>
              <a:spcAft>
                <a:spcPts val="0"/>
              </a:spcAft>
              <a:buClr>
                <a:schemeClr val="lt2"/>
              </a:buClr>
              <a:buSzPts val="9000"/>
              <a:buNone/>
              <a:defRPr sz="9000">
                <a:solidFill>
                  <a:schemeClr val="lt2"/>
                </a:solidFill>
              </a:defRPr>
            </a:lvl9pPr>
          </a:lstStyle>
          <a:p>
            <a:r>
              <a:t>xx%</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SECTION_HEADER_1_1">
    <p:bg>
      <p:bgPr>
        <a:solidFill>
          <a:schemeClr val="dk2"/>
        </a:solidFill>
      </p:bgPr>
    </p:bg>
    <p:spTree>
      <p:nvGrpSpPr>
        <p:cNvPr id="619" name="Shape 619"/>
        <p:cNvGrpSpPr/>
        <p:nvPr/>
      </p:nvGrpSpPr>
      <p:grpSpPr>
        <a:xfrm>
          <a:off x="0" y="0"/>
          <a:ext cx="0" cy="0"/>
          <a:chOff x="0" y="0"/>
          <a:chExt cx="0" cy="0"/>
        </a:xfrm>
      </p:grpSpPr>
      <p:sp>
        <p:nvSpPr>
          <p:cNvPr id="620" name="Google Shape;620;p53"/>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1" name="Google Shape;621;p53"/>
          <p:cNvGrpSpPr/>
          <p:nvPr/>
        </p:nvGrpSpPr>
        <p:grpSpPr>
          <a:xfrm rot="-59963">
            <a:off x="1256209" y="719258"/>
            <a:ext cx="6631582" cy="3704984"/>
            <a:chOff x="1619054" y="2953626"/>
            <a:chExt cx="4381243" cy="2529997"/>
          </a:xfrm>
        </p:grpSpPr>
        <p:sp>
          <p:nvSpPr>
            <p:cNvPr id="622" name="Google Shape;622;p53"/>
            <p:cNvSpPr/>
            <p:nvPr/>
          </p:nvSpPr>
          <p:spPr>
            <a:xfrm>
              <a:off x="1619054" y="2953626"/>
              <a:ext cx="4381243" cy="2529997"/>
            </a:xfrm>
            <a:custGeom>
              <a:rect b="b" l="l" r="r" t="t"/>
              <a:pathLst>
                <a:path extrusionOk="0" h="97420" w="168704">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53"/>
            <p:cNvSpPr/>
            <p:nvPr/>
          </p:nvSpPr>
          <p:spPr>
            <a:xfrm>
              <a:off x="1832850" y="5295600"/>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53"/>
            <p:cNvSpPr/>
            <p:nvPr/>
          </p:nvSpPr>
          <p:spPr>
            <a:xfrm>
              <a:off x="1832850" y="515777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53"/>
            <p:cNvSpPr/>
            <p:nvPr/>
          </p:nvSpPr>
          <p:spPr>
            <a:xfrm>
              <a:off x="1832850" y="501997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53"/>
            <p:cNvSpPr/>
            <p:nvPr/>
          </p:nvSpPr>
          <p:spPr>
            <a:xfrm>
              <a:off x="1832850" y="48822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53"/>
            <p:cNvSpPr/>
            <p:nvPr/>
          </p:nvSpPr>
          <p:spPr>
            <a:xfrm>
              <a:off x="1832850" y="4744400"/>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53"/>
            <p:cNvSpPr/>
            <p:nvPr/>
          </p:nvSpPr>
          <p:spPr>
            <a:xfrm>
              <a:off x="1832850" y="4606625"/>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53"/>
            <p:cNvSpPr/>
            <p:nvPr/>
          </p:nvSpPr>
          <p:spPr>
            <a:xfrm>
              <a:off x="1832850" y="44688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53"/>
            <p:cNvSpPr/>
            <p:nvPr/>
          </p:nvSpPr>
          <p:spPr>
            <a:xfrm>
              <a:off x="1832850" y="4331000"/>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53"/>
            <p:cNvSpPr/>
            <p:nvPr/>
          </p:nvSpPr>
          <p:spPr>
            <a:xfrm>
              <a:off x="1832850" y="4193225"/>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53"/>
            <p:cNvSpPr/>
            <p:nvPr/>
          </p:nvSpPr>
          <p:spPr>
            <a:xfrm>
              <a:off x="1832850" y="40554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53"/>
            <p:cNvSpPr/>
            <p:nvPr/>
          </p:nvSpPr>
          <p:spPr>
            <a:xfrm>
              <a:off x="1832850" y="391762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53"/>
            <p:cNvSpPr/>
            <p:nvPr/>
          </p:nvSpPr>
          <p:spPr>
            <a:xfrm>
              <a:off x="1832850" y="3779825"/>
              <a:ext cx="4085625" cy="125"/>
            </a:xfrm>
            <a:custGeom>
              <a:rect b="b" l="l" r="r" t="t"/>
              <a:pathLst>
                <a:path extrusionOk="0" h="5"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53"/>
            <p:cNvSpPr/>
            <p:nvPr/>
          </p:nvSpPr>
          <p:spPr>
            <a:xfrm>
              <a:off x="1832850" y="36420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53"/>
            <p:cNvSpPr/>
            <p:nvPr/>
          </p:nvSpPr>
          <p:spPr>
            <a:xfrm>
              <a:off x="1832850" y="3504250"/>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53"/>
            <p:cNvSpPr/>
            <p:nvPr/>
          </p:nvSpPr>
          <p:spPr>
            <a:xfrm>
              <a:off x="1832850" y="336642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8" name="Google Shape;638;p53"/>
          <p:cNvSpPr txBox="1"/>
          <p:nvPr>
            <p:ph type="title"/>
          </p:nvPr>
        </p:nvSpPr>
        <p:spPr>
          <a:xfrm>
            <a:off x="2939250" y="1069417"/>
            <a:ext cx="3265500" cy="704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sz="5500"/>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p:txBody>
      </p:sp>
      <p:sp>
        <p:nvSpPr>
          <p:cNvPr id="639" name="Google Shape;639;p53"/>
          <p:cNvSpPr txBox="1"/>
          <p:nvPr>
            <p:ph idx="1" type="subTitle"/>
          </p:nvPr>
        </p:nvSpPr>
        <p:spPr>
          <a:xfrm>
            <a:off x="3381900" y="1827542"/>
            <a:ext cx="2380200" cy="109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640" name="Google Shape;640;p53"/>
          <p:cNvSpPr txBox="1"/>
          <p:nvPr/>
        </p:nvSpPr>
        <p:spPr>
          <a:xfrm>
            <a:off x="2290050" y="3879750"/>
            <a:ext cx="4561800" cy="393600"/>
          </a:xfrm>
          <a:prstGeom prst="rect">
            <a:avLst/>
          </a:prstGeom>
          <a:noFill/>
          <a:ln>
            <a:noFill/>
          </a:ln>
        </p:spPr>
        <p:txBody>
          <a:bodyPr anchorCtr="0" anchor="ctr" bIns="91425" lIns="91425" spcFirstLastPara="1" rIns="91425" wrap="square" tIns="91425">
            <a:noAutofit/>
          </a:bodyPr>
          <a:lstStyle/>
          <a:p>
            <a:pPr indent="0" lvl="0" marL="0" rtl="0" algn="ctr">
              <a:spcBef>
                <a:spcPts val="300"/>
              </a:spcBef>
              <a:spcAft>
                <a:spcPts val="0"/>
              </a:spcAft>
              <a:buNone/>
            </a:pPr>
            <a:r>
              <a:rPr lang="en" sz="1200">
                <a:solidFill>
                  <a:schemeClr val="dk1"/>
                </a:solidFill>
                <a:latin typeface="Cabin"/>
                <a:ea typeface="Cabin"/>
                <a:cs typeface="Cabin"/>
                <a:sym typeface="Cabin"/>
              </a:rPr>
              <a:t>CREDITS: This presentation template was created by </a:t>
            </a:r>
            <a:r>
              <a:rPr b="1" lang="en" sz="1200">
                <a:solidFill>
                  <a:schemeClr val="hlink"/>
                </a:solidFill>
                <a:uFill>
                  <a:noFill/>
                </a:uFill>
                <a:latin typeface="Cabin"/>
                <a:ea typeface="Cabin"/>
                <a:cs typeface="Cabin"/>
                <a:sym typeface="Cabin"/>
                <a:hlinkClick r:id="rId2"/>
              </a:rPr>
              <a:t>Slidesgo</a:t>
            </a:r>
            <a:r>
              <a:rPr lang="en" sz="1200">
                <a:solidFill>
                  <a:schemeClr val="dk1"/>
                </a:solidFill>
                <a:latin typeface="Cabin"/>
                <a:ea typeface="Cabin"/>
                <a:cs typeface="Cabin"/>
                <a:sym typeface="Cabin"/>
              </a:rPr>
              <a:t>, and includes icons by </a:t>
            </a:r>
            <a:r>
              <a:rPr b="1" lang="en" sz="1200">
                <a:solidFill>
                  <a:schemeClr val="dk1"/>
                </a:solidFill>
                <a:uFill>
                  <a:noFill/>
                </a:uFill>
                <a:latin typeface="Cabin"/>
                <a:ea typeface="Cabin"/>
                <a:cs typeface="Cabin"/>
                <a:sym typeface="Cabin"/>
                <a:hlinkClick r:id="rId3">
                  <a:extLst>
                    <a:ext uri="{A12FA001-AC4F-418D-AE19-62706E023703}">
                      <ahyp:hlinkClr val="tx"/>
                    </a:ext>
                  </a:extLst>
                </a:hlinkClick>
              </a:rPr>
              <a:t>Flaticon</a:t>
            </a:r>
            <a:r>
              <a:rPr b="1" lang="en" sz="1200">
                <a:solidFill>
                  <a:schemeClr val="dk1"/>
                </a:solidFill>
                <a:latin typeface="Cabin"/>
                <a:ea typeface="Cabin"/>
                <a:cs typeface="Cabin"/>
                <a:sym typeface="Cabin"/>
              </a:rPr>
              <a:t> </a:t>
            </a:r>
            <a:r>
              <a:rPr lang="en" sz="1200">
                <a:solidFill>
                  <a:schemeClr val="dk1"/>
                </a:solidFill>
                <a:latin typeface="Cabin"/>
                <a:ea typeface="Cabin"/>
                <a:cs typeface="Cabin"/>
                <a:sym typeface="Cabin"/>
              </a:rPr>
              <a:t>and infographics &amp; images by </a:t>
            </a:r>
            <a:r>
              <a:rPr b="1" lang="en" sz="1200">
                <a:solidFill>
                  <a:schemeClr val="dk1"/>
                </a:solidFill>
                <a:uFill>
                  <a:noFill/>
                </a:uFill>
                <a:latin typeface="Cabin"/>
                <a:ea typeface="Cabin"/>
                <a:cs typeface="Cabin"/>
                <a:sym typeface="Cabin"/>
                <a:hlinkClick r:id="rId4">
                  <a:extLst>
                    <a:ext uri="{A12FA001-AC4F-418D-AE19-62706E023703}">
                      <ahyp:hlinkClr val="tx"/>
                    </a:ext>
                  </a:extLst>
                </a:hlinkClick>
              </a:rPr>
              <a:t>Freepik</a:t>
            </a:r>
            <a:endParaRPr b="1" sz="1200">
              <a:solidFill>
                <a:schemeClr val="dk1"/>
              </a:solidFill>
              <a:latin typeface="Cabin"/>
              <a:ea typeface="Cabin"/>
              <a:cs typeface="Cabin"/>
              <a:sym typeface="Cabin"/>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6">
    <p:bg>
      <p:bgPr>
        <a:solidFill>
          <a:schemeClr val="dk2"/>
        </a:solidFill>
      </p:bgPr>
    </p:bg>
    <p:spTree>
      <p:nvGrpSpPr>
        <p:cNvPr id="641" name="Shape 641"/>
        <p:cNvGrpSpPr/>
        <p:nvPr/>
      </p:nvGrpSpPr>
      <p:grpSpPr>
        <a:xfrm>
          <a:off x="0" y="0"/>
          <a:ext cx="0" cy="0"/>
          <a:chOff x="0" y="0"/>
          <a:chExt cx="0" cy="0"/>
        </a:xfrm>
      </p:grpSpPr>
      <p:sp>
        <p:nvSpPr>
          <p:cNvPr id="642" name="Google Shape;642;p54"/>
          <p:cNvSpPr/>
          <p:nvPr/>
        </p:nvSpPr>
        <p:spPr>
          <a:xfrm>
            <a:off x="197250" y="189900"/>
            <a:ext cx="1587600" cy="346500"/>
          </a:xfrm>
          <a:prstGeom prst="homePlate">
            <a:avLst>
              <a:gd fmla="val 50000" name="adj"/>
            </a:avLst>
          </a:prstGeom>
          <a:solidFill>
            <a:schemeClr val="accent3"/>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54"/>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54"/>
          <p:cNvSpPr/>
          <p:nvPr/>
        </p:nvSpPr>
        <p:spPr>
          <a:xfrm flipH="1" rot="-442253">
            <a:off x="7029987" y="3174775"/>
            <a:ext cx="3132792" cy="3171247"/>
          </a:xfrm>
          <a:custGeom>
            <a:rect b="b" l="l" r="r" t="t"/>
            <a:pathLst>
              <a:path extrusionOk="0" h="188354" w="186070">
                <a:moveTo>
                  <a:pt x="48270" y="14051"/>
                </a:moveTo>
                <a:cubicBezTo>
                  <a:pt x="48612" y="14051"/>
                  <a:pt x="48964" y="14092"/>
                  <a:pt x="49323" y="14179"/>
                </a:cubicBezTo>
                <a:cubicBezTo>
                  <a:pt x="51651" y="14742"/>
                  <a:pt x="53086" y="17070"/>
                  <a:pt x="52523" y="19398"/>
                </a:cubicBezTo>
                <a:cubicBezTo>
                  <a:pt x="52115" y="21097"/>
                  <a:pt x="50725" y="22388"/>
                  <a:pt x="48992" y="22653"/>
                </a:cubicBezTo>
                <a:cubicBezTo>
                  <a:pt x="48765" y="22690"/>
                  <a:pt x="48538" y="22707"/>
                  <a:pt x="48312" y="22707"/>
                </a:cubicBezTo>
                <a:cubicBezTo>
                  <a:pt x="46828" y="22707"/>
                  <a:pt x="45419" y="21938"/>
                  <a:pt x="44634" y="20645"/>
                </a:cubicBezTo>
                <a:cubicBezTo>
                  <a:pt x="42808" y="17673"/>
                  <a:pt x="45058" y="14051"/>
                  <a:pt x="48270" y="14051"/>
                </a:cubicBezTo>
                <a:close/>
                <a:moveTo>
                  <a:pt x="63144" y="17626"/>
                </a:moveTo>
                <a:cubicBezTo>
                  <a:pt x="63486" y="17626"/>
                  <a:pt x="63838" y="17667"/>
                  <a:pt x="64197" y="17754"/>
                </a:cubicBezTo>
                <a:cubicBezTo>
                  <a:pt x="66525" y="18306"/>
                  <a:pt x="67949" y="20645"/>
                  <a:pt x="67397" y="22973"/>
                </a:cubicBezTo>
                <a:cubicBezTo>
                  <a:pt x="66989" y="24672"/>
                  <a:pt x="65599" y="25952"/>
                  <a:pt x="63866" y="26228"/>
                </a:cubicBezTo>
                <a:cubicBezTo>
                  <a:pt x="63638" y="26265"/>
                  <a:pt x="63409" y="26282"/>
                  <a:pt x="63183" y="26282"/>
                </a:cubicBezTo>
                <a:cubicBezTo>
                  <a:pt x="61694" y="26282"/>
                  <a:pt x="60292" y="25513"/>
                  <a:pt x="59497" y="24220"/>
                </a:cubicBezTo>
                <a:cubicBezTo>
                  <a:pt x="57681" y="21248"/>
                  <a:pt x="59932" y="17626"/>
                  <a:pt x="63144" y="17626"/>
                </a:cubicBezTo>
                <a:close/>
                <a:moveTo>
                  <a:pt x="78016" y="21201"/>
                </a:moveTo>
                <a:cubicBezTo>
                  <a:pt x="78358" y="21201"/>
                  <a:pt x="78711" y="21242"/>
                  <a:pt x="79071" y="21329"/>
                </a:cubicBezTo>
                <a:cubicBezTo>
                  <a:pt x="81400" y="21881"/>
                  <a:pt x="82823" y="24220"/>
                  <a:pt x="82271" y="26537"/>
                </a:cubicBezTo>
                <a:cubicBezTo>
                  <a:pt x="81863" y="28247"/>
                  <a:pt x="80473" y="29527"/>
                  <a:pt x="78740" y="29803"/>
                </a:cubicBezTo>
                <a:cubicBezTo>
                  <a:pt x="78512" y="29840"/>
                  <a:pt x="78283" y="29857"/>
                  <a:pt x="78057" y="29857"/>
                </a:cubicBezTo>
                <a:cubicBezTo>
                  <a:pt x="76568" y="29857"/>
                  <a:pt x="75166" y="29088"/>
                  <a:pt x="74371" y="27795"/>
                </a:cubicBezTo>
                <a:cubicBezTo>
                  <a:pt x="72545" y="24823"/>
                  <a:pt x="74795" y="21201"/>
                  <a:pt x="78016" y="21201"/>
                </a:cubicBezTo>
                <a:close/>
                <a:moveTo>
                  <a:pt x="92890" y="24765"/>
                </a:moveTo>
                <a:cubicBezTo>
                  <a:pt x="93232" y="24765"/>
                  <a:pt x="93585" y="24806"/>
                  <a:pt x="93945" y="24893"/>
                </a:cubicBezTo>
                <a:cubicBezTo>
                  <a:pt x="96274" y="25445"/>
                  <a:pt x="97697" y="27784"/>
                  <a:pt x="97145" y="30112"/>
                </a:cubicBezTo>
                <a:cubicBezTo>
                  <a:pt x="96737" y="31812"/>
                  <a:pt x="95336" y="33103"/>
                  <a:pt x="93614" y="33378"/>
                </a:cubicBezTo>
                <a:cubicBezTo>
                  <a:pt x="93393" y="33412"/>
                  <a:pt x="93172" y="33429"/>
                  <a:pt x="92952" y="33429"/>
                </a:cubicBezTo>
                <a:cubicBezTo>
                  <a:pt x="91455" y="33429"/>
                  <a:pt x="90044" y="32658"/>
                  <a:pt x="89245" y="31359"/>
                </a:cubicBezTo>
                <a:cubicBezTo>
                  <a:pt x="87429" y="28387"/>
                  <a:pt x="89671" y="24765"/>
                  <a:pt x="92890" y="24765"/>
                </a:cubicBezTo>
                <a:close/>
                <a:moveTo>
                  <a:pt x="107764" y="28340"/>
                </a:moveTo>
                <a:cubicBezTo>
                  <a:pt x="108106" y="28340"/>
                  <a:pt x="108459" y="28381"/>
                  <a:pt x="108819" y="28468"/>
                </a:cubicBezTo>
                <a:cubicBezTo>
                  <a:pt x="111137" y="29020"/>
                  <a:pt x="112571" y="31359"/>
                  <a:pt x="112008" y="33687"/>
                </a:cubicBezTo>
                <a:cubicBezTo>
                  <a:pt x="111600" y="35387"/>
                  <a:pt x="110210" y="36678"/>
                  <a:pt x="108488" y="36942"/>
                </a:cubicBezTo>
                <a:cubicBezTo>
                  <a:pt x="108260" y="36979"/>
                  <a:pt x="108032" y="36997"/>
                  <a:pt x="107805" y="36997"/>
                </a:cubicBezTo>
                <a:cubicBezTo>
                  <a:pt x="106316" y="36997"/>
                  <a:pt x="104914" y="36227"/>
                  <a:pt x="104119" y="34934"/>
                </a:cubicBezTo>
                <a:cubicBezTo>
                  <a:pt x="102294" y="31962"/>
                  <a:pt x="104544" y="28340"/>
                  <a:pt x="107764" y="28340"/>
                </a:cubicBezTo>
                <a:close/>
                <a:moveTo>
                  <a:pt x="122627" y="31915"/>
                </a:moveTo>
                <a:cubicBezTo>
                  <a:pt x="122969" y="31915"/>
                  <a:pt x="123322" y="31956"/>
                  <a:pt x="123682" y="32043"/>
                </a:cubicBezTo>
                <a:cubicBezTo>
                  <a:pt x="126011" y="32595"/>
                  <a:pt x="127445" y="34934"/>
                  <a:pt x="126882" y="37251"/>
                </a:cubicBezTo>
                <a:cubicBezTo>
                  <a:pt x="126474" y="38962"/>
                  <a:pt x="125084" y="40242"/>
                  <a:pt x="123351" y="40517"/>
                </a:cubicBezTo>
                <a:cubicBezTo>
                  <a:pt x="123124" y="40554"/>
                  <a:pt x="122897" y="40572"/>
                  <a:pt x="122672" y="40572"/>
                </a:cubicBezTo>
                <a:cubicBezTo>
                  <a:pt x="121190" y="40572"/>
                  <a:pt x="119788" y="39802"/>
                  <a:pt x="118993" y="38509"/>
                </a:cubicBezTo>
                <a:cubicBezTo>
                  <a:pt x="117168" y="35537"/>
                  <a:pt x="119409" y="31915"/>
                  <a:pt x="122627" y="31915"/>
                </a:cubicBezTo>
                <a:close/>
                <a:moveTo>
                  <a:pt x="137512" y="35482"/>
                </a:moveTo>
                <a:cubicBezTo>
                  <a:pt x="137851" y="35482"/>
                  <a:pt x="138200" y="35522"/>
                  <a:pt x="138557" y="35607"/>
                </a:cubicBezTo>
                <a:cubicBezTo>
                  <a:pt x="140885" y="36170"/>
                  <a:pt x="142308" y="38509"/>
                  <a:pt x="141756" y="40826"/>
                </a:cubicBezTo>
                <a:cubicBezTo>
                  <a:pt x="141348" y="42526"/>
                  <a:pt x="139947" y="43817"/>
                  <a:pt x="138225" y="44093"/>
                </a:cubicBezTo>
                <a:cubicBezTo>
                  <a:pt x="137997" y="44129"/>
                  <a:pt x="137769" y="44147"/>
                  <a:pt x="137543" y="44147"/>
                </a:cubicBezTo>
                <a:cubicBezTo>
                  <a:pt x="136053" y="44147"/>
                  <a:pt x="134651" y="43376"/>
                  <a:pt x="133856" y="42073"/>
                </a:cubicBezTo>
                <a:cubicBezTo>
                  <a:pt x="132039" y="39108"/>
                  <a:pt x="134288" y="35482"/>
                  <a:pt x="137512" y="35482"/>
                </a:cubicBezTo>
                <a:close/>
                <a:moveTo>
                  <a:pt x="152375" y="39055"/>
                </a:moveTo>
                <a:cubicBezTo>
                  <a:pt x="152717" y="39055"/>
                  <a:pt x="153070" y="39095"/>
                  <a:pt x="153431" y="39182"/>
                </a:cubicBezTo>
                <a:cubicBezTo>
                  <a:pt x="155759" y="39734"/>
                  <a:pt x="157182" y="42073"/>
                  <a:pt x="156630" y="44402"/>
                </a:cubicBezTo>
                <a:cubicBezTo>
                  <a:pt x="156222" y="46101"/>
                  <a:pt x="154821" y="47392"/>
                  <a:pt x="153100" y="47657"/>
                </a:cubicBezTo>
                <a:cubicBezTo>
                  <a:pt x="152871" y="47693"/>
                  <a:pt x="152643" y="47711"/>
                  <a:pt x="152416" y="47711"/>
                </a:cubicBezTo>
                <a:cubicBezTo>
                  <a:pt x="150927" y="47711"/>
                  <a:pt x="149525" y="46941"/>
                  <a:pt x="148730" y="45648"/>
                </a:cubicBezTo>
                <a:cubicBezTo>
                  <a:pt x="146915" y="42676"/>
                  <a:pt x="149157" y="39055"/>
                  <a:pt x="152375" y="39055"/>
                </a:cubicBezTo>
                <a:close/>
                <a:moveTo>
                  <a:pt x="167249" y="42630"/>
                </a:moveTo>
                <a:cubicBezTo>
                  <a:pt x="167591" y="42630"/>
                  <a:pt x="167944" y="42671"/>
                  <a:pt x="168305" y="42757"/>
                </a:cubicBezTo>
                <a:cubicBezTo>
                  <a:pt x="170622" y="43309"/>
                  <a:pt x="172056" y="45648"/>
                  <a:pt x="171505" y="47966"/>
                </a:cubicBezTo>
                <a:lnTo>
                  <a:pt x="171494" y="47966"/>
                </a:lnTo>
                <a:cubicBezTo>
                  <a:pt x="171096" y="49676"/>
                  <a:pt x="169695" y="50967"/>
                  <a:pt x="167974" y="51232"/>
                </a:cubicBezTo>
                <a:cubicBezTo>
                  <a:pt x="167745" y="51268"/>
                  <a:pt x="167517" y="51286"/>
                  <a:pt x="167290" y="51286"/>
                </a:cubicBezTo>
                <a:cubicBezTo>
                  <a:pt x="165801" y="51286"/>
                  <a:pt x="164399" y="50517"/>
                  <a:pt x="163604" y="49223"/>
                </a:cubicBezTo>
                <a:cubicBezTo>
                  <a:pt x="161779" y="46251"/>
                  <a:pt x="164029" y="42630"/>
                  <a:pt x="167249" y="42630"/>
                </a:cubicBezTo>
                <a:close/>
                <a:moveTo>
                  <a:pt x="36623" y="0"/>
                </a:moveTo>
                <a:lnTo>
                  <a:pt x="35210" y="5859"/>
                </a:lnTo>
                <a:lnTo>
                  <a:pt x="0" y="152470"/>
                </a:lnTo>
                <a:lnTo>
                  <a:pt x="149447" y="188353"/>
                </a:lnTo>
                <a:lnTo>
                  <a:pt x="184657" y="41753"/>
                </a:lnTo>
                <a:lnTo>
                  <a:pt x="186070" y="35894"/>
                </a:lnTo>
                <a:lnTo>
                  <a:pt x="179935" y="34416"/>
                </a:lnTo>
                <a:lnTo>
                  <a:pt x="176613" y="33621"/>
                </a:lnTo>
                <a:lnTo>
                  <a:pt x="167521" y="31436"/>
                </a:lnTo>
                <a:lnTo>
                  <a:pt x="164200" y="30642"/>
                </a:lnTo>
                <a:lnTo>
                  <a:pt x="155108" y="28457"/>
                </a:lnTo>
                <a:lnTo>
                  <a:pt x="151798" y="27663"/>
                </a:lnTo>
                <a:lnTo>
                  <a:pt x="142705" y="25478"/>
                </a:lnTo>
                <a:lnTo>
                  <a:pt x="139384" y="24683"/>
                </a:lnTo>
                <a:lnTo>
                  <a:pt x="130292" y="22499"/>
                </a:lnTo>
                <a:lnTo>
                  <a:pt x="126971" y="21704"/>
                </a:lnTo>
                <a:lnTo>
                  <a:pt x="117878" y="19519"/>
                </a:lnTo>
                <a:lnTo>
                  <a:pt x="114568" y="18725"/>
                </a:lnTo>
                <a:lnTo>
                  <a:pt x="105476" y="16540"/>
                </a:lnTo>
                <a:lnTo>
                  <a:pt x="102166" y="15735"/>
                </a:lnTo>
                <a:lnTo>
                  <a:pt x="93063" y="13561"/>
                </a:lnTo>
                <a:lnTo>
                  <a:pt x="89741" y="12756"/>
                </a:lnTo>
                <a:lnTo>
                  <a:pt x="80649" y="10571"/>
                </a:lnTo>
                <a:lnTo>
                  <a:pt x="77339" y="9776"/>
                </a:lnTo>
                <a:lnTo>
                  <a:pt x="68236" y="7592"/>
                </a:lnTo>
                <a:lnTo>
                  <a:pt x="64925" y="6797"/>
                </a:lnTo>
                <a:lnTo>
                  <a:pt x="55833" y="4612"/>
                </a:lnTo>
                <a:lnTo>
                  <a:pt x="52512" y="3818"/>
                </a:lnTo>
                <a:lnTo>
                  <a:pt x="36623"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54"/>
          <p:cNvSpPr/>
          <p:nvPr/>
        </p:nvSpPr>
        <p:spPr>
          <a:xfrm rot="-8533407">
            <a:off x="-3712263" y="-892084"/>
            <a:ext cx="4413934" cy="2944070"/>
          </a:xfrm>
          <a:custGeom>
            <a:rect b="b" l="l" r="r" t="t"/>
            <a:pathLst>
              <a:path extrusionOk="0" h="97420" w="168704">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54"/>
          <p:cNvSpPr/>
          <p:nvPr/>
        </p:nvSpPr>
        <p:spPr>
          <a:xfrm rot="-2056089">
            <a:off x="6488591" y="3716212"/>
            <a:ext cx="1505928" cy="965775"/>
          </a:xfrm>
          <a:custGeom>
            <a:rect b="b" l="l" r="r" t="t"/>
            <a:pathLst>
              <a:path extrusionOk="0" h="27682" w="44447">
                <a:moveTo>
                  <a:pt x="4883" y="0"/>
                </a:moveTo>
                <a:lnTo>
                  <a:pt x="5711" y="3885"/>
                </a:lnTo>
                <a:lnTo>
                  <a:pt x="2460" y="6099"/>
                </a:lnTo>
                <a:lnTo>
                  <a:pt x="3230" y="10131"/>
                </a:lnTo>
                <a:lnTo>
                  <a:pt x="0" y="12286"/>
                </a:lnTo>
                <a:lnTo>
                  <a:pt x="38737" y="27681"/>
                </a:lnTo>
                <a:lnTo>
                  <a:pt x="41964" y="25525"/>
                </a:lnTo>
                <a:lnTo>
                  <a:pt x="41187" y="21516"/>
                </a:lnTo>
                <a:lnTo>
                  <a:pt x="44446" y="19280"/>
                </a:lnTo>
                <a:lnTo>
                  <a:pt x="43619" y="15395"/>
                </a:lnTo>
                <a:lnTo>
                  <a:pt x="4883" y="0"/>
                </a:lnTo>
                <a:close/>
              </a:path>
            </a:pathLst>
          </a:custGeom>
          <a:solidFill>
            <a:schemeClr val="accent1"/>
          </a:solidFill>
          <a:ln>
            <a:noFill/>
          </a:ln>
          <a:effectLst>
            <a:outerShdw blurRad="57150" rotWithShape="0" algn="bl" dir="6840000" dist="28575">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9BEE0"/>
              </a:solidFill>
            </a:endParaRPr>
          </a:p>
        </p:txBody>
      </p:sp>
      <p:sp>
        <p:nvSpPr>
          <p:cNvPr id="647" name="Google Shape;647;p54"/>
          <p:cNvSpPr/>
          <p:nvPr/>
        </p:nvSpPr>
        <p:spPr>
          <a:xfrm rot="442253">
            <a:off x="4652437" y="4012250"/>
            <a:ext cx="3132792" cy="3171247"/>
          </a:xfrm>
          <a:custGeom>
            <a:rect b="b" l="l" r="r" t="t"/>
            <a:pathLst>
              <a:path extrusionOk="0" h="188354" w="186070">
                <a:moveTo>
                  <a:pt x="48270" y="14051"/>
                </a:moveTo>
                <a:cubicBezTo>
                  <a:pt x="48612" y="14051"/>
                  <a:pt x="48964" y="14092"/>
                  <a:pt x="49323" y="14179"/>
                </a:cubicBezTo>
                <a:cubicBezTo>
                  <a:pt x="51651" y="14742"/>
                  <a:pt x="53086" y="17070"/>
                  <a:pt x="52523" y="19398"/>
                </a:cubicBezTo>
                <a:cubicBezTo>
                  <a:pt x="52115" y="21097"/>
                  <a:pt x="50725" y="22388"/>
                  <a:pt x="48992" y="22653"/>
                </a:cubicBezTo>
                <a:cubicBezTo>
                  <a:pt x="48765" y="22690"/>
                  <a:pt x="48538" y="22707"/>
                  <a:pt x="48312" y="22707"/>
                </a:cubicBezTo>
                <a:cubicBezTo>
                  <a:pt x="46828" y="22707"/>
                  <a:pt x="45419" y="21938"/>
                  <a:pt x="44634" y="20645"/>
                </a:cubicBezTo>
                <a:cubicBezTo>
                  <a:pt x="42808" y="17673"/>
                  <a:pt x="45058" y="14051"/>
                  <a:pt x="48270" y="14051"/>
                </a:cubicBezTo>
                <a:close/>
                <a:moveTo>
                  <a:pt x="63144" y="17626"/>
                </a:moveTo>
                <a:cubicBezTo>
                  <a:pt x="63486" y="17626"/>
                  <a:pt x="63838" y="17667"/>
                  <a:pt x="64197" y="17754"/>
                </a:cubicBezTo>
                <a:cubicBezTo>
                  <a:pt x="66525" y="18306"/>
                  <a:pt x="67949" y="20645"/>
                  <a:pt x="67397" y="22973"/>
                </a:cubicBezTo>
                <a:cubicBezTo>
                  <a:pt x="66989" y="24672"/>
                  <a:pt x="65599" y="25952"/>
                  <a:pt x="63866" y="26228"/>
                </a:cubicBezTo>
                <a:cubicBezTo>
                  <a:pt x="63638" y="26265"/>
                  <a:pt x="63409" y="26282"/>
                  <a:pt x="63183" y="26282"/>
                </a:cubicBezTo>
                <a:cubicBezTo>
                  <a:pt x="61694" y="26282"/>
                  <a:pt x="60292" y="25513"/>
                  <a:pt x="59497" y="24220"/>
                </a:cubicBezTo>
                <a:cubicBezTo>
                  <a:pt x="57681" y="21248"/>
                  <a:pt x="59932" y="17626"/>
                  <a:pt x="63144" y="17626"/>
                </a:cubicBezTo>
                <a:close/>
                <a:moveTo>
                  <a:pt x="78016" y="21201"/>
                </a:moveTo>
                <a:cubicBezTo>
                  <a:pt x="78358" y="21201"/>
                  <a:pt x="78711" y="21242"/>
                  <a:pt x="79071" y="21329"/>
                </a:cubicBezTo>
                <a:cubicBezTo>
                  <a:pt x="81400" y="21881"/>
                  <a:pt x="82823" y="24220"/>
                  <a:pt x="82271" y="26537"/>
                </a:cubicBezTo>
                <a:cubicBezTo>
                  <a:pt x="81863" y="28247"/>
                  <a:pt x="80473" y="29527"/>
                  <a:pt x="78740" y="29803"/>
                </a:cubicBezTo>
                <a:cubicBezTo>
                  <a:pt x="78512" y="29840"/>
                  <a:pt x="78283" y="29857"/>
                  <a:pt x="78057" y="29857"/>
                </a:cubicBezTo>
                <a:cubicBezTo>
                  <a:pt x="76568" y="29857"/>
                  <a:pt x="75166" y="29088"/>
                  <a:pt x="74371" y="27795"/>
                </a:cubicBezTo>
                <a:cubicBezTo>
                  <a:pt x="72545" y="24823"/>
                  <a:pt x="74795" y="21201"/>
                  <a:pt x="78016" y="21201"/>
                </a:cubicBezTo>
                <a:close/>
                <a:moveTo>
                  <a:pt x="92890" y="24765"/>
                </a:moveTo>
                <a:cubicBezTo>
                  <a:pt x="93232" y="24765"/>
                  <a:pt x="93585" y="24806"/>
                  <a:pt x="93945" y="24893"/>
                </a:cubicBezTo>
                <a:cubicBezTo>
                  <a:pt x="96274" y="25445"/>
                  <a:pt x="97697" y="27784"/>
                  <a:pt x="97145" y="30112"/>
                </a:cubicBezTo>
                <a:cubicBezTo>
                  <a:pt x="96737" y="31812"/>
                  <a:pt x="95336" y="33103"/>
                  <a:pt x="93614" y="33378"/>
                </a:cubicBezTo>
                <a:cubicBezTo>
                  <a:pt x="93393" y="33412"/>
                  <a:pt x="93172" y="33429"/>
                  <a:pt x="92952" y="33429"/>
                </a:cubicBezTo>
                <a:cubicBezTo>
                  <a:pt x="91455" y="33429"/>
                  <a:pt x="90044" y="32658"/>
                  <a:pt x="89245" y="31359"/>
                </a:cubicBezTo>
                <a:cubicBezTo>
                  <a:pt x="87429" y="28387"/>
                  <a:pt x="89671" y="24765"/>
                  <a:pt x="92890" y="24765"/>
                </a:cubicBezTo>
                <a:close/>
                <a:moveTo>
                  <a:pt x="107764" y="28340"/>
                </a:moveTo>
                <a:cubicBezTo>
                  <a:pt x="108106" y="28340"/>
                  <a:pt x="108459" y="28381"/>
                  <a:pt x="108819" y="28468"/>
                </a:cubicBezTo>
                <a:cubicBezTo>
                  <a:pt x="111137" y="29020"/>
                  <a:pt x="112571" y="31359"/>
                  <a:pt x="112008" y="33687"/>
                </a:cubicBezTo>
                <a:cubicBezTo>
                  <a:pt x="111600" y="35387"/>
                  <a:pt x="110210" y="36678"/>
                  <a:pt x="108488" y="36942"/>
                </a:cubicBezTo>
                <a:cubicBezTo>
                  <a:pt x="108260" y="36979"/>
                  <a:pt x="108032" y="36997"/>
                  <a:pt x="107805" y="36997"/>
                </a:cubicBezTo>
                <a:cubicBezTo>
                  <a:pt x="106316" y="36997"/>
                  <a:pt x="104914" y="36227"/>
                  <a:pt x="104119" y="34934"/>
                </a:cubicBezTo>
                <a:cubicBezTo>
                  <a:pt x="102294" y="31962"/>
                  <a:pt x="104544" y="28340"/>
                  <a:pt x="107764" y="28340"/>
                </a:cubicBezTo>
                <a:close/>
                <a:moveTo>
                  <a:pt x="122627" y="31915"/>
                </a:moveTo>
                <a:cubicBezTo>
                  <a:pt x="122969" y="31915"/>
                  <a:pt x="123322" y="31956"/>
                  <a:pt x="123682" y="32043"/>
                </a:cubicBezTo>
                <a:cubicBezTo>
                  <a:pt x="126011" y="32595"/>
                  <a:pt x="127445" y="34934"/>
                  <a:pt x="126882" y="37251"/>
                </a:cubicBezTo>
                <a:cubicBezTo>
                  <a:pt x="126474" y="38962"/>
                  <a:pt x="125084" y="40242"/>
                  <a:pt x="123351" y="40517"/>
                </a:cubicBezTo>
                <a:cubicBezTo>
                  <a:pt x="123124" y="40554"/>
                  <a:pt x="122897" y="40572"/>
                  <a:pt x="122672" y="40572"/>
                </a:cubicBezTo>
                <a:cubicBezTo>
                  <a:pt x="121190" y="40572"/>
                  <a:pt x="119788" y="39802"/>
                  <a:pt x="118993" y="38509"/>
                </a:cubicBezTo>
                <a:cubicBezTo>
                  <a:pt x="117168" y="35537"/>
                  <a:pt x="119409" y="31915"/>
                  <a:pt x="122627" y="31915"/>
                </a:cubicBezTo>
                <a:close/>
                <a:moveTo>
                  <a:pt x="137512" y="35482"/>
                </a:moveTo>
                <a:cubicBezTo>
                  <a:pt x="137851" y="35482"/>
                  <a:pt x="138200" y="35522"/>
                  <a:pt x="138557" y="35607"/>
                </a:cubicBezTo>
                <a:cubicBezTo>
                  <a:pt x="140885" y="36170"/>
                  <a:pt x="142308" y="38509"/>
                  <a:pt x="141756" y="40826"/>
                </a:cubicBezTo>
                <a:cubicBezTo>
                  <a:pt x="141348" y="42526"/>
                  <a:pt x="139947" y="43817"/>
                  <a:pt x="138225" y="44093"/>
                </a:cubicBezTo>
                <a:cubicBezTo>
                  <a:pt x="137997" y="44129"/>
                  <a:pt x="137769" y="44147"/>
                  <a:pt x="137543" y="44147"/>
                </a:cubicBezTo>
                <a:cubicBezTo>
                  <a:pt x="136053" y="44147"/>
                  <a:pt x="134651" y="43376"/>
                  <a:pt x="133856" y="42073"/>
                </a:cubicBezTo>
                <a:cubicBezTo>
                  <a:pt x="132039" y="39108"/>
                  <a:pt x="134288" y="35482"/>
                  <a:pt x="137512" y="35482"/>
                </a:cubicBezTo>
                <a:close/>
                <a:moveTo>
                  <a:pt x="152375" y="39055"/>
                </a:moveTo>
                <a:cubicBezTo>
                  <a:pt x="152717" y="39055"/>
                  <a:pt x="153070" y="39095"/>
                  <a:pt x="153431" y="39182"/>
                </a:cubicBezTo>
                <a:cubicBezTo>
                  <a:pt x="155759" y="39734"/>
                  <a:pt x="157182" y="42073"/>
                  <a:pt x="156630" y="44402"/>
                </a:cubicBezTo>
                <a:cubicBezTo>
                  <a:pt x="156222" y="46101"/>
                  <a:pt x="154821" y="47392"/>
                  <a:pt x="153100" y="47657"/>
                </a:cubicBezTo>
                <a:cubicBezTo>
                  <a:pt x="152871" y="47693"/>
                  <a:pt x="152643" y="47711"/>
                  <a:pt x="152416" y="47711"/>
                </a:cubicBezTo>
                <a:cubicBezTo>
                  <a:pt x="150927" y="47711"/>
                  <a:pt x="149525" y="46941"/>
                  <a:pt x="148730" y="45648"/>
                </a:cubicBezTo>
                <a:cubicBezTo>
                  <a:pt x="146915" y="42676"/>
                  <a:pt x="149157" y="39055"/>
                  <a:pt x="152375" y="39055"/>
                </a:cubicBezTo>
                <a:close/>
                <a:moveTo>
                  <a:pt x="167249" y="42630"/>
                </a:moveTo>
                <a:cubicBezTo>
                  <a:pt x="167591" y="42630"/>
                  <a:pt x="167944" y="42671"/>
                  <a:pt x="168305" y="42757"/>
                </a:cubicBezTo>
                <a:cubicBezTo>
                  <a:pt x="170622" y="43309"/>
                  <a:pt x="172056" y="45648"/>
                  <a:pt x="171505" y="47966"/>
                </a:cubicBezTo>
                <a:lnTo>
                  <a:pt x="171494" y="47966"/>
                </a:lnTo>
                <a:cubicBezTo>
                  <a:pt x="171096" y="49676"/>
                  <a:pt x="169695" y="50967"/>
                  <a:pt x="167974" y="51232"/>
                </a:cubicBezTo>
                <a:cubicBezTo>
                  <a:pt x="167745" y="51268"/>
                  <a:pt x="167517" y="51286"/>
                  <a:pt x="167290" y="51286"/>
                </a:cubicBezTo>
                <a:cubicBezTo>
                  <a:pt x="165801" y="51286"/>
                  <a:pt x="164399" y="50517"/>
                  <a:pt x="163604" y="49223"/>
                </a:cubicBezTo>
                <a:cubicBezTo>
                  <a:pt x="161779" y="46251"/>
                  <a:pt x="164029" y="42630"/>
                  <a:pt x="167249" y="42630"/>
                </a:cubicBezTo>
                <a:close/>
                <a:moveTo>
                  <a:pt x="36623" y="0"/>
                </a:moveTo>
                <a:lnTo>
                  <a:pt x="35210" y="5859"/>
                </a:lnTo>
                <a:lnTo>
                  <a:pt x="0" y="152470"/>
                </a:lnTo>
                <a:lnTo>
                  <a:pt x="149447" y="188353"/>
                </a:lnTo>
                <a:lnTo>
                  <a:pt x="184657" y="41753"/>
                </a:lnTo>
                <a:lnTo>
                  <a:pt x="186070" y="35894"/>
                </a:lnTo>
                <a:lnTo>
                  <a:pt x="179935" y="34416"/>
                </a:lnTo>
                <a:lnTo>
                  <a:pt x="176613" y="33621"/>
                </a:lnTo>
                <a:lnTo>
                  <a:pt x="167521" y="31436"/>
                </a:lnTo>
                <a:lnTo>
                  <a:pt x="164200" y="30642"/>
                </a:lnTo>
                <a:lnTo>
                  <a:pt x="155108" y="28457"/>
                </a:lnTo>
                <a:lnTo>
                  <a:pt x="151798" y="27663"/>
                </a:lnTo>
                <a:lnTo>
                  <a:pt x="142705" y="25478"/>
                </a:lnTo>
                <a:lnTo>
                  <a:pt x="139384" y="24683"/>
                </a:lnTo>
                <a:lnTo>
                  <a:pt x="130292" y="22499"/>
                </a:lnTo>
                <a:lnTo>
                  <a:pt x="126971" y="21704"/>
                </a:lnTo>
                <a:lnTo>
                  <a:pt x="117878" y="19519"/>
                </a:lnTo>
                <a:lnTo>
                  <a:pt x="114568" y="18725"/>
                </a:lnTo>
                <a:lnTo>
                  <a:pt x="105476" y="16540"/>
                </a:lnTo>
                <a:lnTo>
                  <a:pt x="102166" y="15735"/>
                </a:lnTo>
                <a:lnTo>
                  <a:pt x="93063" y="13561"/>
                </a:lnTo>
                <a:lnTo>
                  <a:pt x="89741" y="12756"/>
                </a:lnTo>
                <a:lnTo>
                  <a:pt x="80649" y="10571"/>
                </a:lnTo>
                <a:lnTo>
                  <a:pt x="77339" y="9776"/>
                </a:lnTo>
                <a:lnTo>
                  <a:pt x="68236" y="7592"/>
                </a:lnTo>
                <a:lnTo>
                  <a:pt x="64925" y="6797"/>
                </a:lnTo>
                <a:lnTo>
                  <a:pt x="55833" y="4612"/>
                </a:lnTo>
                <a:lnTo>
                  <a:pt x="52512" y="3818"/>
                </a:lnTo>
                <a:lnTo>
                  <a:pt x="36623"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6_1">
    <p:bg>
      <p:bgPr>
        <a:solidFill>
          <a:schemeClr val="dk2"/>
        </a:solidFill>
      </p:bgPr>
    </p:bg>
    <p:spTree>
      <p:nvGrpSpPr>
        <p:cNvPr id="648" name="Shape 648"/>
        <p:cNvGrpSpPr/>
        <p:nvPr/>
      </p:nvGrpSpPr>
      <p:grpSpPr>
        <a:xfrm>
          <a:off x="0" y="0"/>
          <a:ext cx="0" cy="0"/>
          <a:chOff x="0" y="0"/>
          <a:chExt cx="0" cy="0"/>
        </a:xfrm>
      </p:grpSpPr>
      <p:sp>
        <p:nvSpPr>
          <p:cNvPr id="649" name="Google Shape;649;p55"/>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55"/>
          <p:cNvSpPr/>
          <p:nvPr/>
        </p:nvSpPr>
        <p:spPr>
          <a:xfrm rot="-8847925">
            <a:off x="-3461958" y="2227302"/>
            <a:ext cx="4414371" cy="2944086"/>
          </a:xfrm>
          <a:custGeom>
            <a:rect b="b" l="l" r="r" t="t"/>
            <a:pathLst>
              <a:path extrusionOk="0" h="97420" w="168704">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55"/>
          <p:cNvSpPr/>
          <p:nvPr/>
        </p:nvSpPr>
        <p:spPr>
          <a:xfrm rot="5400728">
            <a:off x="7785195" y="1728138"/>
            <a:ext cx="1417500" cy="381300"/>
          </a:xfrm>
          <a:prstGeom prst="homePlate">
            <a:avLst>
              <a:gd fmla="val 50000" name="adj"/>
            </a:avLst>
          </a:prstGeom>
          <a:solidFill>
            <a:schemeClr val="accent1"/>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55"/>
          <p:cNvSpPr/>
          <p:nvPr/>
        </p:nvSpPr>
        <p:spPr>
          <a:xfrm flipH="1" rot="-8100000">
            <a:off x="8025084" y="-639321"/>
            <a:ext cx="3132714" cy="3171168"/>
          </a:xfrm>
          <a:custGeom>
            <a:rect b="b" l="l" r="r" t="t"/>
            <a:pathLst>
              <a:path extrusionOk="0" h="188354" w="186070">
                <a:moveTo>
                  <a:pt x="48270" y="14051"/>
                </a:moveTo>
                <a:cubicBezTo>
                  <a:pt x="48612" y="14051"/>
                  <a:pt x="48964" y="14092"/>
                  <a:pt x="49323" y="14179"/>
                </a:cubicBezTo>
                <a:cubicBezTo>
                  <a:pt x="51651" y="14742"/>
                  <a:pt x="53086" y="17070"/>
                  <a:pt x="52523" y="19398"/>
                </a:cubicBezTo>
                <a:cubicBezTo>
                  <a:pt x="52115" y="21097"/>
                  <a:pt x="50725" y="22388"/>
                  <a:pt x="48992" y="22653"/>
                </a:cubicBezTo>
                <a:cubicBezTo>
                  <a:pt x="48765" y="22690"/>
                  <a:pt x="48538" y="22707"/>
                  <a:pt x="48312" y="22707"/>
                </a:cubicBezTo>
                <a:cubicBezTo>
                  <a:pt x="46828" y="22707"/>
                  <a:pt x="45419" y="21938"/>
                  <a:pt x="44634" y="20645"/>
                </a:cubicBezTo>
                <a:cubicBezTo>
                  <a:pt x="42808" y="17673"/>
                  <a:pt x="45058" y="14051"/>
                  <a:pt x="48270" y="14051"/>
                </a:cubicBezTo>
                <a:close/>
                <a:moveTo>
                  <a:pt x="63144" y="17626"/>
                </a:moveTo>
                <a:cubicBezTo>
                  <a:pt x="63486" y="17626"/>
                  <a:pt x="63838" y="17667"/>
                  <a:pt x="64197" y="17754"/>
                </a:cubicBezTo>
                <a:cubicBezTo>
                  <a:pt x="66525" y="18306"/>
                  <a:pt x="67949" y="20645"/>
                  <a:pt x="67397" y="22973"/>
                </a:cubicBezTo>
                <a:cubicBezTo>
                  <a:pt x="66989" y="24672"/>
                  <a:pt x="65599" y="25952"/>
                  <a:pt x="63866" y="26228"/>
                </a:cubicBezTo>
                <a:cubicBezTo>
                  <a:pt x="63638" y="26265"/>
                  <a:pt x="63409" y="26282"/>
                  <a:pt x="63183" y="26282"/>
                </a:cubicBezTo>
                <a:cubicBezTo>
                  <a:pt x="61694" y="26282"/>
                  <a:pt x="60292" y="25513"/>
                  <a:pt x="59497" y="24220"/>
                </a:cubicBezTo>
                <a:cubicBezTo>
                  <a:pt x="57681" y="21248"/>
                  <a:pt x="59932" y="17626"/>
                  <a:pt x="63144" y="17626"/>
                </a:cubicBezTo>
                <a:close/>
                <a:moveTo>
                  <a:pt x="78016" y="21201"/>
                </a:moveTo>
                <a:cubicBezTo>
                  <a:pt x="78358" y="21201"/>
                  <a:pt x="78711" y="21242"/>
                  <a:pt x="79071" y="21329"/>
                </a:cubicBezTo>
                <a:cubicBezTo>
                  <a:pt x="81400" y="21881"/>
                  <a:pt x="82823" y="24220"/>
                  <a:pt x="82271" y="26537"/>
                </a:cubicBezTo>
                <a:cubicBezTo>
                  <a:pt x="81863" y="28247"/>
                  <a:pt x="80473" y="29527"/>
                  <a:pt x="78740" y="29803"/>
                </a:cubicBezTo>
                <a:cubicBezTo>
                  <a:pt x="78512" y="29840"/>
                  <a:pt x="78283" y="29857"/>
                  <a:pt x="78057" y="29857"/>
                </a:cubicBezTo>
                <a:cubicBezTo>
                  <a:pt x="76568" y="29857"/>
                  <a:pt x="75166" y="29088"/>
                  <a:pt x="74371" y="27795"/>
                </a:cubicBezTo>
                <a:cubicBezTo>
                  <a:pt x="72545" y="24823"/>
                  <a:pt x="74795" y="21201"/>
                  <a:pt x="78016" y="21201"/>
                </a:cubicBezTo>
                <a:close/>
                <a:moveTo>
                  <a:pt x="92890" y="24765"/>
                </a:moveTo>
                <a:cubicBezTo>
                  <a:pt x="93232" y="24765"/>
                  <a:pt x="93585" y="24806"/>
                  <a:pt x="93945" y="24893"/>
                </a:cubicBezTo>
                <a:cubicBezTo>
                  <a:pt x="96274" y="25445"/>
                  <a:pt x="97697" y="27784"/>
                  <a:pt x="97145" y="30112"/>
                </a:cubicBezTo>
                <a:cubicBezTo>
                  <a:pt x="96737" y="31812"/>
                  <a:pt x="95336" y="33103"/>
                  <a:pt x="93614" y="33378"/>
                </a:cubicBezTo>
                <a:cubicBezTo>
                  <a:pt x="93393" y="33412"/>
                  <a:pt x="93172" y="33429"/>
                  <a:pt x="92952" y="33429"/>
                </a:cubicBezTo>
                <a:cubicBezTo>
                  <a:pt x="91455" y="33429"/>
                  <a:pt x="90044" y="32658"/>
                  <a:pt x="89245" y="31359"/>
                </a:cubicBezTo>
                <a:cubicBezTo>
                  <a:pt x="87429" y="28387"/>
                  <a:pt x="89671" y="24765"/>
                  <a:pt x="92890" y="24765"/>
                </a:cubicBezTo>
                <a:close/>
                <a:moveTo>
                  <a:pt x="107764" y="28340"/>
                </a:moveTo>
                <a:cubicBezTo>
                  <a:pt x="108106" y="28340"/>
                  <a:pt x="108459" y="28381"/>
                  <a:pt x="108819" y="28468"/>
                </a:cubicBezTo>
                <a:cubicBezTo>
                  <a:pt x="111137" y="29020"/>
                  <a:pt x="112571" y="31359"/>
                  <a:pt x="112008" y="33687"/>
                </a:cubicBezTo>
                <a:cubicBezTo>
                  <a:pt x="111600" y="35387"/>
                  <a:pt x="110210" y="36678"/>
                  <a:pt x="108488" y="36942"/>
                </a:cubicBezTo>
                <a:cubicBezTo>
                  <a:pt x="108260" y="36979"/>
                  <a:pt x="108032" y="36997"/>
                  <a:pt x="107805" y="36997"/>
                </a:cubicBezTo>
                <a:cubicBezTo>
                  <a:pt x="106316" y="36997"/>
                  <a:pt x="104914" y="36227"/>
                  <a:pt x="104119" y="34934"/>
                </a:cubicBezTo>
                <a:cubicBezTo>
                  <a:pt x="102294" y="31962"/>
                  <a:pt x="104544" y="28340"/>
                  <a:pt x="107764" y="28340"/>
                </a:cubicBezTo>
                <a:close/>
                <a:moveTo>
                  <a:pt x="122627" y="31915"/>
                </a:moveTo>
                <a:cubicBezTo>
                  <a:pt x="122969" y="31915"/>
                  <a:pt x="123322" y="31956"/>
                  <a:pt x="123682" y="32043"/>
                </a:cubicBezTo>
                <a:cubicBezTo>
                  <a:pt x="126011" y="32595"/>
                  <a:pt x="127445" y="34934"/>
                  <a:pt x="126882" y="37251"/>
                </a:cubicBezTo>
                <a:cubicBezTo>
                  <a:pt x="126474" y="38962"/>
                  <a:pt x="125084" y="40242"/>
                  <a:pt x="123351" y="40517"/>
                </a:cubicBezTo>
                <a:cubicBezTo>
                  <a:pt x="123124" y="40554"/>
                  <a:pt x="122897" y="40572"/>
                  <a:pt x="122672" y="40572"/>
                </a:cubicBezTo>
                <a:cubicBezTo>
                  <a:pt x="121190" y="40572"/>
                  <a:pt x="119788" y="39802"/>
                  <a:pt x="118993" y="38509"/>
                </a:cubicBezTo>
                <a:cubicBezTo>
                  <a:pt x="117168" y="35537"/>
                  <a:pt x="119409" y="31915"/>
                  <a:pt x="122627" y="31915"/>
                </a:cubicBezTo>
                <a:close/>
                <a:moveTo>
                  <a:pt x="137512" y="35482"/>
                </a:moveTo>
                <a:cubicBezTo>
                  <a:pt x="137851" y="35482"/>
                  <a:pt x="138200" y="35522"/>
                  <a:pt x="138557" y="35607"/>
                </a:cubicBezTo>
                <a:cubicBezTo>
                  <a:pt x="140885" y="36170"/>
                  <a:pt x="142308" y="38509"/>
                  <a:pt x="141756" y="40826"/>
                </a:cubicBezTo>
                <a:cubicBezTo>
                  <a:pt x="141348" y="42526"/>
                  <a:pt x="139947" y="43817"/>
                  <a:pt x="138225" y="44093"/>
                </a:cubicBezTo>
                <a:cubicBezTo>
                  <a:pt x="137997" y="44129"/>
                  <a:pt x="137769" y="44147"/>
                  <a:pt x="137543" y="44147"/>
                </a:cubicBezTo>
                <a:cubicBezTo>
                  <a:pt x="136053" y="44147"/>
                  <a:pt x="134651" y="43376"/>
                  <a:pt x="133856" y="42073"/>
                </a:cubicBezTo>
                <a:cubicBezTo>
                  <a:pt x="132039" y="39108"/>
                  <a:pt x="134288" y="35482"/>
                  <a:pt x="137512" y="35482"/>
                </a:cubicBezTo>
                <a:close/>
                <a:moveTo>
                  <a:pt x="152375" y="39055"/>
                </a:moveTo>
                <a:cubicBezTo>
                  <a:pt x="152717" y="39055"/>
                  <a:pt x="153070" y="39095"/>
                  <a:pt x="153431" y="39182"/>
                </a:cubicBezTo>
                <a:cubicBezTo>
                  <a:pt x="155759" y="39734"/>
                  <a:pt x="157182" y="42073"/>
                  <a:pt x="156630" y="44402"/>
                </a:cubicBezTo>
                <a:cubicBezTo>
                  <a:pt x="156222" y="46101"/>
                  <a:pt x="154821" y="47392"/>
                  <a:pt x="153100" y="47657"/>
                </a:cubicBezTo>
                <a:cubicBezTo>
                  <a:pt x="152871" y="47693"/>
                  <a:pt x="152643" y="47711"/>
                  <a:pt x="152416" y="47711"/>
                </a:cubicBezTo>
                <a:cubicBezTo>
                  <a:pt x="150927" y="47711"/>
                  <a:pt x="149525" y="46941"/>
                  <a:pt x="148730" y="45648"/>
                </a:cubicBezTo>
                <a:cubicBezTo>
                  <a:pt x="146915" y="42676"/>
                  <a:pt x="149157" y="39055"/>
                  <a:pt x="152375" y="39055"/>
                </a:cubicBezTo>
                <a:close/>
                <a:moveTo>
                  <a:pt x="167249" y="42630"/>
                </a:moveTo>
                <a:cubicBezTo>
                  <a:pt x="167591" y="42630"/>
                  <a:pt x="167944" y="42671"/>
                  <a:pt x="168305" y="42757"/>
                </a:cubicBezTo>
                <a:cubicBezTo>
                  <a:pt x="170622" y="43309"/>
                  <a:pt x="172056" y="45648"/>
                  <a:pt x="171505" y="47966"/>
                </a:cubicBezTo>
                <a:lnTo>
                  <a:pt x="171494" y="47966"/>
                </a:lnTo>
                <a:cubicBezTo>
                  <a:pt x="171096" y="49676"/>
                  <a:pt x="169695" y="50967"/>
                  <a:pt x="167974" y="51232"/>
                </a:cubicBezTo>
                <a:cubicBezTo>
                  <a:pt x="167745" y="51268"/>
                  <a:pt x="167517" y="51286"/>
                  <a:pt x="167290" y="51286"/>
                </a:cubicBezTo>
                <a:cubicBezTo>
                  <a:pt x="165801" y="51286"/>
                  <a:pt x="164399" y="50517"/>
                  <a:pt x="163604" y="49223"/>
                </a:cubicBezTo>
                <a:cubicBezTo>
                  <a:pt x="161779" y="46251"/>
                  <a:pt x="164029" y="42630"/>
                  <a:pt x="167249" y="42630"/>
                </a:cubicBezTo>
                <a:close/>
                <a:moveTo>
                  <a:pt x="36623" y="0"/>
                </a:moveTo>
                <a:lnTo>
                  <a:pt x="35210" y="5859"/>
                </a:lnTo>
                <a:lnTo>
                  <a:pt x="0" y="152470"/>
                </a:lnTo>
                <a:lnTo>
                  <a:pt x="149447" y="188353"/>
                </a:lnTo>
                <a:lnTo>
                  <a:pt x="184657" y="41753"/>
                </a:lnTo>
                <a:lnTo>
                  <a:pt x="186070" y="35894"/>
                </a:lnTo>
                <a:lnTo>
                  <a:pt x="179935" y="34416"/>
                </a:lnTo>
                <a:lnTo>
                  <a:pt x="176613" y="33621"/>
                </a:lnTo>
                <a:lnTo>
                  <a:pt x="167521" y="31436"/>
                </a:lnTo>
                <a:lnTo>
                  <a:pt x="164200" y="30642"/>
                </a:lnTo>
                <a:lnTo>
                  <a:pt x="155108" y="28457"/>
                </a:lnTo>
                <a:lnTo>
                  <a:pt x="151798" y="27663"/>
                </a:lnTo>
                <a:lnTo>
                  <a:pt x="142705" y="25478"/>
                </a:lnTo>
                <a:lnTo>
                  <a:pt x="139384" y="24683"/>
                </a:lnTo>
                <a:lnTo>
                  <a:pt x="130292" y="22499"/>
                </a:lnTo>
                <a:lnTo>
                  <a:pt x="126971" y="21704"/>
                </a:lnTo>
                <a:lnTo>
                  <a:pt x="117878" y="19519"/>
                </a:lnTo>
                <a:lnTo>
                  <a:pt x="114568" y="18725"/>
                </a:lnTo>
                <a:lnTo>
                  <a:pt x="105476" y="16540"/>
                </a:lnTo>
                <a:lnTo>
                  <a:pt x="102166" y="15735"/>
                </a:lnTo>
                <a:lnTo>
                  <a:pt x="93063" y="13561"/>
                </a:lnTo>
                <a:lnTo>
                  <a:pt x="89741" y="12756"/>
                </a:lnTo>
                <a:lnTo>
                  <a:pt x="80649" y="10571"/>
                </a:lnTo>
                <a:lnTo>
                  <a:pt x="77339" y="9776"/>
                </a:lnTo>
                <a:lnTo>
                  <a:pt x="68236" y="7592"/>
                </a:lnTo>
                <a:lnTo>
                  <a:pt x="64925" y="6797"/>
                </a:lnTo>
                <a:lnTo>
                  <a:pt x="55833" y="4612"/>
                </a:lnTo>
                <a:lnTo>
                  <a:pt x="52512" y="3818"/>
                </a:lnTo>
                <a:lnTo>
                  <a:pt x="36623"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3" name="Google Shape;653;p55"/>
          <p:cNvGrpSpPr/>
          <p:nvPr/>
        </p:nvGrpSpPr>
        <p:grpSpPr>
          <a:xfrm flipH="1" rot="5400000">
            <a:off x="-388076" y="3109984"/>
            <a:ext cx="1825389" cy="884489"/>
            <a:chOff x="1161150" y="4036247"/>
            <a:chExt cx="1934700" cy="508006"/>
          </a:xfrm>
        </p:grpSpPr>
        <p:sp>
          <p:nvSpPr>
            <p:cNvPr id="654" name="Google Shape;654;p55"/>
            <p:cNvSpPr/>
            <p:nvPr/>
          </p:nvSpPr>
          <p:spPr>
            <a:xfrm>
              <a:off x="1161150" y="4036247"/>
              <a:ext cx="1934700" cy="228600"/>
            </a:xfrm>
            <a:prstGeom prst="homePlate">
              <a:avLst>
                <a:gd fmla="val 50000" name="adj"/>
              </a:avLst>
            </a:prstGeom>
            <a:solidFill>
              <a:schemeClr val="accent1"/>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55"/>
            <p:cNvSpPr/>
            <p:nvPr/>
          </p:nvSpPr>
          <p:spPr>
            <a:xfrm>
              <a:off x="1161158" y="4315653"/>
              <a:ext cx="1142400" cy="228600"/>
            </a:xfrm>
            <a:prstGeom prst="homePlate">
              <a:avLst>
                <a:gd fmla="val 50000" name="adj"/>
              </a:avLst>
            </a:prstGeom>
            <a:solidFill>
              <a:schemeClr val="lt2"/>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6" name="Google Shape;656;p55"/>
          <p:cNvSpPr/>
          <p:nvPr/>
        </p:nvSpPr>
        <p:spPr>
          <a:xfrm rot="-9613192">
            <a:off x="-3231357" y="3590753"/>
            <a:ext cx="4414370" cy="2944040"/>
          </a:xfrm>
          <a:custGeom>
            <a:rect b="b" l="l" r="r" t="t"/>
            <a:pathLst>
              <a:path extrusionOk="0" h="97420" w="168704">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dk2"/>
        </a:solidFill>
      </p:bgPr>
    </p:bg>
    <p:spTree>
      <p:nvGrpSpPr>
        <p:cNvPr id="87" name="Shape 87"/>
        <p:cNvGrpSpPr/>
        <p:nvPr/>
      </p:nvGrpSpPr>
      <p:grpSpPr>
        <a:xfrm>
          <a:off x="0" y="0"/>
          <a:ext cx="0" cy="0"/>
          <a:chOff x="0" y="0"/>
          <a:chExt cx="0" cy="0"/>
        </a:xfrm>
      </p:grpSpPr>
      <p:sp>
        <p:nvSpPr>
          <p:cNvPr id="88" name="Google Shape;88;p7"/>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7"/>
          <p:cNvSpPr txBox="1"/>
          <p:nvPr>
            <p:ph type="title"/>
          </p:nvPr>
        </p:nvSpPr>
        <p:spPr>
          <a:xfrm>
            <a:off x="712800" y="963863"/>
            <a:ext cx="4206300" cy="10191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a:solidFill>
                  <a:schemeClr val="accent2"/>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0" name="Google Shape;90;p7"/>
          <p:cNvSpPr txBox="1"/>
          <p:nvPr>
            <p:ph idx="1" type="body"/>
          </p:nvPr>
        </p:nvSpPr>
        <p:spPr>
          <a:xfrm>
            <a:off x="712800" y="2120438"/>
            <a:ext cx="4206300" cy="20592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Char char="●"/>
              <a:defRPr sz="1400"/>
            </a:lvl1pPr>
            <a:lvl2pPr indent="-304800" lvl="1" marL="914400" rtl="0">
              <a:lnSpc>
                <a:spcPct val="100000"/>
              </a:lnSpc>
              <a:spcBef>
                <a:spcPts val="0"/>
              </a:spcBef>
              <a:spcAft>
                <a:spcPts val="0"/>
              </a:spcAft>
              <a:buSzPts val="1200"/>
              <a:buChar char="○"/>
              <a:defRPr sz="1200"/>
            </a:lvl2pPr>
            <a:lvl3pPr indent="-304800" lvl="2" marL="1371600" rtl="0">
              <a:lnSpc>
                <a:spcPct val="100000"/>
              </a:lnSpc>
              <a:spcBef>
                <a:spcPts val="0"/>
              </a:spcBef>
              <a:spcAft>
                <a:spcPts val="0"/>
              </a:spcAft>
              <a:buSzPts val="1200"/>
              <a:buChar char="■"/>
              <a:defRPr sz="1200"/>
            </a:lvl3pPr>
            <a:lvl4pPr indent="-304800" lvl="3" marL="1828800" rtl="0">
              <a:lnSpc>
                <a:spcPct val="100000"/>
              </a:lnSpc>
              <a:spcBef>
                <a:spcPts val="0"/>
              </a:spcBef>
              <a:spcAft>
                <a:spcPts val="0"/>
              </a:spcAft>
              <a:buSzPts val="1200"/>
              <a:buChar char="●"/>
              <a:defRPr sz="1200"/>
            </a:lvl4pPr>
            <a:lvl5pPr indent="-304800" lvl="4" marL="2286000" rtl="0">
              <a:lnSpc>
                <a:spcPct val="100000"/>
              </a:lnSpc>
              <a:spcBef>
                <a:spcPts val="0"/>
              </a:spcBef>
              <a:spcAft>
                <a:spcPts val="0"/>
              </a:spcAft>
              <a:buSzPts val="1200"/>
              <a:buChar char="○"/>
              <a:defRPr sz="1200"/>
            </a:lvl5pPr>
            <a:lvl6pPr indent="-304800" lvl="5" marL="2743200" rtl="0">
              <a:lnSpc>
                <a:spcPct val="100000"/>
              </a:lnSpc>
              <a:spcBef>
                <a:spcPts val="0"/>
              </a:spcBef>
              <a:spcAft>
                <a:spcPts val="0"/>
              </a:spcAft>
              <a:buSzPts val="1200"/>
              <a:buChar char="■"/>
              <a:defRPr sz="1200"/>
            </a:lvl6pPr>
            <a:lvl7pPr indent="-304800" lvl="6" marL="3200400" rtl="0">
              <a:lnSpc>
                <a:spcPct val="100000"/>
              </a:lnSpc>
              <a:spcBef>
                <a:spcPts val="0"/>
              </a:spcBef>
              <a:spcAft>
                <a:spcPts val="0"/>
              </a:spcAft>
              <a:buSzPts val="1200"/>
              <a:buChar char="●"/>
              <a:defRPr sz="1200"/>
            </a:lvl7pPr>
            <a:lvl8pPr indent="-304800" lvl="7" marL="3657600" rtl="0">
              <a:lnSpc>
                <a:spcPct val="100000"/>
              </a:lnSpc>
              <a:spcBef>
                <a:spcPts val="0"/>
              </a:spcBef>
              <a:spcAft>
                <a:spcPts val="0"/>
              </a:spcAft>
              <a:buSzPts val="1200"/>
              <a:buChar char="○"/>
              <a:defRPr sz="1200"/>
            </a:lvl8pPr>
            <a:lvl9pPr indent="-304800" lvl="8" marL="4114800" rtl="0">
              <a:lnSpc>
                <a:spcPct val="100000"/>
              </a:lnSpc>
              <a:spcBef>
                <a:spcPts val="0"/>
              </a:spcBef>
              <a:spcAft>
                <a:spcPts val="0"/>
              </a:spcAft>
              <a:buSzPts val="1200"/>
              <a:buChar char="■"/>
              <a:defRPr sz="1200"/>
            </a:lvl9pPr>
          </a:lstStyle>
          <a:p/>
        </p:txBody>
      </p:sp>
      <p:grpSp>
        <p:nvGrpSpPr>
          <p:cNvPr id="91" name="Google Shape;91;p7"/>
          <p:cNvGrpSpPr/>
          <p:nvPr/>
        </p:nvGrpSpPr>
        <p:grpSpPr>
          <a:xfrm rot="5400000">
            <a:off x="158606" y="4056972"/>
            <a:ext cx="652142" cy="1236693"/>
            <a:chOff x="162800" y="3873150"/>
            <a:chExt cx="722675" cy="1359900"/>
          </a:xfrm>
        </p:grpSpPr>
        <p:sp>
          <p:nvSpPr>
            <p:cNvPr id="92" name="Google Shape;92;p7"/>
            <p:cNvSpPr/>
            <p:nvPr/>
          </p:nvSpPr>
          <p:spPr>
            <a:xfrm rot="-5400000">
              <a:off x="-354550" y="4390500"/>
              <a:ext cx="1359900" cy="325200"/>
            </a:xfrm>
            <a:prstGeom prst="homePlate">
              <a:avLst>
                <a:gd fmla="val 50000" name="adj"/>
              </a:avLst>
            </a:prstGeom>
            <a:solidFill>
              <a:schemeClr val="lt2"/>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7"/>
            <p:cNvSpPr/>
            <p:nvPr/>
          </p:nvSpPr>
          <p:spPr>
            <a:xfrm rot="-5400000">
              <a:off x="321325" y="4668900"/>
              <a:ext cx="803100" cy="325200"/>
            </a:xfrm>
            <a:prstGeom prst="homePlate">
              <a:avLst>
                <a:gd fmla="val 50000" name="adj"/>
              </a:avLst>
            </a:prstGeom>
            <a:solidFill>
              <a:schemeClr val="accent3"/>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 name="Google Shape;94;p7"/>
          <p:cNvSpPr/>
          <p:nvPr>
            <p:ph idx="2" type="pic"/>
          </p:nvPr>
        </p:nvSpPr>
        <p:spPr>
          <a:xfrm rot="120071">
            <a:off x="5566952" y="763427"/>
            <a:ext cx="2414072" cy="3612098"/>
          </a:xfrm>
          <a:prstGeom prst="rect">
            <a:avLst/>
          </a:prstGeom>
          <a:noFill/>
          <a:ln cap="flat" cmpd="sng" w="76200">
            <a:solidFill>
              <a:schemeClr val="lt1"/>
            </a:solidFill>
            <a:prstDash val="solid"/>
            <a:miter lim="8000"/>
            <a:headEnd len="sm" w="sm" type="none"/>
            <a:tailEnd len="sm" w="sm" type="none"/>
          </a:ln>
          <a:effectLst>
            <a:outerShdw blurRad="57150" rotWithShape="0" algn="bl" dir="5400000" dist="19050">
              <a:schemeClr val="dk1">
                <a:alpha val="50000"/>
              </a:schemeClr>
            </a:outerShdw>
          </a:effectLst>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95" name="Shape 95"/>
        <p:cNvGrpSpPr/>
        <p:nvPr/>
      </p:nvGrpSpPr>
      <p:grpSpPr>
        <a:xfrm>
          <a:off x="0" y="0"/>
          <a:ext cx="0" cy="0"/>
          <a:chOff x="0" y="0"/>
          <a:chExt cx="0" cy="0"/>
        </a:xfrm>
      </p:grpSpPr>
      <p:sp>
        <p:nvSpPr>
          <p:cNvPr id="96" name="Google Shape;96;p8"/>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8"/>
          <p:cNvSpPr txBox="1"/>
          <p:nvPr>
            <p:ph type="title"/>
          </p:nvPr>
        </p:nvSpPr>
        <p:spPr>
          <a:xfrm flipH="1">
            <a:off x="570015" y="1215000"/>
            <a:ext cx="4558200" cy="2713500"/>
          </a:xfrm>
          <a:prstGeom prst="rect">
            <a:avLst/>
          </a:prstGeom>
        </p:spPr>
        <p:txBody>
          <a:bodyPr anchorCtr="0" anchor="t" bIns="91425" lIns="91425" spcFirstLastPara="1" rIns="91425" wrap="square" tIns="91425">
            <a:noAutofit/>
          </a:bodyPr>
          <a:lstStyle>
            <a:lvl1pPr lvl="0" algn="ctr">
              <a:spcBef>
                <a:spcPts val="0"/>
              </a:spcBef>
              <a:spcAft>
                <a:spcPts val="0"/>
              </a:spcAft>
              <a:buSzPts val="7200"/>
              <a:buNone/>
              <a:defRPr sz="8600"/>
            </a:lvl1pPr>
            <a:lvl2pPr lvl="1">
              <a:spcBef>
                <a:spcPts val="0"/>
              </a:spcBef>
              <a:spcAft>
                <a:spcPts val="0"/>
              </a:spcAft>
              <a:buSzPts val="3500"/>
              <a:buNone/>
              <a:defRPr>
                <a:latin typeface="Cabin"/>
                <a:ea typeface="Cabin"/>
                <a:cs typeface="Cabin"/>
                <a:sym typeface="Cabin"/>
              </a:defRPr>
            </a:lvl2pPr>
            <a:lvl3pPr lvl="2">
              <a:spcBef>
                <a:spcPts val="0"/>
              </a:spcBef>
              <a:spcAft>
                <a:spcPts val="0"/>
              </a:spcAft>
              <a:buSzPts val="3500"/>
              <a:buNone/>
              <a:defRPr>
                <a:latin typeface="Cabin"/>
                <a:ea typeface="Cabin"/>
                <a:cs typeface="Cabin"/>
                <a:sym typeface="Cabin"/>
              </a:defRPr>
            </a:lvl3pPr>
            <a:lvl4pPr lvl="3">
              <a:spcBef>
                <a:spcPts val="0"/>
              </a:spcBef>
              <a:spcAft>
                <a:spcPts val="0"/>
              </a:spcAft>
              <a:buSzPts val="3500"/>
              <a:buNone/>
              <a:defRPr>
                <a:latin typeface="Cabin"/>
                <a:ea typeface="Cabin"/>
                <a:cs typeface="Cabin"/>
                <a:sym typeface="Cabin"/>
              </a:defRPr>
            </a:lvl4pPr>
            <a:lvl5pPr lvl="4">
              <a:spcBef>
                <a:spcPts val="0"/>
              </a:spcBef>
              <a:spcAft>
                <a:spcPts val="0"/>
              </a:spcAft>
              <a:buSzPts val="3500"/>
              <a:buNone/>
              <a:defRPr>
                <a:latin typeface="Cabin"/>
                <a:ea typeface="Cabin"/>
                <a:cs typeface="Cabin"/>
                <a:sym typeface="Cabin"/>
              </a:defRPr>
            </a:lvl5pPr>
            <a:lvl6pPr lvl="5">
              <a:spcBef>
                <a:spcPts val="0"/>
              </a:spcBef>
              <a:spcAft>
                <a:spcPts val="0"/>
              </a:spcAft>
              <a:buSzPts val="3500"/>
              <a:buNone/>
              <a:defRPr>
                <a:latin typeface="Cabin"/>
                <a:ea typeface="Cabin"/>
                <a:cs typeface="Cabin"/>
                <a:sym typeface="Cabin"/>
              </a:defRPr>
            </a:lvl6pPr>
            <a:lvl7pPr lvl="6">
              <a:spcBef>
                <a:spcPts val="0"/>
              </a:spcBef>
              <a:spcAft>
                <a:spcPts val="0"/>
              </a:spcAft>
              <a:buSzPts val="3500"/>
              <a:buNone/>
              <a:defRPr>
                <a:latin typeface="Cabin"/>
                <a:ea typeface="Cabin"/>
                <a:cs typeface="Cabin"/>
                <a:sym typeface="Cabin"/>
              </a:defRPr>
            </a:lvl7pPr>
            <a:lvl8pPr lvl="7">
              <a:spcBef>
                <a:spcPts val="0"/>
              </a:spcBef>
              <a:spcAft>
                <a:spcPts val="0"/>
              </a:spcAft>
              <a:buSzPts val="3500"/>
              <a:buNone/>
              <a:defRPr>
                <a:latin typeface="Cabin"/>
                <a:ea typeface="Cabin"/>
                <a:cs typeface="Cabin"/>
                <a:sym typeface="Cabin"/>
              </a:defRPr>
            </a:lvl8pPr>
            <a:lvl9pPr lvl="8">
              <a:spcBef>
                <a:spcPts val="0"/>
              </a:spcBef>
              <a:spcAft>
                <a:spcPts val="0"/>
              </a:spcAft>
              <a:buSzPts val="3500"/>
              <a:buNone/>
              <a:defRPr>
                <a:latin typeface="Cabin"/>
                <a:ea typeface="Cabin"/>
                <a:cs typeface="Cabin"/>
                <a:sym typeface="Cabin"/>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8" name="Shape 98"/>
        <p:cNvGrpSpPr/>
        <p:nvPr/>
      </p:nvGrpSpPr>
      <p:grpSpPr>
        <a:xfrm>
          <a:off x="0" y="0"/>
          <a:ext cx="0" cy="0"/>
          <a:chOff x="0" y="0"/>
          <a:chExt cx="0" cy="0"/>
        </a:xfrm>
      </p:grpSpPr>
      <p:sp>
        <p:nvSpPr>
          <p:cNvPr id="99" name="Google Shape;99;p9"/>
          <p:cNvSpPr/>
          <p:nvPr/>
        </p:nvSpPr>
        <p:spPr>
          <a:xfrm>
            <a:off x="0" y="0"/>
            <a:ext cx="9144000" cy="5143520"/>
          </a:xfrm>
          <a:custGeom>
            <a:rect b="b" l="l" r="r" t="t"/>
            <a:pathLst>
              <a:path extrusionOk="0" h="160735" w="28575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chemeClr val="accent6">
              <a:alpha val="89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9"/>
          <p:cNvSpPr txBox="1"/>
          <p:nvPr>
            <p:ph type="title"/>
          </p:nvPr>
        </p:nvSpPr>
        <p:spPr>
          <a:xfrm>
            <a:off x="3631800" y="1532975"/>
            <a:ext cx="4795800" cy="845100"/>
          </a:xfrm>
          <a:prstGeom prst="rect">
            <a:avLst/>
          </a:prstGeom>
        </p:spPr>
        <p:txBody>
          <a:bodyPr anchorCtr="0" anchor="b" bIns="91425" lIns="91425" spcFirstLastPara="1" rIns="91425" wrap="square" tIns="91425">
            <a:noAutofit/>
          </a:bodyPr>
          <a:lstStyle>
            <a:lvl1pPr lvl="0" algn="r">
              <a:spcBef>
                <a:spcPts val="0"/>
              </a:spcBef>
              <a:spcAft>
                <a:spcPts val="0"/>
              </a:spcAft>
              <a:buSzPts val="4200"/>
              <a:buNone/>
              <a:defRPr sz="5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01" name="Google Shape;101;p9"/>
          <p:cNvSpPr txBox="1"/>
          <p:nvPr>
            <p:ph idx="1" type="subTitle"/>
          </p:nvPr>
        </p:nvSpPr>
        <p:spPr>
          <a:xfrm>
            <a:off x="3631800" y="2375404"/>
            <a:ext cx="4795800" cy="12351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dk2"/>
        </a:solidFill>
      </p:bgPr>
    </p:bg>
    <p:spTree>
      <p:nvGrpSpPr>
        <p:cNvPr id="102" name="Shape 102"/>
        <p:cNvGrpSpPr/>
        <p:nvPr/>
      </p:nvGrpSpPr>
      <p:grpSpPr>
        <a:xfrm>
          <a:off x="0" y="0"/>
          <a:ext cx="0" cy="0"/>
          <a:chOff x="0" y="0"/>
          <a:chExt cx="0" cy="0"/>
        </a:xfrm>
      </p:grpSpPr>
      <p:sp>
        <p:nvSpPr>
          <p:cNvPr id="103" name="Google Shape;103;p10"/>
          <p:cNvSpPr txBox="1"/>
          <p:nvPr>
            <p:ph idx="1" type="body"/>
          </p:nvPr>
        </p:nvSpPr>
        <p:spPr>
          <a:xfrm>
            <a:off x="4371501" y="3179000"/>
            <a:ext cx="4124400" cy="1208400"/>
          </a:xfrm>
          <a:prstGeom prst="rect">
            <a:avLst/>
          </a:prstGeom>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SzPts val="1600"/>
              <a:buNone/>
              <a:defRPr sz="3500">
                <a:latin typeface="Ranchers"/>
                <a:ea typeface="Ranchers"/>
                <a:cs typeface="Ranchers"/>
                <a:sym typeface="Ranchers"/>
              </a:defRPr>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theme" Target="../theme/theme1.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2800" y="536400"/>
            <a:ext cx="8119500" cy="4680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accent2"/>
              </a:buClr>
              <a:buSzPts val="3500"/>
              <a:buFont typeface="Ranchers"/>
              <a:buNone/>
              <a:defRPr sz="3500">
                <a:solidFill>
                  <a:schemeClr val="accent2"/>
                </a:solidFill>
                <a:latin typeface="Ranchers"/>
                <a:ea typeface="Ranchers"/>
                <a:cs typeface="Ranchers"/>
                <a:sym typeface="Ranchers"/>
              </a:defRPr>
            </a:lvl1pPr>
            <a:lvl2pPr lvl="1">
              <a:spcBef>
                <a:spcPts val="0"/>
              </a:spcBef>
              <a:spcAft>
                <a:spcPts val="0"/>
              </a:spcAft>
              <a:buClr>
                <a:schemeClr val="dk1"/>
              </a:buClr>
              <a:buSzPts val="3500"/>
              <a:buFont typeface="Ranchers"/>
              <a:buNone/>
              <a:defRPr sz="3500">
                <a:solidFill>
                  <a:schemeClr val="dk1"/>
                </a:solidFill>
                <a:latin typeface="Ranchers"/>
                <a:ea typeface="Ranchers"/>
                <a:cs typeface="Ranchers"/>
                <a:sym typeface="Ranchers"/>
              </a:defRPr>
            </a:lvl2pPr>
            <a:lvl3pPr lvl="2">
              <a:spcBef>
                <a:spcPts val="0"/>
              </a:spcBef>
              <a:spcAft>
                <a:spcPts val="0"/>
              </a:spcAft>
              <a:buClr>
                <a:schemeClr val="dk1"/>
              </a:buClr>
              <a:buSzPts val="3500"/>
              <a:buFont typeface="Ranchers"/>
              <a:buNone/>
              <a:defRPr sz="3500">
                <a:solidFill>
                  <a:schemeClr val="dk1"/>
                </a:solidFill>
                <a:latin typeface="Ranchers"/>
                <a:ea typeface="Ranchers"/>
                <a:cs typeface="Ranchers"/>
                <a:sym typeface="Ranchers"/>
              </a:defRPr>
            </a:lvl3pPr>
            <a:lvl4pPr lvl="3">
              <a:spcBef>
                <a:spcPts val="0"/>
              </a:spcBef>
              <a:spcAft>
                <a:spcPts val="0"/>
              </a:spcAft>
              <a:buClr>
                <a:schemeClr val="dk1"/>
              </a:buClr>
              <a:buSzPts val="3500"/>
              <a:buFont typeface="Ranchers"/>
              <a:buNone/>
              <a:defRPr sz="3500">
                <a:solidFill>
                  <a:schemeClr val="dk1"/>
                </a:solidFill>
                <a:latin typeface="Ranchers"/>
                <a:ea typeface="Ranchers"/>
                <a:cs typeface="Ranchers"/>
                <a:sym typeface="Ranchers"/>
              </a:defRPr>
            </a:lvl4pPr>
            <a:lvl5pPr lvl="4">
              <a:spcBef>
                <a:spcPts val="0"/>
              </a:spcBef>
              <a:spcAft>
                <a:spcPts val="0"/>
              </a:spcAft>
              <a:buClr>
                <a:schemeClr val="dk1"/>
              </a:buClr>
              <a:buSzPts val="3500"/>
              <a:buFont typeface="Ranchers"/>
              <a:buNone/>
              <a:defRPr sz="3500">
                <a:solidFill>
                  <a:schemeClr val="dk1"/>
                </a:solidFill>
                <a:latin typeface="Ranchers"/>
                <a:ea typeface="Ranchers"/>
                <a:cs typeface="Ranchers"/>
                <a:sym typeface="Ranchers"/>
              </a:defRPr>
            </a:lvl5pPr>
            <a:lvl6pPr lvl="5">
              <a:spcBef>
                <a:spcPts val="0"/>
              </a:spcBef>
              <a:spcAft>
                <a:spcPts val="0"/>
              </a:spcAft>
              <a:buClr>
                <a:schemeClr val="dk1"/>
              </a:buClr>
              <a:buSzPts val="3500"/>
              <a:buFont typeface="Ranchers"/>
              <a:buNone/>
              <a:defRPr sz="3500">
                <a:solidFill>
                  <a:schemeClr val="dk1"/>
                </a:solidFill>
                <a:latin typeface="Ranchers"/>
                <a:ea typeface="Ranchers"/>
                <a:cs typeface="Ranchers"/>
                <a:sym typeface="Ranchers"/>
              </a:defRPr>
            </a:lvl6pPr>
            <a:lvl7pPr lvl="6">
              <a:spcBef>
                <a:spcPts val="0"/>
              </a:spcBef>
              <a:spcAft>
                <a:spcPts val="0"/>
              </a:spcAft>
              <a:buClr>
                <a:schemeClr val="dk1"/>
              </a:buClr>
              <a:buSzPts val="3500"/>
              <a:buFont typeface="Ranchers"/>
              <a:buNone/>
              <a:defRPr sz="3500">
                <a:solidFill>
                  <a:schemeClr val="dk1"/>
                </a:solidFill>
                <a:latin typeface="Ranchers"/>
                <a:ea typeface="Ranchers"/>
                <a:cs typeface="Ranchers"/>
                <a:sym typeface="Ranchers"/>
              </a:defRPr>
            </a:lvl7pPr>
            <a:lvl8pPr lvl="7">
              <a:spcBef>
                <a:spcPts val="0"/>
              </a:spcBef>
              <a:spcAft>
                <a:spcPts val="0"/>
              </a:spcAft>
              <a:buClr>
                <a:schemeClr val="dk1"/>
              </a:buClr>
              <a:buSzPts val="3500"/>
              <a:buFont typeface="Ranchers"/>
              <a:buNone/>
              <a:defRPr sz="3500">
                <a:solidFill>
                  <a:schemeClr val="dk1"/>
                </a:solidFill>
                <a:latin typeface="Ranchers"/>
                <a:ea typeface="Ranchers"/>
                <a:cs typeface="Ranchers"/>
                <a:sym typeface="Ranchers"/>
              </a:defRPr>
            </a:lvl8pPr>
            <a:lvl9pPr lvl="8">
              <a:spcBef>
                <a:spcPts val="0"/>
              </a:spcBef>
              <a:spcAft>
                <a:spcPts val="0"/>
              </a:spcAft>
              <a:buClr>
                <a:schemeClr val="dk1"/>
              </a:buClr>
              <a:buSzPts val="3500"/>
              <a:buFont typeface="Ranchers"/>
              <a:buNone/>
              <a:defRPr sz="3500">
                <a:solidFill>
                  <a:schemeClr val="dk1"/>
                </a:solidFill>
                <a:latin typeface="Ranchers"/>
                <a:ea typeface="Ranchers"/>
                <a:cs typeface="Ranchers"/>
                <a:sym typeface="Ranchers"/>
              </a:defRPr>
            </a:lvl9pPr>
          </a:lstStyle>
          <a:p/>
        </p:txBody>
      </p:sp>
      <p:sp>
        <p:nvSpPr>
          <p:cNvPr id="7" name="Google Shape;7;p1"/>
          <p:cNvSpPr txBox="1"/>
          <p:nvPr>
            <p:ph idx="1" type="body"/>
          </p:nvPr>
        </p:nvSpPr>
        <p:spPr>
          <a:xfrm>
            <a:off x="712800" y="1152475"/>
            <a:ext cx="8119500" cy="3416400"/>
          </a:xfrm>
          <a:prstGeom prst="rect">
            <a:avLst/>
          </a:prstGeom>
          <a:noFill/>
          <a:ln>
            <a:noFill/>
          </a:ln>
        </p:spPr>
        <p:txBody>
          <a:bodyPr anchorCtr="0" anchor="t" bIns="91425" lIns="91425" spcFirstLastPara="1" rIns="91425" wrap="square" tIns="91425">
            <a:noAutofit/>
          </a:bodyPr>
          <a:lstStyle>
            <a:lvl1pPr indent="-330200" lvl="0" marL="457200">
              <a:lnSpc>
                <a:spcPct val="115000"/>
              </a:lnSpc>
              <a:spcBef>
                <a:spcPts val="0"/>
              </a:spcBef>
              <a:spcAft>
                <a:spcPts val="0"/>
              </a:spcAft>
              <a:buClr>
                <a:schemeClr val="dk1"/>
              </a:buClr>
              <a:buSzPts val="1600"/>
              <a:buFont typeface="Cabin"/>
              <a:buChar char="●"/>
              <a:defRPr sz="1600">
                <a:solidFill>
                  <a:schemeClr val="dk1"/>
                </a:solidFill>
                <a:latin typeface="Cabin"/>
                <a:ea typeface="Cabin"/>
                <a:cs typeface="Cabin"/>
                <a:sym typeface="Cabin"/>
              </a:defRPr>
            </a:lvl1pPr>
            <a:lvl2pPr indent="-330200" lvl="1" marL="914400">
              <a:lnSpc>
                <a:spcPct val="115000"/>
              </a:lnSpc>
              <a:spcBef>
                <a:spcPts val="0"/>
              </a:spcBef>
              <a:spcAft>
                <a:spcPts val="0"/>
              </a:spcAft>
              <a:buClr>
                <a:schemeClr val="dk1"/>
              </a:buClr>
              <a:buSzPts val="1600"/>
              <a:buFont typeface="Cabin"/>
              <a:buChar char="○"/>
              <a:defRPr sz="1600">
                <a:solidFill>
                  <a:schemeClr val="dk1"/>
                </a:solidFill>
                <a:latin typeface="Cabin"/>
                <a:ea typeface="Cabin"/>
                <a:cs typeface="Cabin"/>
                <a:sym typeface="Cabin"/>
              </a:defRPr>
            </a:lvl2pPr>
            <a:lvl3pPr indent="-330200" lvl="2" marL="1371600">
              <a:lnSpc>
                <a:spcPct val="115000"/>
              </a:lnSpc>
              <a:spcBef>
                <a:spcPts val="0"/>
              </a:spcBef>
              <a:spcAft>
                <a:spcPts val="0"/>
              </a:spcAft>
              <a:buClr>
                <a:schemeClr val="dk1"/>
              </a:buClr>
              <a:buSzPts val="1600"/>
              <a:buFont typeface="Cabin"/>
              <a:buChar char="■"/>
              <a:defRPr sz="1600">
                <a:solidFill>
                  <a:schemeClr val="dk1"/>
                </a:solidFill>
                <a:latin typeface="Cabin"/>
                <a:ea typeface="Cabin"/>
                <a:cs typeface="Cabin"/>
                <a:sym typeface="Cabin"/>
              </a:defRPr>
            </a:lvl3pPr>
            <a:lvl4pPr indent="-330200" lvl="3" marL="1828800">
              <a:lnSpc>
                <a:spcPct val="115000"/>
              </a:lnSpc>
              <a:spcBef>
                <a:spcPts val="0"/>
              </a:spcBef>
              <a:spcAft>
                <a:spcPts val="0"/>
              </a:spcAft>
              <a:buClr>
                <a:schemeClr val="dk1"/>
              </a:buClr>
              <a:buSzPts val="1600"/>
              <a:buFont typeface="Cabin"/>
              <a:buChar char="●"/>
              <a:defRPr sz="1600">
                <a:solidFill>
                  <a:schemeClr val="dk1"/>
                </a:solidFill>
                <a:latin typeface="Cabin"/>
                <a:ea typeface="Cabin"/>
                <a:cs typeface="Cabin"/>
                <a:sym typeface="Cabin"/>
              </a:defRPr>
            </a:lvl4pPr>
            <a:lvl5pPr indent="-330200" lvl="4" marL="2286000">
              <a:lnSpc>
                <a:spcPct val="115000"/>
              </a:lnSpc>
              <a:spcBef>
                <a:spcPts val="0"/>
              </a:spcBef>
              <a:spcAft>
                <a:spcPts val="0"/>
              </a:spcAft>
              <a:buClr>
                <a:schemeClr val="dk1"/>
              </a:buClr>
              <a:buSzPts val="1600"/>
              <a:buFont typeface="Cabin"/>
              <a:buChar char="○"/>
              <a:defRPr sz="1600">
                <a:solidFill>
                  <a:schemeClr val="dk1"/>
                </a:solidFill>
                <a:latin typeface="Cabin"/>
                <a:ea typeface="Cabin"/>
                <a:cs typeface="Cabin"/>
                <a:sym typeface="Cabin"/>
              </a:defRPr>
            </a:lvl5pPr>
            <a:lvl6pPr indent="-330200" lvl="5" marL="2743200">
              <a:lnSpc>
                <a:spcPct val="115000"/>
              </a:lnSpc>
              <a:spcBef>
                <a:spcPts val="0"/>
              </a:spcBef>
              <a:spcAft>
                <a:spcPts val="0"/>
              </a:spcAft>
              <a:buClr>
                <a:schemeClr val="dk1"/>
              </a:buClr>
              <a:buSzPts val="1600"/>
              <a:buFont typeface="Cabin"/>
              <a:buChar char="■"/>
              <a:defRPr sz="1600">
                <a:solidFill>
                  <a:schemeClr val="dk1"/>
                </a:solidFill>
                <a:latin typeface="Cabin"/>
                <a:ea typeface="Cabin"/>
                <a:cs typeface="Cabin"/>
                <a:sym typeface="Cabin"/>
              </a:defRPr>
            </a:lvl6pPr>
            <a:lvl7pPr indent="-330200" lvl="6" marL="3200400">
              <a:lnSpc>
                <a:spcPct val="115000"/>
              </a:lnSpc>
              <a:spcBef>
                <a:spcPts val="0"/>
              </a:spcBef>
              <a:spcAft>
                <a:spcPts val="0"/>
              </a:spcAft>
              <a:buClr>
                <a:schemeClr val="dk1"/>
              </a:buClr>
              <a:buSzPts val="1600"/>
              <a:buFont typeface="Cabin"/>
              <a:buChar char="●"/>
              <a:defRPr sz="1600">
                <a:solidFill>
                  <a:schemeClr val="dk1"/>
                </a:solidFill>
                <a:latin typeface="Cabin"/>
                <a:ea typeface="Cabin"/>
                <a:cs typeface="Cabin"/>
                <a:sym typeface="Cabin"/>
              </a:defRPr>
            </a:lvl7pPr>
            <a:lvl8pPr indent="-330200" lvl="7" marL="3657600">
              <a:lnSpc>
                <a:spcPct val="115000"/>
              </a:lnSpc>
              <a:spcBef>
                <a:spcPts val="0"/>
              </a:spcBef>
              <a:spcAft>
                <a:spcPts val="0"/>
              </a:spcAft>
              <a:buClr>
                <a:schemeClr val="dk1"/>
              </a:buClr>
              <a:buSzPts val="1600"/>
              <a:buFont typeface="Cabin"/>
              <a:buChar char="○"/>
              <a:defRPr sz="1600">
                <a:solidFill>
                  <a:schemeClr val="dk1"/>
                </a:solidFill>
                <a:latin typeface="Cabin"/>
                <a:ea typeface="Cabin"/>
                <a:cs typeface="Cabin"/>
                <a:sym typeface="Cabin"/>
              </a:defRPr>
            </a:lvl8pPr>
            <a:lvl9pPr indent="-330200" lvl="8" marL="4114800">
              <a:lnSpc>
                <a:spcPct val="115000"/>
              </a:lnSpc>
              <a:spcBef>
                <a:spcPts val="0"/>
              </a:spcBef>
              <a:spcAft>
                <a:spcPts val="0"/>
              </a:spcAft>
              <a:buClr>
                <a:schemeClr val="dk1"/>
              </a:buClr>
              <a:buSzPts val="1600"/>
              <a:buFont typeface="Cabin"/>
              <a:buChar char="■"/>
              <a:defRPr sz="1600">
                <a:solidFill>
                  <a:schemeClr val="dk1"/>
                </a:solidFill>
                <a:latin typeface="Cabin"/>
                <a:ea typeface="Cabin"/>
                <a:cs typeface="Cabin"/>
                <a:sym typeface="Cabin"/>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slide" Target="/ppt/slid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0.xml"/><Relationship Id="rId3" Type="http://schemas.openxmlformats.org/officeDocument/2006/relationships/slide" Target="/ppt/slides/slide10.xml"/><Relationship Id="rId4" Type="http://schemas.openxmlformats.org/officeDocument/2006/relationships/hyperlink" Target="https://docs.google.com/spreadsheets/d/1Ar86XKguTqwoThoppAQ8F4HUTRgIBd7wyoQfnBt2pDg/copy#gid=1906115639" TargetMode="External"/><Relationship Id="rId5"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1.xml"/><Relationship Id="rId3" Type="http://schemas.openxmlformats.org/officeDocument/2006/relationships/slide" Target="/ppt/slid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 Id="rId3" Type="http://schemas.openxmlformats.org/officeDocument/2006/relationships/slide" Target="/ppt/slid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3.xml"/><Relationship Id="rId3" Type="http://schemas.openxmlformats.org/officeDocument/2006/relationships/slide" Target="/ppt/slides/slide1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slide" Target="/ppt/slid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slide" Target="/ppt/slid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 Id="rId3" Type="http://schemas.openxmlformats.org/officeDocument/2006/relationships/slide" Target="/ppt/slides/slide16.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7.xml"/><Relationship Id="rId3" Type="http://schemas.openxmlformats.org/officeDocument/2006/relationships/slide" Target="/ppt/slid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8.xml"/><Relationship Id="rId3" Type="http://schemas.openxmlformats.org/officeDocument/2006/relationships/slide" Target="/ppt/slid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9.xml"/><Relationship Id="rId3" Type="http://schemas.openxmlformats.org/officeDocument/2006/relationships/slide" Target="/ppt/slid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slide" Target="/ppt/slid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slide" Target="/ppt/slides/slide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xml"/><Relationship Id="rId3" Type="http://schemas.openxmlformats.org/officeDocument/2006/relationships/slide" Target="/ppt/slides/slide4.xml"/><Relationship Id="rId4" Type="http://schemas.openxmlformats.org/officeDocument/2006/relationships/image" Target="../media/image1.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xml"/><Relationship Id="rId3" Type="http://schemas.openxmlformats.org/officeDocument/2006/relationships/slide" Target="/ppt/slid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6.xml"/><Relationship Id="rId3" Type="http://schemas.openxmlformats.org/officeDocument/2006/relationships/slide" Target="/ppt/slid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7.xml"/><Relationship Id="rId3" Type="http://schemas.openxmlformats.org/officeDocument/2006/relationships/slide" Target="/ppt/slid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slide" Target="/ppt/slides/slide8.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slide" Target="/ppt/slid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grpSp>
        <p:nvGrpSpPr>
          <p:cNvPr id="661" name="Google Shape;661;p56"/>
          <p:cNvGrpSpPr/>
          <p:nvPr/>
        </p:nvGrpSpPr>
        <p:grpSpPr>
          <a:xfrm rot="-227">
            <a:off x="1562950" y="490844"/>
            <a:ext cx="6631449" cy="3856981"/>
            <a:chOff x="1618998" y="2953724"/>
            <a:chExt cx="4381243" cy="2529997"/>
          </a:xfrm>
        </p:grpSpPr>
        <p:sp>
          <p:nvSpPr>
            <p:cNvPr id="662" name="Google Shape;662;p56"/>
            <p:cNvSpPr/>
            <p:nvPr/>
          </p:nvSpPr>
          <p:spPr>
            <a:xfrm>
              <a:off x="1618998" y="2953724"/>
              <a:ext cx="4381243" cy="2529997"/>
            </a:xfrm>
            <a:custGeom>
              <a:rect b="b" l="l" r="r" t="t"/>
              <a:pathLst>
                <a:path extrusionOk="0" h="97420" w="168704">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ctr">
                <a:lnSpc>
                  <a:spcPct val="200000"/>
                </a:lnSpc>
                <a:spcBef>
                  <a:spcPts val="0"/>
                </a:spcBef>
                <a:spcAft>
                  <a:spcPts val="0"/>
                </a:spcAft>
                <a:buNone/>
              </a:pPr>
              <a:r>
                <a:t/>
              </a:r>
              <a:endParaRPr sz="1600">
                <a:latin typeface="Federo"/>
                <a:ea typeface="Federo"/>
                <a:cs typeface="Federo"/>
                <a:sym typeface="Federo"/>
              </a:endParaRPr>
            </a:p>
            <a:p>
              <a:pPr indent="0" lvl="0" marL="0" rtl="0" algn="ctr">
                <a:lnSpc>
                  <a:spcPct val="200000"/>
                </a:lnSpc>
                <a:spcBef>
                  <a:spcPts val="0"/>
                </a:spcBef>
                <a:spcAft>
                  <a:spcPts val="0"/>
                </a:spcAft>
                <a:buNone/>
              </a:pPr>
              <a:r>
                <a:t/>
              </a:r>
              <a:endParaRPr sz="1600">
                <a:latin typeface="Federo"/>
                <a:ea typeface="Federo"/>
                <a:cs typeface="Federo"/>
                <a:sym typeface="Federo"/>
              </a:endParaRPr>
            </a:p>
            <a:p>
              <a:pPr indent="0" lvl="0" marL="0" rtl="0" algn="ctr">
                <a:lnSpc>
                  <a:spcPct val="200000"/>
                </a:lnSpc>
                <a:spcBef>
                  <a:spcPts val="0"/>
                </a:spcBef>
                <a:spcAft>
                  <a:spcPts val="0"/>
                </a:spcAft>
                <a:buNone/>
              </a:pPr>
              <a:r>
                <a:rPr lang="en" sz="1700">
                  <a:latin typeface="Federo"/>
                  <a:ea typeface="Federo"/>
                  <a:cs typeface="Federo"/>
                  <a:sym typeface="Federo"/>
                </a:rPr>
                <a:t>Kelly Miller</a:t>
              </a:r>
              <a:endParaRPr sz="1700">
                <a:latin typeface="Federo"/>
                <a:ea typeface="Federo"/>
                <a:cs typeface="Federo"/>
                <a:sym typeface="Federo"/>
              </a:endParaRPr>
            </a:p>
            <a:p>
              <a:pPr indent="0" lvl="0" marL="0" rtl="0" algn="ctr">
                <a:lnSpc>
                  <a:spcPct val="200000"/>
                </a:lnSpc>
                <a:spcBef>
                  <a:spcPts val="0"/>
                </a:spcBef>
                <a:spcAft>
                  <a:spcPts val="0"/>
                </a:spcAft>
                <a:buNone/>
              </a:pPr>
              <a:r>
                <a:rPr lang="en" sz="1700">
                  <a:latin typeface="Federo"/>
                  <a:ea typeface="Federo"/>
                  <a:cs typeface="Federo"/>
                  <a:sym typeface="Federo"/>
                </a:rPr>
                <a:t>Department of Counseling, University of North Carolina at Pembroke</a:t>
              </a:r>
              <a:endParaRPr sz="1700">
                <a:latin typeface="Federo"/>
                <a:ea typeface="Federo"/>
                <a:cs typeface="Federo"/>
                <a:sym typeface="Federo"/>
              </a:endParaRPr>
            </a:p>
            <a:p>
              <a:pPr indent="0" lvl="0" marL="0" rtl="0" algn="ctr">
                <a:lnSpc>
                  <a:spcPct val="200000"/>
                </a:lnSpc>
                <a:spcBef>
                  <a:spcPts val="0"/>
                </a:spcBef>
                <a:spcAft>
                  <a:spcPts val="0"/>
                </a:spcAft>
                <a:buNone/>
              </a:pPr>
              <a:r>
                <a:rPr lang="en" sz="1700">
                  <a:latin typeface="Federo"/>
                  <a:ea typeface="Federo"/>
                  <a:cs typeface="Federo"/>
                  <a:sym typeface="Federo"/>
                </a:rPr>
                <a:t>CNS 5550 Seminar in Professional School Counseling</a:t>
              </a:r>
              <a:endParaRPr sz="1700">
                <a:latin typeface="Federo"/>
                <a:ea typeface="Federo"/>
                <a:cs typeface="Federo"/>
                <a:sym typeface="Federo"/>
              </a:endParaRPr>
            </a:p>
            <a:p>
              <a:pPr indent="0" lvl="0" marL="0" rtl="0" algn="ctr">
                <a:lnSpc>
                  <a:spcPct val="200000"/>
                </a:lnSpc>
                <a:spcBef>
                  <a:spcPts val="0"/>
                </a:spcBef>
                <a:spcAft>
                  <a:spcPts val="0"/>
                </a:spcAft>
                <a:buNone/>
              </a:pPr>
              <a:r>
                <a:rPr lang="en" sz="1700">
                  <a:latin typeface="Federo"/>
                  <a:ea typeface="Federo"/>
                  <a:cs typeface="Federo"/>
                  <a:sym typeface="Federo"/>
                </a:rPr>
                <a:t>Dr. Dana Unger, PhD</a:t>
              </a:r>
              <a:endParaRPr sz="1700">
                <a:latin typeface="Federo"/>
                <a:ea typeface="Federo"/>
                <a:cs typeface="Federo"/>
                <a:sym typeface="Federo"/>
              </a:endParaRPr>
            </a:p>
            <a:p>
              <a:pPr indent="0" lvl="0" marL="0" rtl="0" algn="ctr">
                <a:lnSpc>
                  <a:spcPct val="200000"/>
                </a:lnSpc>
                <a:spcBef>
                  <a:spcPts val="0"/>
                </a:spcBef>
                <a:spcAft>
                  <a:spcPts val="0"/>
                </a:spcAft>
                <a:buNone/>
              </a:pPr>
              <a:r>
                <a:rPr lang="en" sz="1700">
                  <a:latin typeface="Federo"/>
                  <a:ea typeface="Federo"/>
                  <a:cs typeface="Federo"/>
                  <a:sym typeface="Federo"/>
                </a:rPr>
                <a:t>July 7, 2024</a:t>
              </a:r>
              <a:endParaRPr sz="1700">
                <a:latin typeface="Federo"/>
                <a:ea typeface="Federo"/>
                <a:cs typeface="Federo"/>
                <a:sym typeface="Federo"/>
              </a:endParaRPr>
            </a:p>
          </p:txBody>
        </p:sp>
        <p:sp>
          <p:nvSpPr>
            <p:cNvPr id="663" name="Google Shape;663;p56"/>
            <p:cNvSpPr/>
            <p:nvPr/>
          </p:nvSpPr>
          <p:spPr>
            <a:xfrm>
              <a:off x="1832850" y="5295600"/>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56"/>
            <p:cNvSpPr/>
            <p:nvPr/>
          </p:nvSpPr>
          <p:spPr>
            <a:xfrm>
              <a:off x="1832850" y="515777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56"/>
            <p:cNvSpPr/>
            <p:nvPr/>
          </p:nvSpPr>
          <p:spPr>
            <a:xfrm>
              <a:off x="1832850" y="501997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56"/>
            <p:cNvSpPr/>
            <p:nvPr/>
          </p:nvSpPr>
          <p:spPr>
            <a:xfrm>
              <a:off x="1832850" y="48822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56"/>
            <p:cNvSpPr/>
            <p:nvPr/>
          </p:nvSpPr>
          <p:spPr>
            <a:xfrm>
              <a:off x="1832850" y="4744400"/>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56"/>
            <p:cNvSpPr/>
            <p:nvPr/>
          </p:nvSpPr>
          <p:spPr>
            <a:xfrm>
              <a:off x="1832850" y="4606625"/>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56"/>
            <p:cNvSpPr/>
            <p:nvPr/>
          </p:nvSpPr>
          <p:spPr>
            <a:xfrm>
              <a:off x="1832850" y="44688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56"/>
            <p:cNvSpPr/>
            <p:nvPr/>
          </p:nvSpPr>
          <p:spPr>
            <a:xfrm>
              <a:off x="1832850" y="4331000"/>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56"/>
            <p:cNvSpPr/>
            <p:nvPr/>
          </p:nvSpPr>
          <p:spPr>
            <a:xfrm>
              <a:off x="1832850" y="4193225"/>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56"/>
            <p:cNvSpPr/>
            <p:nvPr/>
          </p:nvSpPr>
          <p:spPr>
            <a:xfrm>
              <a:off x="1832850" y="40554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56"/>
            <p:cNvSpPr/>
            <p:nvPr/>
          </p:nvSpPr>
          <p:spPr>
            <a:xfrm>
              <a:off x="1832850" y="391762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56"/>
            <p:cNvSpPr/>
            <p:nvPr/>
          </p:nvSpPr>
          <p:spPr>
            <a:xfrm>
              <a:off x="1832850" y="3779825"/>
              <a:ext cx="4085625" cy="125"/>
            </a:xfrm>
            <a:custGeom>
              <a:rect b="b" l="l" r="r" t="t"/>
              <a:pathLst>
                <a:path extrusionOk="0" h="5"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56"/>
            <p:cNvSpPr/>
            <p:nvPr/>
          </p:nvSpPr>
          <p:spPr>
            <a:xfrm>
              <a:off x="1832850" y="36420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56"/>
            <p:cNvSpPr/>
            <p:nvPr/>
          </p:nvSpPr>
          <p:spPr>
            <a:xfrm>
              <a:off x="1832850" y="3504250"/>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56"/>
            <p:cNvSpPr/>
            <p:nvPr/>
          </p:nvSpPr>
          <p:spPr>
            <a:xfrm>
              <a:off x="1832850" y="336642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8" name="Google Shape;678;p56"/>
          <p:cNvSpPr/>
          <p:nvPr/>
        </p:nvSpPr>
        <p:spPr>
          <a:xfrm rot="956545">
            <a:off x="1607394" y="3079360"/>
            <a:ext cx="2647762" cy="1903936"/>
          </a:xfrm>
          <a:custGeom>
            <a:rect b="b" l="l" r="r" t="t"/>
            <a:pathLst>
              <a:path extrusionOk="0" h="27682" w="44447">
                <a:moveTo>
                  <a:pt x="4883" y="0"/>
                </a:moveTo>
                <a:lnTo>
                  <a:pt x="5711" y="3885"/>
                </a:lnTo>
                <a:lnTo>
                  <a:pt x="2460" y="6099"/>
                </a:lnTo>
                <a:lnTo>
                  <a:pt x="3230" y="10131"/>
                </a:lnTo>
                <a:lnTo>
                  <a:pt x="0" y="12286"/>
                </a:lnTo>
                <a:lnTo>
                  <a:pt x="38737" y="27681"/>
                </a:lnTo>
                <a:lnTo>
                  <a:pt x="41964" y="25525"/>
                </a:lnTo>
                <a:lnTo>
                  <a:pt x="41187" y="21516"/>
                </a:lnTo>
                <a:lnTo>
                  <a:pt x="44446" y="19280"/>
                </a:lnTo>
                <a:lnTo>
                  <a:pt x="43619" y="15395"/>
                </a:lnTo>
                <a:lnTo>
                  <a:pt x="4883" y="0"/>
                </a:lnTo>
                <a:close/>
              </a:path>
            </a:pathLst>
          </a:custGeom>
          <a:solidFill>
            <a:schemeClr val="lt2"/>
          </a:solidFill>
          <a:ln>
            <a:noFill/>
          </a:ln>
          <a:effectLst>
            <a:outerShdw blurRad="57150" rotWithShape="0" algn="bl" dir="6840000" dist="28575">
              <a:srgbClr val="838383">
                <a:alpha val="4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9BEE0"/>
              </a:solidFill>
            </a:endParaRPr>
          </a:p>
        </p:txBody>
      </p:sp>
      <p:sp>
        <p:nvSpPr>
          <p:cNvPr id="679" name="Google Shape;679;p56"/>
          <p:cNvSpPr txBox="1"/>
          <p:nvPr>
            <p:ph type="ctrTitle"/>
          </p:nvPr>
        </p:nvSpPr>
        <p:spPr>
          <a:xfrm>
            <a:off x="1967725" y="433200"/>
            <a:ext cx="5762100" cy="1284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900">
                <a:solidFill>
                  <a:schemeClr val="dk1"/>
                </a:solidFill>
              </a:rPr>
              <a:t>Pembroke </a:t>
            </a:r>
            <a:r>
              <a:rPr lang="en" sz="2900">
                <a:solidFill>
                  <a:schemeClr val="dk1"/>
                </a:solidFill>
              </a:rPr>
              <a:t>Community</a:t>
            </a:r>
            <a:r>
              <a:rPr lang="en" sz="2900">
                <a:solidFill>
                  <a:schemeClr val="dk1"/>
                </a:solidFill>
              </a:rPr>
              <a:t> School Needs  </a:t>
            </a:r>
            <a:endParaRPr sz="2900">
              <a:solidFill>
                <a:schemeClr val="dk1"/>
              </a:solidFill>
            </a:endParaRPr>
          </a:p>
          <a:p>
            <a:pPr indent="0" lvl="0" marL="0" rtl="0" algn="l">
              <a:spcBef>
                <a:spcPts val="0"/>
              </a:spcBef>
              <a:spcAft>
                <a:spcPts val="0"/>
              </a:spcAft>
              <a:buNone/>
            </a:pPr>
            <a:r>
              <a:rPr lang="en" sz="2900">
                <a:solidFill>
                  <a:schemeClr val="dk1"/>
                </a:solidFill>
              </a:rPr>
              <a:t>                                      Assessment</a:t>
            </a:r>
            <a:endParaRPr sz="2900">
              <a:solidFill>
                <a:schemeClr val="dk1"/>
              </a:solidFill>
            </a:endParaRPr>
          </a:p>
        </p:txBody>
      </p:sp>
      <p:sp>
        <p:nvSpPr>
          <p:cNvPr id="680" name="Google Shape;680;p56"/>
          <p:cNvSpPr/>
          <p:nvPr/>
        </p:nvSpPr>
        <p:spPr>
          <a:xfrm flipH="1" rot="-2295649">
            <a:off x="-468004" y="3838942"/>
            <a:ext cx="1629190" cy="469995"/>
          </a:xfrm>
          <a:custGeom>
            <a:rect b="b" l="l" r="r" t="t"/>
            <a:pathLst>
              <a:path extrusionOk="0" h="18795" w="65151">
                <a:moveTo>
                  <a:pt x="13789" y="1"/>
                </a:moveTo>
                <a:lnTo>
                  <a:pt x="0" y="9309"/>
                </a:lnTo>
                <a:lnTo>
                  <a:pt x="13789" y="18795"/>
                </a:lnTo>
                <a:lnTo>
                  <a:pt x="65151" y="18795"/>
                </a:lnTo>
                <a:lnTo>
                  <a:pt x="65151" y="1"/>
                </a:lnTo>
                <a:close/>
              </a:path>
            </a:pathLst>
          </a:custGeom>
          <a:solidFill>
            <a:schemeClr val="accent5"/>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2EF69"/>
              </a:solidFill>
            </a:endParaRPr>
          </a:p>
        </p:txBody>
      </p:sp>
      <p:grpSp>
        <p:nvGrpSpPr>
          <p:cNvPr id="681" name="Google Shape;681;p56"/>
          <p:cNvGrpSpPr/>
          <p:nvPr/>
        </p:nvGrpSpPr>
        <p:grpSpPr>
          <a:xfrm rot="246536">
            <a:off x="-55959" y="-230041"/>
            <a:ext cx="2159948" cy="2046729"/>
            <a:chOff x="6582499" y="1634600"/>
            <a:chExt cx="2570879" cy="2437566"/>
          </a:xfrm>
        </p:grpSpPr>
        <p:sp>
          <p:nvSpPr>
            <p:cNvPr id="682" name="Google Shape;682;p56"/>
            <p:cNvSpPr/>
            <p:nvPr/>
          </p:nvSpPr>
          <p:spPr>
            <a:xfrm rot="480708">
              <a:off x="6742793" y="1774446"/>
              <a:ext cx="2157832" cy="2157876"/>
            </a:xfrm>
            <a:custGeom>
              <a:rect b="b" l="l" r="r" t="t"/>
              <a:pathLst>
                <a:path extrusionOk="0" h="98448" w="98446">
                  <a:moveTo>
                    <a:pt x="83536" y="13658"/>
                  </a:moveTo>
                  <a:cubicBezTo>
                    <a:pt x="83536" y="13658"/>
                    <a:pt x="70792" y="8641"/>
                    <a:pt x="69447" y="8258"/>
                  </a:cubicBezTo>
                  <a:cubicBezTo>
                    <a:pt x="68102" y="7877"/>
                    <a:pt x="63424" y="12022"/>
                    <a:pt x="63424" y="12022"/>
                  </a:cubicBezTo>
                  <a:cubicBezTo>
                    <a:pt x="63424" y="12022"/>
                    <a:pt x="57376" y="0"/>
                    <a:pt x="49188" y="465"/>
                  </a:cubicBezTo>
                  <a:cubicBezTo>
                    <a:pt x="41000" y="928"/>
                    <a:pt x="32506" y="8258"/>
                    <a:pt x="32506" y="8258"/>
                  </a:cubicBezTo>
                  <a:lnTo>
                    <a:pt x="24560" y="7517"/>
                  </a:lnTo>
                  <a:lnTo>
                    <a:pt x="11289" y="12953"/>
                  </a:lnTo>
                  <a:lnTo>
                    <a:pt x="0" y="31544"/>
                  </a:lnTo>
                  <a:lnTo>
                    <a:pt x="2755" y="62686"/>
                  </a:lnTo>
                  <a:lnTo>
                    <a:pt x="5157" y="74391"/>
                  </a:lnTo>
                  <a:lnTo>
                    <a:pt x="8471" y="95092"/>
                  </a:lnTo>
                  <a:lnTo>
                    <a:pt x="36965" y="98448"/>
                  </a:lnTo>
                  <a:lnTo>
                    <a:pt x="86362" y="94618"/>
                  </a:lnTo>
                  <a:lnTo>
                    <a:pt x="89412" y="86156"/>
                  </a:lnTo>
                  <a:lnTo>
                    <a:pt x="97519" y="70089"/>
                  </a:lnTo>
                  <a:lnTo>
                    <a:pt x="98446" y="39356"/>
                  </a:lnTo>
                  <a:lnTo>
                    <a:pt x="92651" y="23637"/>
                  </a:lnTo>
                  <a:close/>
                </a:path>
              </a:pathLst>
            </a:custGeom>
            <a:solidFill>
              <a:srgbClr val="FFFFFF"/>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56"/>
            <p:cNvSpPr/>
            <p:nvPr/>
          </p:nvSpPr>
          <p:spPr>
            <a:xfrm rot="480708">
              <a:off x="8274649" y="2127919"/>
              <a:ext cx="738603" cy="1273118"/>
            </a:xfrm>
            <a:custGeom>
              <a:rect b="b" l="l" r="r" t="t"/>
              <a:pathLst>
                <a:path extrusionOk="0" h="58083" w="33697">
                  <a:moveTo>
                    <a:pt x="1" y="0"/>
                  </a:moveTo>
                  <a:cubicBezTo>
                    <a:pt x="1" y="0"/>
                    <a:pt x="20517" y="19231"/>
                    <a:pt x="18304" y="58083"/>
                  </a:cubicBezTo>
                  <a:lnTo>
                    <a:pt x="23121" y="58083"/>
                  </a:lnTo>
                  <a:cubicBezTo>
                    <a:pt x="23121" y="58083"/>
                    <a:pt x="33696" y="24799"/>
                    <a:pt x="11007" y="299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56"/>
            <p:cNvSpPr/>
            <p:nvPr/>
          </p:nvSpPr>
          <p:spPr>
            <a:xfrm rot="714430">
              <a:off x="8301104" y="2227063"/>
              <a:ext cx="738609" cy="1178607"/>
            </a:xfrm>
            <a:custGeom>
              <a:rect b="b" l="l" r="r" t="t"/>
              <a:pathLst>
                <a:path extrusionOk="0" h="58083" w="33697">
                  <a:moveTo>
                    <a:pt x="1" y="0"/>
                  </a:moveTo>
                  <a:cubicBezTo>
                    <a:pt x="1" y="0"/>
                    <a:pt x="20517" y="19231"/>
                    <a:pt x="18304" y="58083"/>
                  </a:cubicBezTo>
                  <a:lnTo>
                    <a:pt x="23121" y="58083"/>
                  </a:lnTo>
                  <a:cubicBezTo>
                    <a:pt x="23121" y="58083"/>
                    <a:pt x="33696" y="24799"/>
                    <a:pt x="11007" y="2992"/>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56"/>
            <p:cNvSpPr/>
            <p:nvPr/>
          </p:nvSpPr>
          <p:spPr>
            <a:xfrm rot="480708">
              <a:off x="8235574" y="2071954"/>
              <a:ext cx="427178" cy="300881"/>
            </a:xfrm>
            <a:custGeom>
              <a:rect b="b" l="l" r="r" t="t"/>
              <a:pathLst>
                <a:path extrusionOk="0" h="13727" w="19489">
                  <a:moveTo>
                    <a:pt x="0" y="7525"/>
                  </a:moveTo>
                  <a:cubicBezTo>
                    <a:pt x="0" y="7525"/>
                    <a:pt x="1235" y="4474"/>
                    <a:pt x="5407" y="840"/>
                  </a:cubicBezTo>
                  <a:cubicBezTo>
                    <a:pt x="5407" y="840"/>
                    <a:pt x="10864" y="1"/>
                    <a:pt x="19489" y="5302"/>
                  </a:cubicBezTo>
                  <a:cubicBezTo>
                    <a:pt x="19489" y="5302"/>
                    <a:pt x="11748" y="5706"/>
                    <a:pt x="6225" y="13726"/>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56"/>
            <p:cNvSpPr/>
            <p:nvPr/>
          </p:nvSpPr>
          <p:spPr>
            <a:xfrm rot="480708">
              <a:off x="8382515" y="3393338"/>
              <a:ext cx="321814" cy="467728"/>
            </a:xfrm>
            <a:custGeom>
              <a:rect b="b" l="l" r="r" t="t"/>
              <a:pathLst>
                <a:path extrusionOk="0" h="21339" w="14682">
                  <a:moveTo>
                    <a:pt x="0" y="20962"/>
                  </a:moveTo>
                  <a:lnTo>
                    <a:pt x="721" y="21339"/>
                  </a:lnTo>
                  <a:cubicBezTo>
                    <a:pt x="721" y="21339"/>
                    <a:pt x="11433" y="17677"/>
                    <a:pt x="14682" y="1"/>
                  </a:cubicBezTo>
                  <a:lnTo>
                    <a:pt x="13629" y="1"/>
                  </a:lnTo>
                  <a:cubicBezTo>
                    <a:pt x="13629" y="1"/>
                    <a:pt x="10977" y="12549"/>
                    <a:pt x="0" y="2096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56"/>
            <p:cNvSpPr/>
            <p:nvPr/>
          </p:nvSpPr>
          <p:spPr>
            <a:xfrm rot="480708">
              <a:off x="8292306" y="2214361"/>
              <a:ext cx="699653" cy="1186845"/>
            </a:xfrm>
            <a:custGeom>
              <a:rect b="b" l="l" r="r" t="t"/>
              <a:pathLst>
                <a:path extrusionOk="0" h="54147" w="31920">
                  <a:moveTo>
                    <a:pt x="1204" y="10346"/>
                  </a:moveTo>
                  <a:cubicBezTo>
                    <a:pt x="1204" y="10346"/>
                    <a:pt x="4786" y="4156"/>
                    <a:pt x="12185" y="2986"/>
                  </a:cubicBezTo>
                  <a:cubicBezTo>
                    <a:pt x="12185" y="2986"/>
                    <a:pt x="27152" y="13183"/>
                    <a:pt x="22039" y="54147"/>
                  </a:cubicBezTo>
                  <a:lnTo>
                    <a:pt x="25552" y="54052"/>
                  </a:lnTo>
                  <a:cubicBezTo>
                    <a:pt x="25552" y="54052"/>
                    <a:pt x="31919" y="14783"/>
                    <a:pt x="13264" y="295"/>
                  </a:cubicBezTo>
                  <a:cubicBezTo>
                    <a:pt x="13264" y="295"/>
                    <a:pt x="4726" y="1"/>
                    <a:pt x="0" y="871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56"/>
            <p:cNvSpPr/>
            <p:nvPr/>
          </p:nvSpPr>
          <p:spPr>
            <a:xfrm rot="480708">
              <a:off x="8370813" y="3390903"/>
              <a:ext cx="311205" cy="459487"/>
            </a:xfrm>
            <a:custGeom>
              <a:rect b="b" l="l" r="r" t="t"/>
              <a:pathLst>
                <a:path extrusionOk="0" h="20963" w="14198">
                  <a:moveTo>
                    <a:pt x="9695" y="96"/>
                  </a:moveTo>
                  <a:cubicBezTo>
                    <a:pt x="9695" y="96"/>
                    <a:pt x="9776" y="13577"/>
                    <a:pt x="1" y="18313"/>
                  </a:cubicBezTo>
                  <a:lnTo>
                    <a:pt x="568" y="20962"/>
                  </a:lnTo>
                  <a:cubicBezTo>
                    <a:pt x="568" y="20962"/>
                    <a:pt x="12137" y="17814"/>
                    <a:pt x="141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56"/>
            <p:cNvSpPr/>
            <p:nvPr/>
          </p:nvSpPr>
          <p:spPr>
            <a:xfrm rot="480708">
              <a:off x="8321359" y="2086119"/>
              <a:ext cx="349541" cy="162200"/>
            </a:xfrm>
            <a:custGeom>
              <a:rect b="b" l="l" r="r" t="t"/>
              <a:pathLst>
                <a:path extrusionOk="0" h="7400" w="15947">
                  <a:moveTo>
                    <a:pt x="1864" y="468"/>
                  </a:moveTo>
                  <a:cubicBezTo>
                    <a:pt x="1864" y="468"/>
                    <a:pt x="1" y="3132"/>
                    <a:pt x="495" y="7399"/>
                  </a:cubicBezTo>
                  <a:cubicBezTo>
                    <a:pt x="495" y="7399"/>
                    <a:pt x="7983" y="3569"/>
                    <a:pt x="15947" y="4930"/>
                  </a:cubicBezTo>
                  <a:cubicBezTo>
                    <a:pt x="15947" y="4932"/>
                    <a:pt x="9705" y="1"/>
                    <a:pt x="1864" y="46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56"/>
            <p:cNvSpPr/>
            <p:nvPr/>
          </p:nvSpPr>
          <p:spPr>
            <a:xfrm rot="480708">
              <a:off x="8300428" y="2094910"/>
              <a:ext cx="369027" cy="163778"/>
            </a:xfrm>
            <a:custGeom>
              <a:rect b="b" l="l" r="r" t="t"/>
              <a:pathLst>
                <a:path extrusionOk="0" h="7472" w="16836">
                  <a:moveTo>
                    <a:pt x="1500" y="6728"/>
                  </a:moveTo>
                  <a:cubicBezTo>
                    <a:pt x="1500" y="6728"/>
                    <a:pt x="9465" y="2778"/>
                    <a:pt x="16836" y="4464"/>
                  </a:cubicBezTo>
                  <a:cubicBezTo>
                    <a:pt x="16836" y="4464"/>
                    <a:pt x="11480" y="3295"/>
                    <a:pt x="1302" y="7472"/>
                  </a:cubicBezTo>
                  <a:cubicBezTo>
                    <a:pt x="1302" y="7472"/>
                    <a:pt x="1" y="3442"/>
                    <a:pt x="2754" y="0"/>
                  </a:cubicBezTo>
                  <a:cubicBezTo>
                    <a:pt x="2753" y="0"/>
                    <a:pt x="720" y="2599"/>
                    <a:pt x="1500" y="6728"/>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56"/>
            <p:cNvSpPr/>
            <p:nvPr/>
          </p:nvSpPr>
          <p:spPr>
            <a:xfrm rot="480708">
              <a:off x="8362341" y="2093987"/>
              <a:ext cx="268069" cy="102866"/>
            </a:xfrm>
            <a:custGeom>
              <a:rect b="b" l="l" r="r" t="t"/>
              <a:pathLst>
                <a:path extrusionOk="0" h="4693" w="12230">
                  <a:moveTo>
                    <a:pt x="193" y="4693"/>
                  </a:moveTo>
                  <a:lnTo>
                    <a:pt x="185" y="4570"/>
                  </a:lnTo>
                  <a:cubicBezTo>
                    <a:pt x="0" y="1987"/>
                    <a:pt x="1256" y="19"/>
                    <a:pt x="1268" y="0"/>
                  </a:cubicBezTo>
                  <a:lnTo>
                    <a:pt x="1433" y="106"/>
                  </a:lnTo>
                  <a:cubicBezTo>
                    <a:pt x="1420" y="124"/>
                    <a:pt x="238" y="1980"/>
                    <a:pt x="371" y="4434"/>
                  </a:cubicBezTo>
                  <a:cubicBezTo>
                    <a:pt x="1324" y="4157"/>
                    <a:pt x="7794" y="2348"/>
                    <a:pt x="12230" y="3153"/>
                  </a:cubicBezTo>
                  <a:lnTo>
                    <a:pt x="12194" y="3344"/>
                  </a:lnTo>
                  <a:cubicBezTo>
                    <a:pt x="7466" y="2486"/>
                    <a:pt x="381" y="4634"/>
                    <a:pt x="310" y="4656"/>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56"/>
            <p:cNvSpPr/>
            <p:nvPr/>
          </p:nvSpPr>
          <p:spPr>
            <a:xfrm rot="480708">
              <a:off x="8367203" y="2093872"/>
              <a:ext cx="255860" cy="101397"/>
            </a:xfrm>
            <a:custGeom>
              <a:rect b="b" l="l" r="r" t="t"/>
              <a:pathLst>
                <a:path extrusionOk="0" h="4626" w="11673">
                  <a:moveTo>
                    <a:pt x="1132" y="1"/>
                  </a:moveTo>
                  <a:cubicBezTo>
                    <a:pt x="1118" y="1"/>
                    <a:pt x="1103" y="7"/>
                    <a:pt x="1093" y="24"/>
                  </a:cubicBezTo>
                  <a:cubicBezTo>
                    <a:pt x="1086" y="34"/>
                    <a:pt x="925" y="282"/>
                    <a:pt x="727" y="721"/>
                  </a:cubicBezTo>
                  <a:cubicBezTo>
                    <a:pt x="715" y="747"/>
                    <a:pt x="727" y="775"/>
                    <a:pt x="751" y="786"/>
                  </a:cubicBezTo>
                  <a:cubicBezTo>
                    <a:pt x="757" y="790"/>
                    <a:pt x="765" y="791"/>
                    <a:pt x="771" y="791"/>
                  </a:cubicBezTo>
                  <a:lnTo>
                    <a:pt x="771" y="790"/>
                  </a:lnTo>
                  <a:cubicBezTo>
                    <a:pt x="772" y="790"/>
                    <a:pt x="773" y="790"/>
                    <a:pt x="774" y="790"/>
                  </a:cubicBezTo>
                  <a:cubicBezTo>
                    <a:pt x="792" y="790"/>
                    <a:pt x="808" y="779"/>
                    <a:pt x="817" y="762"/>
                  </a:cubicBezTo>
                  <a:cubicBezTo>
                    <a:pt x="1012" y="330"/>
                    <a:pt x="1172" y="79"/>
                    <a:pt x="1175" y="77"/>
                  </a:cubicBezTo>
                  <a:cubicBezTo>
                    <a:pt x="1200" y="38"/>
                    <a:pt x="1167" y="1"/>
                    <a:pt x="1132" y="1"/>
                  </a:cubicBezTo>
                  <a:close/>
                  <a:moveTo>
                    <a:pt x="483" y="1419"/>
                  </a:moveTo>
                  <a:cubicBezTo>
                    <a:pt x="464" y="1419"/>
                    <a:pt x="446" y="1429"/>
                    <a:pt x="438" y="1452"/>
                  </a:cubicBezTo>
                  <a:cubicBezTo>
                    <a:pt x="353" y="1703"/>
                    <a:pt x="280" y="1956"/>
                    <a:pt x="220" y="2206"/>
                  </a:cubicBezTo>
                  <a:cubicBezTo>
                    <a:pt x="214" y="2233"/>
                    <a:pt x="229" y="2259"/>
                    <a:pt x="255" y="2265"/>
                  </a:cubicBezTo>
                  <a:cubicBezTo>
                    <a:pt x="259" y="2265"/>
                    <a:pt x="263" y="2267"/>
                    <a:pt x="267" y="2267"/>
                  </a:cubicBezTo>
                  <a:lnTo>
                    <a:pt x="267" y="2265"/>
                  </a:lnTo>
                  <a:cubicBezTo>
                    <a:pt x="268" y="2265"/>
                    <a:pt x="269" y="2266"/>
                    <a:pt x="269" y="2266"/>
                  </a:cubicBezTo>
                  <a:cubicBezTo>
                    <a:pt x="290" y="2266"/>
                    <a:pt x="309" y="2251"/>
                    <a:pt x="314" y="2229"/>
                  </a:cubicBezTo>
                  <a:cubicBezTo>
                    <a:pt x="373" y="1982"/>
                    <a:pt x="445" y="1731"/>
                    <a:pt x="530" y="1484"/>
                  </a:cubicBezTo>
                  <a:cubicBezTo>
                    <a:pt x="544" y="1445"/>
                    <a:pt x="513" y="1419"/>
                    <a:pt x="483" y="1419"/>
                  </a:cubicBezTo>
                  <a:close/>
                  <a:moveTo>
                    <a:pt x="9463" y="2992"/>
                  </a:moveTo>
                  <a:cubicBezTo>
                    <a:pt x="9399" y="2992"/>
                    <a:pt x="9335" y="2992"/>
                    <a:pt x="9271" y="2992"/>
                  </a:cubicBezTo>
                  <a:cubicBezTo>
                    <a:pt x="9270" y="2992"/>
                    <a:pt x="9270" y="2992"/>
                    <a:pt x="9270" y="2992"/>
                  </a:cubicBezTo>
                  <a:cubicBezTo>
                    <a:pt x="9206" y="2992"/>
                    <a:pt x="9207" y="3089"/>
                    <a:pt x="9271" y="3090"/>
                  </a:cubicBezTo>
                  <a:cubicBezTo>
                    <a:pt x="9335" y="3089"/>
                    <a:pt x="9399" y="3089"/>
                    <a:pt x="9462" y="3089"/>
                  </a:cubicBezTo>
                  <a:cubicBezTo>
                    <a:pt x="9661" y="3089"/>
                    <a:pt x="9858" y="3092"/>
                    <a:pt x="10050" y="3099"/>
                  </a:cubicBezTo>
                  <a:lnTo>
                    <a:pt x="10052" y="3099"/>
                  </a:lnTo>
                  <a:cubicBezTo>
                    <a:pt x="10113" y="3096"/>
                    <a:pt x="10116" y="3005"/>
                    <a:pt x="10054" y="3001"/>
                  </a:cubicBezTo>
                  <a:cubicBezTo>
                    <a:pt x="9861" y="2995"/>
                    <a:pt x="9663" y="2992"/>
                    <a:pt x="9463" y="2992"/>
                  </a:cubicBezTo>
                  <a:close/>
                  <a:moveTo>
                    <a:pt x="8491" y="3014"/>
                  </a:moveTo>
                  <a:cubicBezTo>
                    <a:pt x="8490" y="3014"/>
                    <a:pt x="8489" y="3014"/>
                    <a:pt x="8488" y="3014"/>
                  </a:cubicBezTo>
                  <a:cubicBezTo>
                    <a:pt x="8235" y="3025"/>
                    <a:pt x="7973" y="3041"/>
                    <a:pt x="7707" y="3061"/>
                  </a:cubicBezTo>
                  <a:cubicBezTo>
                    <a:pt x="7645" y="3066"/>
                    <a:pt x="7648" y="3158"/>
                    <a:pt x="7710" y="3158"/>
                  </a:cubicBezTo>
                  <a:lnTo>
                    <a:pt x="7714" y="3160"/>
                  </a:lnTo>
                  <a:cubicBezTo>
                    <a:pt x="7979" y="3139"/>
                    <a:pt x="8241" y="3123"/>
                    <a:pt x="8492" y="3112"/>
                  </a:cubicBezTo>
                  <a:cubicBezTo>
                    <a:pt x="8556" y="3109"/>
                    <a:pt x="8553" y="3014"/>
                    <a:pt x="8491" y="3014"/>
                  </a:cubicBezTo>
                  <a:close/>
                  <a:moveTo>
                    <a:pt x="10830" y="3046"/>
                  </a:moveTo>
                  <a:cubicBezTo>
                    <a:pt x="10768" y="3046"/>
                    <a:pt x="10764" y="3138"/>
                    <a:pt x="10826" y="3143"/>
                  </a:cubicBezTo>
                  <a:cubicBezTo>
                    <a:pt x="11092" y="3166"/>
                    <a:pt x="11352" y="3195"/>
                    <a:pt x="11599" y="3231"/>
                  </a:cubicBezTo>
                  <a:lnTo>
                    <a:pt x="11606" y="3231"/>
                  </a:lnTo>
                  <a:lnTo>
                    <a:pt x="11606" y="3232"/>
                  </a:lnTo>
                  <a:cubicBezTo>
                    <a:pt x="11666" y="3232"/>
                    <a:pt x="11672" y="3143"/>
                    <a:pt x="11613" y="3134"/>
                  </a:cubicBezTo>
                  <a:cubicBezTo>
                    <a:pt x="11364" y="3098"/>
                    <a:pt x="11102" y="3068"/>
                    <a:pt x="10835" y="3046"/>
                  </a:cubicBezTo>
                  <a:close/>
                  <a:moveTo>
                    <a:pt x="6934" y="3131"/>
                  </a:moveTo>
                  <a:cubicBezTo>
                    <a:pt x="6932" y="3131"/>
                    <a:pt x="6930" y="3131"/>
                    <a:pt x="6928" y="3132"/>
                  </a:cubicBezTo>
                  <a:cubicBezTo>
                    <a:pt x="6671" y="3160"/>
                    <a:pt x="6408" y="3190"/>
                    <a:pt x="6151" y="3223"/>
                  </a:cubicBezTo>
                  <a:cubicBezTo>
                    <a:pt x="6090" y="3231"/>
                    <a:pt x="6095" y="3321"/>
                    <a:pt x="6156" y="3321"/>
                  </a:cubicBezTo>
                  <a:cubicBezTo>
                    <a:pt x="6157" y="3321"/>
                    <a:pt x="6157" y="3321"/>
                    <a:pt x="6158" y="3320"/>
                  </a:cubicBezTo>
                  <a:lnTo>
                    <a:pt x="6163" y="3320"/>
                  </a:lnTo>
                  <a:cubicBezTo>
                    <a:pt x="6421" y="3286"/>
                    <a:pt x="6682" y="3256"/>
                    <a:pt x="6938" y="3229"/>
                  </a:cubicBezTo>
                  <a:cubicBezTo>
                    <a:pt x="6964" y="3227"/>
                    <a:pt x="6985" y="3203"/>
                    <a:pt x="6981" y="3176"/>
                  </a:cubicBezTo>
                  <a:cubicBezTo>
                    <a:pt x="6980" y="3151"/>
                    <a:pt x="6958" y="3131"/>
                    <a:pt x="6934" y="3131"/>
                  </a:cubicBezTo>
                  <a:close/>
                  <a:moveTo>
                    <a:pt x="5383" y="3333"/>
                  </a:moveTo>
                  <a:cubicBezTo>
                    <a:pt x="5381" y="3333"/>
                    <a:pt x="5379" y="3333"/>
                    <a:pt x="5376" y="3333"/>
                  </a:cubicBezTo>
                  <a:cubicBezTo>
                    <a:pt x="5113" y="3374"/>
                    <a:pt x="4856" y="3415"/>
                    <a:pt x="4604" y="3459"/>
                  </a:cubicBezTo>
                  <a:cubicBezTo>
                    <a:pt x="4544" y="3469"/>
                    <a:pt x="4552" y="3556"/>
                    <a:pt x="4612" y="3556"/>
                  </a:cubicBezTo>
                  <a:cubicBezTo>
                    <a:pt x="4615" y="3556"/>
                    <a:pt x="4617" y="3555"/>
                    <a:pt x="4621" y="3555"/>
                  </a:cubicBezTo>
                  <a:cubicBezTo>
                    <a:pt x="4872" y="3512"/>
                    <a:pt x="5129" y="3469"/>
                    <a:pt x="5390" y="3429"/>
                  </a:cubicBezTo>
                  <a:cubicBezTo>
                    <a:pt x="5417" y="3426"/>
                    <a:pt x="5436" y="3400"/>
                    <a:pt x="5432" y="3374"/>
                  </a:cubicBezTo>
                  <a:cubicBezTo>
                    <a:pt x="5427" y="3350"/>
                    <a:pt x="5407" y="3333"/>
                    <a:pt x="5383" y="3333"/>
                  </a:cubicBezTo>
                  <a:close/>
                  <a:moveTo>
                    <a:pt x="121" y="2935"/>
                  </a:moveTo>
                  <a:cubicBezTo>
                    <a:pt x="97" y="2935"/>
                    <a:pt x="75" y="2952"/>
                    <a:pt x="71" y="2977"/>
                  </a:cubicBezTo>
                  <a:cubicBezTo>
                    <a:pt x="35" y="3237"/>
                    <a:pt x="11" y="3498"/>
                    <a:pt x="2" y="3760"/>
                  </a:cubicBezTo>
                  <a:cubicBezTo>
                    <a:pt x="1" y="3787"/>
                    <a:pt x="22" y="3809"/>
                    <a:pt x="49" y="3811"/>
                  </a:cubicBezTo>
                  <a:lnTo>
                    <a:pt x="52" y="3811"/>
                  </a:lnTo>
                  <a:lnTo>
                    <a:pt x="52" y="3809"/>
                  </a:lnTo>
                  <a:cubicBezTo>
                    <a:pt x="77" y="3809"/>
                    <a:pt x="98" y="3789"/>
                    <a:pt x="100" y="3763"/>
                  </a:cubicBezTo>
                  <a:cubicBezTo>
                    <a:pt x="109" y="3504"/>
                    <a:pt x="131" y="3247"/>
                    <a:pt x="168" y="2991"/>
                  </a:cubicBezTo>
                  <a:cubicBezTo>
                    <a:pt x="172" y="2965"/>
                    <a:pt x="153" y="2939"/>
                    <a:pt x="126" y="2935"/>
                  </a:cubicBezTo>
                  <a:cubicBezTo>
                    <a:pt x="125" y="2935"/>
                    <a:pt x="123" y="2935"/>
                    <a:pt x="121" y="2935"/>
                  </a:cubicBezTo>
                  <a:close/>
                  <a:moveTo>
                    <a:pt x="3846" y="3599"/>
                  </a:moveTo>
                  <a:cubicBezTo>
                    <a:pt x="3842" y="3599"/>
                    <a:pt x="3838" y="3600"/>
                    <a:pt x="3835" y="3600"/>
                  </a:cubicBezTo>
                  <a:cubicBezTo>
                    <a:pt x="3571" y="3651"/>
                    <a:pt x="3314" y="3703"/>
                    <a:pt x="3068" y="3756"/>
                  </a:cubicBezTo>
                  <a:cubicBezTo>
                    <a:pt x="3011" y="3768"/>
                    <a:pt x="3020" y="3852"/>
                    <a:pt x="3079" y="3852"/>
                  </a:cubicBezTo>
                  <a:cubicBezTo>
                    <a:pt x="3082" y="3852"/>
                    <a:pt x="3086" y="3851"/>
                    <a:pt x="3090" y="3851"/>
                  </a:cubicBezTo>
                  <a:cubicBezTo>
                    <a:pt x="3334" y="3799"/>
                    <a:pt x="3590" y="3747"/>
                    <a:pt x="3854" y="3695"/>
                  </a:cubicBezTo>
                  <a:cubicBezTo>
                    <a:pt x="3880" y="3690"/>
                    <a:pt x="3897" y="3665"/>
                    <a:pt x="3892" y="3638"/>
                  </a:cubicBezTo>
                  <a:cubicBezTo>
                    <a:pt x="3888" y="3615"/>
                    <a:pt x="3868" y="3599"/>
                    <a:pt x="3846" y="3599"/>
                  </a:cubicBezTo>
                  <a:close/>
                  <a:moveTo>
                    <a:pt x="2316" y="3923"/>
                  </a:moveTo>
                  <a:cubicBezTo>
                    <a:pt x="2312" y="3923"/>
                    <a:pt x="2309" y="3924"/>
                    <a:pt x="2305" y="3925"/>
                  </a:cubicBezTo>
                  <a:cubicBezTo>
                    <a:pt x="2031" y="3988"/>
                    <a:pt x="1777" y="4050"/>
                    <a:pt x="1545" y="4107"/>
                  </a:cubicBezTo>
                  <a:cubicBezTo>
                    <a:pt x="1490" y="4121"/>
                    <a:pt x="1499" y="4203"/>
                    <a:pt x="1555" y="4203"/>
                  </a:cubicBezTo>
                  <a:cubicBezTo>
                    <a:pt x="1555" y="4203"/>
                    <a:pt x="1556" y="4203"/>
                    <a:pt x="1556" y="4203"/>
                  </a:cubicBezTo>
                  <a:cubicBezTo>
                    <a:pt x="1560" y="4203"/>
                    <a:pt x="1564" y="4203"/>
                    <a:pt x="1568" y="4202"/>
                  </a:cubicBezTo>
                  <a:cubicBezTo>
                    <a:pt x="1799" y="4145"/>
                    <a:pt x="2054" y="4083"/>
                    <a:pt x="2326" y="4020"/>
                  </a:cubicBezTo>
                  <a:cubicBezTo>
                    <a:pt x="2353" y="4015"/>
                    <a:pt x="2369" y="3988"/>
                    <a:pt x="2363" y="3961"/>
                  </a:cubicBezTo>
                  <a:cubicBezTo>
                    <a:pt x="2359" y="3939"/>
                    <a:pt x="2339" y="3923"/>
                    <a:pt x="2316" y="3923"/>
                  </a:cubicBezTo>
                  <a:close/>
                  <a:moveTo>
                    <a:pt x="802" y="4303"/>
                  </a:moveTo>
                  <a:cubicBezTo>
                    <a:pt x="797" y="4303"/>
                    <a:pt x="792" y="4303"/>
                    <a:pt x="787" y="4305"/>
                  </a:cubicBezTo>
                  <a:cubicBezTo>
                    <a:pt x="428" y="4401"/>
                    <a:pt x="183" y="4473"/>
                    <a:pt x="91" y="4501"/>
                  </a:cubicBezTo>
                  <a:cubicBezTo>
                    <a:pt x="84" y="4495"/>
                    <a:pt x="75" y="4492"/>
                    <a:pt x="66" y="4492"/>
                  </a:cubicBezTo>
                  <a:cubicBezTo>
                    <a:pt x="64" y="4492"/>
                    <a:pt x="62" y="4492"/>
                    <a:pt x="60" y="4492"/>
                  </a:cubicBezTo>
                  <a:cubicBezTo>
                    <a:pt x="34" y="4495"/>
                    <a:pt x="14" y="4517"/>
                    <a:pt x="15" y="4544"/>
                  </a:cubicBezTo>
                  <a:lnTo>
                    <a:pt x="20" y="4625"/>
                  </a:lnTo>
                  <a:lnTo>
                    <a:pt x="79" y="4606"/>
                  </a:lnTo>
                  <a:cubicBezTo>
                    <a:pt x="82" y="4606"/>
                    <a:pt x="352" y="4524"/>
                    <a:pt x="813" y="4398"/>
                  </a:cubicBezTo>
                  <a:cubicBezTo>
                    <a:pt x="871" y="4383"/>
                    <a:pt x="854" y="4303"/>
                    <a:pt x="802" y="430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56"/>
            <p:cNvSpPr/>
            <p:nvPr/>
          </p:nvSpPr>
          <p:spPr>
            <a:xfrm rot="480708">
              <a:off x="6691605" y="1900130"/>
              <a:ext cx="668506" cy="1277874"/>
            </a:xfrm>
            <a:custGeom>
              <a:rect b="b" l="l" r="r" t="t"/>
              <a:pathLst>
                <a:path extrusionOk="0" h="58300" w="30499">
                  <a:moveTo>
                    <a:pt x="30498" y="1"/>
                  </a:moveTo>
                  <a:cubicBezTo>
                    <a:pt x="30498" y="1"/>
                    <a:pt x="12464" y="19302"/>
                    <a:pt x="19686" y="58300"/>
                  </a:cubicBezTo>
                  <a:lnTo>
                    <a:pt x="14869" y="58300"/>
                  </a:lnTo>
                  <a:cubicBezTo>
                    <a:pt x="14869" y="58300"/>
                    <a:pt x="1" y="24890"/>
                    <a:pt x="19877" y="300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56"/>
            <p:cNvSpPr/>
            <p:nvPr/>
          </p:nvSpPr>
          <p:spPr>
            <a:xfrm rot="204405">
              <a:off x="6676580" y="1995485"/>
              <a:ext cx="668499" cy="1277862"/>
            </a:xfrm>
            <a:custGeom>
              <a:rect b="b" l="l" r="r" t="t"/>
              <a:pathLst>
                <a:path extrusionOk="0" h="58300" w="30499">
                  <a:moveTo>
                    <a:pt x="30498" y="1"/>
                  </a:moveTo>
                  <a:cubicBezTo>
                    <a:pt x="30498" y="1"/>
                    <a:pt x="12464" y="19302"/>
                    <a:pt x="19686" y="58300"/>
                  </a:cubicBezTo>
                  <a:lnTo>
                    <a:pt x="14869" y="58300"/>
                  </a:lnTo>
                  <a:cubicBezTo>
                    <a:pt x="14869" y="58300"/>
                    <a:pt x="1" y="24890"/>
                    <a:pt x="19877" y="3004"/>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56"/>
            <p:cNvSpPr/>
            <p:nvPr/>
          </p:nvSpPr>
          <p:spPr>
            <a:xfrm rot="480708">
              <a:off x="7126455" y="1916146"/>
              <a:ext cx="433491" cy="302021"/>
            </a:xfrm>
            <a:custGeom>
              <a:rect b="b" l="l" r="r" t="t"/>
              <a:pathLst>
                <a:path extrusionOk="0" h="13779" w="19777">
                  <a:moveTo>
                    <a:pt x="19777" y="7555"/>
                  </a:moveTo>
                  <a:cubicBezTo>
                    <a:pt x="19777" y="7555"/>
                    <a:pt x="18148" y="4491"/>
                    <a:pt x="13507" y="844"/>
                  </a:cubicBezTo>
                  <a:cubicBezTo>
                    <a:pt x="13507" y="844"/>
                    <a:pt x="7943" y="1"/>
                    <a:pt x="1" y="5324"/>
                  </a:cubicBezTo>
                  <a:cubicBezTo>
                    <a:pt x="1" y="5324"/>
                    <a:pt x="7794" y="5729"/>
                    <a:pt x="14352" y="1377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56"/>
            <p:cNvSpPr/>
            <p:nvPr/>
          </p:nvSpPr>
          <p:spPr>
            <a:xfrm rot="480708">
              <a:off x="8382515" y="3393338"/>
              <a:ext cx="321814" cy="467728"/>
            </a:xfrm>
            <a:custGeom>
              <a:rect b="b" l="l" r="r" t="t"/>
              <a:pathLst>
                <a:path extrusionOk="0" h="21339" w="14682">
                  <a:moveTo>
                    <a:pt x="0" y="20962"/>
                  </a:moveTo>
                  <a:lnTo>
                    <a:pt x="721" y="21339"/>
                  </a:lnTo>
                  <a:cubicBezTo>
                    <a:pt x="721" y="21339"/>
                    <a:pt x="11433" y="17677"/>
                    <a:pt x="14682" y="1"/>
                  </a:cubicBezTo>
                  <a:lnTo>
                    <a:pt x="13629" y="1"/>
                  </a:lnTo>
                  <a:cubicBezTo>
                    <a:pt x="13629" y="1"/>
                    <a:pt x="10977" y="12549"/>
                    <a:pt x="0" y="20962"/>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56"/>
            <p:cNvSpPr/>
            <p:nvPr/>
          </p:nvSpPr>
          <p:spPr>
            <a:xfrm rot="480708">
              <a:off x="6850175" y="3186558"/>
              <a:ext cx="381061" cy="469504"/>
            </a:xfrm>
            <a:custGeom>
              <a:rect b="b" l="l" r="r" t="t"/>
              <a:pathLst>
                <a:path extrusionOk="0" h="21420" w="17385">
                  <a:moveTo>
                    <a:pt x="17385" y="21041"/>
                  </a:moveTo>
                  <a:lnTo>
                    <a:pt x="16712" y="21419"/>
                  </a:lnTo>
                  <a:cubicBezTo>
                    <a:pt x="16712" y="21419"/>
                    <a:pt x="5527" y="17744"/>
                    <a:pt x="0" y="0"/>
                  </a:cubicBezTo>
                  <a:lnTo>
                    <a:pt x="1053" y="0"/>
                  </a:lnTo>
                  <a:cubicBezTo>
                    <a:pt x="1053" y="0"/>
                    <a:pt x="5322" y="12595"/>
                    <a:pt x="17385" y="21041"/>
                  </a:cubicBezTo>
                  <a:close/>
                </a:path>
              </a:pathLst>
            </a:custGeom>
            <a:solidFill>
              <a:srgbClr val="3225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56"/>
            <p:cNvSpPr/>
            <p:nvPr/>
          </p:nvSpPr>
          <p:spPr>
            <a:xfrm rot="480708">
              <a:off x="6662081" y="1985508"/>
              <a:ext cx="704124" cy="1191273"/>
            </a:xfrm>
            <a:custGeom>
              <a:rect b="b" l="l" r="r" t="t"/>
              <a:pathLst>
                <a:path extrusionOk="0" h="54349" w="32124">
                  <a:moveTo>
                    <a:pt x="31129" y="10385"/>
                  </a:moveTo>
                  <a:cubicBezTo>
                    <a:pt x="31129" y="10385"/>
                    <a:pt x="26749" y="4172"/>
                    <a:pt x="19199" y="2997"/>
                  </a:cubicBezTo>
                  <a:cubicBezTo>
                    <a:pt x="19199" y="2997"/>
                    <a:pt x="3441" y="19277"/>
                    <a:pt x="15943" y="54349"/>
                  </a:cubicBezTo>
                  <a:lnTo>
                    <a:pt x="12418" y="54252"/>
                  </a:lnTo>
                  <a:cubicBezTo>
                    <a:pt x="12418" y="54252"/>
                    <a:pt x="1" y="17493"/>
                    <a:pt x="17772" y="294"/>
                  </a:cubicBezTo>
                  <a:cubicBezTo>
                    <a:pt x="17772" y="294"/>
                    <a:pt x="26273" y="0"/>
                    <a:pt x="32123" y="875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56"/>
            <p:cNvSpPr/>
            <p:nvPr/>
          </p:nvSpPr>
          <p:spPr>
            <a:xfrm rot="480708">
              <a:off x="6873677" y="3188530"/>
              <a:ext cx="362956" cy="461218"/>
            </a:xfrm>
            <a:custGeom>
              <a:rect b="b" l="l" r="r" t="t"/>
              <a:pathLst>
                <a:path extrusionOk="0" h="21042" w="16559">
                  <a:moveTo>
                    <a:pt x="4515" y="98"/>
                  </a:moveTo>
                  <a:cubicBezTo>
                    <a:pt x="4515" y="98"/>
                    <a:pt x="6173" y="13628"/>
                    <a:pt x="16558" y="18382"/>
                  </a:cubicBezTo>
                  <a:lnTo>
                    <a:pt x="16333" y="21042"/>
                  </a:lnTo>
                  <a:cubicBezTo>
                    <a:pt x="16333" y="21042"/>
                    <a:pt x="4358" y="17880"/>
                    <a:pt x="1" y="0"/>
                  </a:cubicBezTo>
                  <a:close/>
                </a:path>
              </a:pathLst>
            </a:custGeom>
            <a:solidFill>
              <a:srgbClr val="2420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56"/>
            <p:cNvSpPr/>
            <p:nvPr/>
          </p:nvSpPr>
          <p:spPr>
            <a:xfrm rot="480708">
              <a:off x="7135440" y="1918847"/>
              <a:ext cx="345706" cy="162792"/>
            </a:xfrm>
            <a:custGeom>
              <a:rect b="b" l="l" r="r" t="t"/>
              <a:pathLst>
                <a:path extrusionOk="0" h="7427" w="15772">
                  <a:moveTo>
                    <a:pt x="13509" y="469"/>
                  </a:moveTo>
                  <a:cubicBezTo>
                    <a:pt x="13509" y="469"/>
                    <a:pt x="15714" y="3143"/>
                    <a:pt x="15772" y="7427"/>
                  </a:cubicBezTo>
                  <a:cubicBezTo>
                    <a:pt x="15772" y="7427"/>
                    <a:pt x="7790" y="3581"/>
                    <a:pt x="2" y="4949"/>
                  </a:cubicBezTo>
                  <a:cubicBezTo>
                    <a:pt x="1" y="4948"/>
                    <a:pt x="5608" y="1"/>
                    <a:pt x="13509" y="46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56"/>
            <p:cNvSpPr/>
            <p:nvPr/>
          </p:nvSpPr>
          <p:spPr>
            <a:xfrm rot="480708">
              <a:off x="7133796" y="1930443"/>
              <a:ext cx="366156" cy="164392"/>
            </a:xfrm>
            <a:custGeom>
              <a:rect b="b" l="l" r="r" t="t"/>
              <a:pathLst>
                <a:path extrusionOk="0" h="7500" w="16705">
                  <a:moveTo>
                    <a:pt x="15629" y="6754"/>
                  </a:moveTo>
                  <a:cubicBezTo>
                    <a:pt x="15629" y="6754"/>
                    <a:pt x="7157" y="2788"/>
                    <a:pt x="1" y="4479"/>
                  </a:cubicBezTo>
                  <a:cubicBezTo>
                    <a:pt x="1" y="4479"/>
                    <a:pt x="5208" y="3306"/>
                    <a:pt x="15924" y="7500"/>
                  </a:cubicBezTo>
                  <a:cubicBezTo>
                    <a:pt x="15924" y="7500"/>
                    <a:pt x="16704" y="3454"/>
                    <a:pt x="13507" y="0"/>
                  </a:cubicBezTo>
                  <a:cubicBezTo>
                    <a:pt x="13509" y="0"/>
                    <a:pt x="15876" y="2609"/>
                    <a:pt x="15629" y="6754"/>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56"/>
            <p:cNvSpPr/>
            <p:nvPr/>
          </p:nvSpPr>
          <p:spPr>
            <a:xfrm rot="480708">
              <a:off x="7178291" y="1927083"/>
              <a:ext cx="267937" cy="103479"/>
            </a:xfrm>
            <a:custGeom>
              <a:rect b="b" l="l" r="r" t="t"/>
              <a:pathLst>
                <a:path extrusionOk="0" h="4721" w="12224">
                  <a:moveTo>
                    <a:pt x="12224" y="4721"/>
                  </a:moveTo>
                  <a:lnTo>
                    <a:pt x="12091" y="4682"/>
                  </a:lnTo>
                  <a:cubicBezTo>
                    <a:pt x="12017" y="4660"/>
                    <a:pt x="4652" y="2504"/>
                    <a:pt x="36" y="3363"/>
                  </a:cubicBezTo>
                  <a:lnTo>
                    <a:pt x="0" y="3172"/>
                  </a:lnTo>
                  <a:cubicBezTo>
                    <a:pt x="4316" y="2368"/>
                    <a:pt x="10985" y="4166"/>
                    <a:pt x="12012" y="4456"/>
                  </a:cubicBezTo>
                  <a:cubicBezTo>
                    <a:pt x="11823" y="1994"/>
                    <a:pt x="10405" y="140"/>
                    <a:pt x="10391" y="121"/>
                  </a:cubicBezTo>
                  <a:lnTo>
                    <a:pt x="10545" y="0"/>
                  </a:lnTo>
                  <a:cubicBezTo>
                    <a:pt x="10561" y="21"/>
                    <a:pt x="12068" y="1993"/>
                    <a:pt x="12216" y="4582"/>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56"/>
            <p:cNvSpPr/>
            <p:nvPr/>
          </p:nvSpPr>
          <p:spPr>
            <a:xfrm rot="480708">
              <a:off x="7193215" y="1928268"/>
              <a:ext cx="251892" cy="101792"/>
            </a:xfrm>
            <a:custGeom>
              <a:rect b="b" l="l" r="r" t="t"/>
              <a:pathLst>
                <a:path extrusionOk="0" h="4644" w="11492">
                  <a:moveTo>
                    <a:pt x="9789" y="0"/>
                  </a:moveTo>
                  <a:cubicBezTo>
                    <a:pt x="9753" y="0"/>
                    <a:pt x="9719" y="44"/>
                    <a:pt x="9750" y="82"/>
                  </a:cubicBezTo>
                  <a:cubicBezTo>
                    <a:pt x="9751" y="83"/>
                    <a:pt x="9934" y="320"/>
                    <a:pt x="10174" y="730"/>
                  </a:cubicBezTo>
                  <a:cubicBezTo>
                    <a:pt x="10183" y="745"/>
                    <a:pt x="10199" y="754"/>
                    <a:pt x="10216" y="754"/>
                  </a:cubicBezTo>
                  <a:cubicBezTo>
                    <a:pt x="10225" y="754"/>
                    <a:pt x="10234" y="752"/>
                    <a:pt x="10242" y="748"/>
                  </a:cubicBezTo>
                  <a:cubicBezTo>
                    <a:pt x="10264" y="734"/>
                    <a:pt x="10272" y="703"/>
                    <a:pt x="10258" y="681"/>
                  </a:cubicBezTo>
                  <a:cubicBezTo>
                    <a:pt x="10015" y="265"/>
                    <a:pt x="9829" y="23"/>
                    <a:pt x="9826" y="21"/>
                  </a:cubicBezTo>
                  <a:cubicBezTo>
                    <a:pt x="9816" y="6"/>
                    <a:pt x="9802" y="0"/>
                    <a:pt x="9789" y="0"/>
                  </a:cubicBezTo>
                  <a:close/>
                  <a:moveTo>
                    <a:pt x="10585" y="1346"/>
                  </a:moveTo>
                  <a:cubicBezTo>
                    <a:pt x="10553" y="1346"/>
                    <a:pt x="10521" y="1378"/>
                    <a:pt x="10539" y="1417"/>
                  </a:cubicBezTo>
                  <a:cubicBezTo>
                    <a:pt x="10652" y="1650"/>
                    <a:pt x="10755" y="1890"/>
                    <a:pt x="10847" y="2128"/>
                  </a:cubicBezTo>
                  <a:cubicBezTo>
                    <a:pt x="10853" y="2147"/>
                    <a:pt x="10872" y="2160"/>
                    <a:pt x="10893" y="2160"/>
                  </a:cubicBezTo>
                  <a:cubicBezTo>
                    <a:pt x="10898" y="2160"/>
                    <a:pt x="10904" y="2160"/>
                    <a:pt x="10910" y="2158"/>
                  </a:cubicBezTo>
                  <a:cubicBezTo>
                    <a:pt x="10934" y="2149"/>
                    <a:pt x="10947" y="2120"/>
                    <a:pt x="10938" y="2094"/>
                  </a:cubicBezTo>
                  <a:cubicBezTo>
                    <a:pt x="10846" y="1854"/>
                    <a:pt x="10741" y="1612"/>
                    <a:pt x="10627" y="1374"/>
                  </a:cubicBezTo>
                  <a:cubicBezTo>
                    <a:pt x="10617" y="1354"/>
                    <a:pt x="10601" y="1346"/>
                    <a:pt x="10585" y="1346"/>
                  </a:cubicBezTo>
                  <a:close/>
                  <a:moveTo>
                    <a:pt x="1826" y="3004"/>
                  </a:moveTo>
                  <a:cubicBezTo>
                    <a:pt x="1759" y="3004"/>
                    <a:pt x="1692" y="3004"/>
                    <a:pt x="1625" y="3005"/>
                  </a:cubicBezTo>
                  <a:cubicBezTo>
                    <a:pt x="1561" y="3005"/>
                    <a:pt x="1561" y="3102"/>
                    <a:pt x="1625" y="3102"/>
                  </a:cubicBezTo>
                  <a:cubicBezTo>
                    <a:pt x="1703" y="3102"/>
                    <a:pt x="1781" y="3101"/>
                    <a:pt x="1859" y="3101"/>
                  </a:cubicBezTo>
                  <a:cubicBezTo>
                    <a:pt x="2040" y="3101"/>
                    <a:pt x="2221" y="3103"/>
                    <a:pt x="2404" y="3109"/>
                  </a:cubicBezTo>
                  <a:lnTo>
                    <a:pt x="2407" y="3109"/>
                  </a:lnTo>
                  <a:cubicBezTo>
                    <a:pt x="2467" y="3106"/>
                    <a:pt x="2469" y="3015"/>
                    <a:pt x="2408" y="3011"/>
                  </a:cubicBezTo>
                  <a:cubicBezTo>
                    <a:pt x="2213" y="3006"/>
                    <a:pt x="2019" y="3004"/>
                    <a:pt x="1826" y="3004"/>
                  </a:cubicBezTo>
                  <a:close/>
                  <a:moveTo>
                    <a:pt x="844" y="3033"/>
                  </a:moveTo>
                  <a:cubicBezTo>
                    <a:pt x="843" y="3033"/>
                    <a:pt x="842" y="3033"/>
                    <a:pt x="841" y="3033"/>
                  </a:cubicBezTo>
                  <a:cubicBezTo>
                    <a:pt x="571" y="3048"/>
                    <a:pt x="309" y="3071"/>
                    <a:pt x="61" y="3100"/>
                  </a:cubicBezTo>
                  <a:cubicBezTo>
                    <a:pt x="0" y="3107"/>
                    <a:pt x="5" y="3197"/>
                    <a:pt x="67" y="3197"/>
                  </a:cubicBezTo>
                  <a:lnTo>
                    <a:pt x="72" y="3197"/>
                  </a:lnTo>
                  <a:cubicBezTo>
                    <a:pt x="319" y="3168"/>
                    <a:pt x="579" y="3145"/>
                    <a:pt x="848" y="3130"/>
                  </a:cubicBezTo>
                  <a:cubicBezTo>
                    <a:pt x="874" y="3128"/>
                    <a:pt x="894" y="3105"/>
                    <a:pt x="893" y="3078"/>
                  </a:cubicBezTo>
                  <a:cubicBezTo>
                    <a:pt x="891" y="3053"/>
                    <a:pt x="869" y="3033"/>
                    <a:pt x="844" y="3033"/>
                  </a:cubicBezTo>
                  <a:close/>
                  <a:moveTo>
                    <a:pt x="3184" y="3045"/>
                  </a:moveTo>
                  <a:cubicBezTo>
                    <a:pt x="3159" y="3045"/>
                    <a:pt x="3137" y="3066"/>
                    <a:pt x="3137" y="3091"/>
                  </a:cubicBezTo>
                  <a:cubicBezTo>
                    <a:pt x="3135" y="3119"/>
                    <a:pt x="3156" y="3142"/>
                    <a:pt x="3183" y="3143"/>
                  </a:cubicBezTo>
                  <a:cubicBezTo>
                    <a:pt x="3435" y="3158"/>
                    <a:pt x="3697" y="3177"/>
                    <a:pt x="3961" y="3201"/>
                  </a:cubicBezTo>
                  <a:lnTo>
                    <a:pt x="3965" y="3201"/>
                  </a:lnTo>
                  <a:cubicBezTo>
                    <a:pt x="4028" y="3201"/>
                    <a:pt x="4032" y="3109"/>
                    <a:pt x="3970" y="3104"/>
                  </a:cubicBezTo>
                  <a:cubicBezTo>
                    <a:pt x="3705" y="3081"/>
                    <a:pt x="3441" y="3061"/>
                    <a:pt x="3188" y="3045"/>
                  </a:cubicBezTo>
                  <a:cubicBezTo>
                    <a:pt x="3187" y="3045"/>
                    <a:pt x="3185" y="3045"/>
                    <a:pt x="3184" y="3045"/>
                  </a:cubicBezTo>
                  <a:close/>
                  <a:moveTo>
                    <a:pt x="4739" y="3183"/>
                  </a:moveTo>
                  <a:cubicBezTo>
                    <a:pt x="4715" y="3183"/>
                    <a:pt x="4694" y="3201"/>
                    <a:pt x="4693" y="3227"/>
                  </a:cubicBezTo>
                  <a:cubicBezTo>
                    <a:pt x="4689" y="3253"/>
                    <a:pt x="4708" y="3277"/>
                    <a:pt x="4735" y="3280"/>
                  </a:cubicBezTo>
                  <a:cubicBezTo>
                    <a:pt x="4994" y="3310"/>
                    <a:pt x="5254" y="3343"/>
                    <a:pt x="5510" y="3378"/>
                  </a:cubicBezTo>
                  <a:lnTo>
                    <a:pt x="5515" y="3378"/>
                  </a:lnTo>
                  <a:cubicBezTo>
                    <a:pt x="5515" y="3378"/>
                    <a:pt x="5516" y="3379"/>
                    <a:pt x="5516" y="3379"/>
                  </a:cubicBezTo>
                  <a:cubicBezTo>
                    <a:pt x="5578" y="3379"/>
                    <a:pt x="5584" y="3289"/>
                    <a:pt x="5522" y="3281"/>
                  </a:cubicBezTo>
                  <a:cubicBezTo>
                    <a:pt x="5267" y="3247"/>
                    <a:pt x="5006" y="3213"/>
                    <a:pt x="4746" y="3183"/>
                  </a:cubicBezTo>
                  <a:cubicBezTo>
                    <a:pt x="4744" y="3183"/>
                    <a:pt x="4741" y="3183"/>
                    <a:pt x="4739" y="3183"/>
                  </a:cubicBezTo>
                  <a:close/>
                  <a:moveTo>
                    <a:pt x="6289" y="3397"/>
                  </a:moveTo>
                  <a:cubicBezTo>
                    <a:pt x="6265" y="3397"/>
                    <a:pt x="6244" y="3414"/>
                    <a:pt x="6241" y="3438"/>
                  </a:cubicBezTo>
                  <a:cubicBezTo>
                    <a:pt x="6235" y="3465"/>
                    <a:pt x="6254" y="3489"/>
                    <a:pt x="6281" y="3494"/>
                  </a:cubicBezTo>
                  <a:cubicBezTo>
                    <a:pt x="6542" y="3534"/>
                    <a:pt x="6799" y="3579"/>
                    <a:pt x="7050" y="3623"/>
                  </a:cubicBezTo>
                  <a:lnTo>
                    <a:pt x="7059" y="3623"/>
                  </a:lnTo>
                  <a:lnTo>
                    <a:pt x="7059" y="3624"/>
                  </a:lnTo>
                  <a:cubicBezTo>
                    <a:pt x="7118" y="3623"/>
                    <a:pt x="7126" y="3538"/>
                    <a:pt x="7068" y="3527"/>
                  </a:cubicBezTo>
                  <a:cubicBezTo>
                    <a:pt x="6816" y="3481"/>
                    <a:pt x="6558" y="3438"/>
                    <a:pt x="6296" y="3397"/>
                  </a:cubicBezTo>
                  <a:cubicBezTo>
                    <a:pt x="6294" y="3397"/>
                    <a:pt x="6291" y="3397"/>
                    <a:pt x="6289" y="3397"/>
                  </a:cubicBezTo>
                  <a:close/>
                  <a:moveTo>
                    <a:pt x="11141" y="2801"/>
                  </a:moveTo>
                  <a:cubicBezTo>
                    <a:pt x="11111" y="2801"/>
                    <a:pt x="11081" y="2827"/>
                    <a:pt x="11094" y="2866"/>
                  </a:cubicBezTo>
                  <a:cubicBezTo>
                    <a:pt x="11166" y="3118"/>
                    <a:pt x="11226" y="3371"/>
                    <a:pt x="11273" y="3620"/>
                  </a:cubicBezTo>
                  <a:cubicBezTo>
                    <a:pt x="11276" y="3643"/>
                    <a:pt x="11297" y="3660"/>
                    <a:pt x="11319" y="3660"/>
                  </a:cubicBezTo>
                  <a:lnTo>
                    <a:pt x="11330" y="3660"/>
                  </a:lnTo>
                  <a:cubicBezTo>
                    <a:pt x="11356" y="3655"/>
                    <a:pt x="11374" y="3629"/>
                    <a:pt x="11369" y="3603"/>
                  </a:cubicBezTo>
                  <a:cubicBezTo>
                    <a:pt x="11321" y="3351"/>
                    <a:pt x="11260" y="3094"/>
                    <a:pt x="11188" y="2839"/>
                  </a:cubicBezTo>
                  <a:cubicBezTo>
                    <a:pt x="11181" y="2813"/>
                    <a:pt x="11161" y="2801"/>
                    <a:pt x="11141" y="2801"/>
                  </a:cubicBezTo>
                  <a:close/>
                  <a:moveTo>
                    <a:pt x="7831" y="3670"/>
                  </a:moveTo>
                  <a:cubicBezTo>
                    <a:pt x="7777" y="3670"/>
                    <a:pt x="7763" y="3747"/>
                    <a:pt x="7816" y="3765"/>
                  </a:cubicBezTo>
                  <a:cubicBezTo>
                    <a:pt x="8081" y="3817"/>
                    <a:pt x="8337" y="3870"/>
                    <a:pt x="8581" y="3922"/>
                  </a:cubicBezTo>
                  <a:cubicBezTo>
                    <a:pt x="8585" y="3922"/>
                    <a:pt x="8589" y="3923"/>
                    <a:pt x="8591" y="3923"/>
                  </a:cubicBezTo>
                  <a:cubicBezTo>
                    <a:pt x="8650" y="3923"/>
                    <a:pt x="8658" y="3840"/>
                    <a:pt x="8601" y="3827"/>
                  </a:cubicBezTo>
                  <a:cubicBezTo>
                    <a:pt x="8357" y="3775"/>
                    <a:pt x="8101" y="3722"/>
                    <a:pt x="7835" y="3670"/>
                  </a:cubicBezTo>
                  <a:cubicBezTo>
                    <a:pt x="7834" y="3670"/>
                    <a:pt x="7833" y="3670"/>
                    <a:pt x="7831" y="3670"/>
                  </a:cubicBezTo>
                  <a:close/>
                  <a:moveTo>
                    <a:pt x="9354" y="3995"/>
                  </a:moveTo>
                  <a:cubicBezTo>
                    <a:pt x="9332" y="3995"/>
                    <a:pt x="9312" y="4011"/>
                    <a:pt x="9307" y="4033"/>
                  </a:cubicBezTo>
                  <a:cubicBezTo>
                    <a:pt x="9301" y="4059"/>
                    <a:pt x="9317" y="4085"/>
                    <a:pt x="9344" y="4092"/>
                  </a:cubicBezTo>
                  <a:cubicBezTo>
                    <a:pt x="9618" y="4155"/>
                    <a:pt x="9873" y="4216"/>
                    <a:pt x="10102" y="4273"/>
                  </a:cubicBezTo>
                  <a:cubicBezTo>
                    <a:pt x="10106" y="4274"/>
                    <a:pt x="10110" y="4274"/>
                    <a:pt x="10114" y="4274"/>
                  </a:cubicBezTo>
                  <a:cubicBezTo>
                    <a:pt x="10172" y="4274"/>
                    <a:pt x="10182" y="4192"/>
                    <a:pt x="10126" y="4178"/>
                  </a:cubicBezTo>
                  <a:cubicBezTo>
                    <a:pt x="9896" y="4121"/>
                    <a:pt x="9641" y="4060"/>
                    <a:pt x="9365" y="3997"/>
                  </a:cubicBezTo>
                  <a:cubicBezTo>
                    <a:pt x="9361" y="3996"/>
                    <a:pt x="9357" y="3995"/>
                    <a:pt x="9354" y="3995"/>
                  </a:cubicBezTo>
                  <a:close/>
                  <a:moveTo>
                    <a:pt x="11426" y="4335"/>
                  </a:moveTo>
                  <a:cubicBezTo>
                    <a:pt x="11400" y="4335"/>
                    <a:pt x="11374" y="4354"/>
                    <a:pt x="11376" y="4388"/>
                  </a:cubicBezTo>
                  <a:cubicBezTo>
                    <a:pt x="11380" y="4428"/>
                    <a:pt x="11383" y="4470"/>
                    <a:pt x="11385" y="4512"/>
                  </a:cubicBezTo>
                  <a:cubicBezTo>
                    <a:pt x="11298" y="4487"/>
                    <a:pt x="11127" y="4437"/>
                    <a:pt x="10885" y="4373"/>
                  </a:cubicBezTo>
                  <a:cubicBezTo>
                    <a:pt x="10881" y="4372"/>
                    <a:pt x="10877" y="4371"/>
                    <a:pt x="10873" y="4371"/>
                  </a:cubicBezTo>
                  <a:cubicBezTo>
                    <a:pt x="10851" y="4371"/>
                    <a:pt x="10831" y="4386"/>
                    <a:pt x="10824" y="4408"/>
                  </a:cubicBezTo>
                  <a:cubicBezTo>
                    <a:pt x="10818" y="4434"/>
                    <a:pt x="10833" y="4460"/>
                    <a:pt x="10860" y="4468"/>
                  </a:cubicBezTo>
                  <a:cubicBezTo>
                    <a:pt x="11221" y="4564"/>
                    <a:pt x="11425" y="4625"/>
                    <a:pt x="11425" y="4625"/>
                  </a:cubicBezTo>
                  <a:lnTo>
                    <a:pt x="11492" y="4644"/>
                  </a:lnTo>
                  <a:lnTo>
                    <a:pt x="11488" y="4575"/>
                  </a:lnTo>
                  <a:cubicBezTo>
                    <a:pt x="11484" y="4510"/>
                    <a:pt x="11479" y="4445"/>
                    <a:pt x="11474" y="4380"/>
                  </a:cubicBezTo>
                  <a:cubicBezTo>
                    <a:pt x="11472" y="4349"/>
                    <a:pt x="11449" y="4335"/>
                    <a:pt x="11426" y="433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56"/>
            <p:cNvSpPr/>
            <p:nvPr/>
          </p:nvSpPr>
          <p:spPr>
            <a:xfrm rot="480708">
              <a:off x="6844549" y="3079085"/>
              <a:ext cx="138966" cy="600316"/>
            </a:xfrm>
            <a:custGeom>
              <a:rect b="b" l="l" r="r" t="t"/>
              <a:pathLst>
                <a:path extrusionOk="0" h="27388" w="6340">
                  <a:moveTo>
                    <a:pt x="758" y="1"/>
                  </a:moveTo>
                  <a:cubicBezTo>
                    <a:pt x="758" y="1"/>
                    <a:pt x="1" y="17164"/>
                    <a:pt x="2106" y="27388"/>
                  </a:cubicBezTo>
                  <a:lnTo>
                    <a:pt x="6340" y="27388"/>
                  </a:lnTo>
                  <a:cubicBezTo>
                    <a:pt x="6340" y="27388"/>
                    <a:pt x="5584" y="12626"/>
                    <a:pt x="56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56"/>
            <p:cNvSpPr/>
            <p:nvPr/>
          </p:nvSpPr>
          <p:spPr>
            <a:xfrm rot="480708">
              <a:off x="6908286" y="2989524"/>
              <a:ext cx="110932" cy="109025"/>
            </a:xfrm>
            <a:custGeom>
              <a:rect b="b" l="l" r="r" t="t"/>
              <a:pathLst>
                <a:path extrusionOk="0" h="4974" w="5061">
                  <a:moveTo>
                    <a:pt x="5060" y="386"/>
                  </a:moveTo>
                  <a:cubicBezTo>
                    <a:pt x="5060" y="386"/>
                    <a:pt x="2273" y="1"/>
                    <a:pt x="0" y="386"/>
                  </a:cubicBezTo>
                  <a:lnTo>
                    <a:pt x="4" y="4254"/>
                  </a:lnTo>
                  <a:lnTo>
                    <a:pt x="4820" y="4973"/>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56"/>
            <p:cNvSpPr/>
            <p:nvPr/>
          </p:nvSpPr>
          <p:spPr>
            <a:xfrm rot="480708">
              <a:off x="6877990" y="3082668"/>
              <a:ext cx="112598" cy="353268"/>
            </a:xfrm>
            <a:custGeom>
              <a:rect b="b" l="l" r="r" t="t"/>
              <a:pathLst>
                <a:path extrusionOk="0" h="16117" w="5137">
                  <a:moveTo>
                    <a:pt x="0" y="0"/>
                  </a:moveTo>
                  <a:cubicBezTo>
                    <a:pt x="0" y="0"/>
                    <a:pt x="2350" y="670"/>
                    <a:pt x="3486" y="3657"/>
                  </a:cubicBezTo>
                  <a:cubicBezTo>
                    <a:pt x="4622" y="6642"/>
                    <a:pt x="5136" y="16116"/>
                    <a:pt x="5136" y="16116"/>
                  </a:cubicBezTo>
                  <a:cubicBezTo>
                    <a:pt x="5136" y="16116"/>
                    <a:pt x="4763" y="5235"/>
                    <a:pt x="4820" y="63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56"/>
            <p:cNvSpPr/>
            <p:nvPr/>
          </p:nvSpPr>
          <p:spPr>
            <a:xfrm rot="480708">
              <a:off x="8408413" y="3299284"/>
              <a:ext cx="138944" cy="600316"/>
            </a:xfrm>
            <a:custGeom>
              <a:rect b="b" l="l" r="r" t="t"/>
              <a:pathLst>
                <a:path extrusionOk="0" h="27388" w="6339">
                  <a:moveTo>
                    <a:pt x="5581" y="1"/>
                  </a:moveTo>
                  <a:cubicBezTo>
                    <a:pt x="5581" y="1"/>
                    <a:pt x="6339" y="17164"/>
                    <a:pt x="4235" y="27388"/>
                  </a:cubicBezTo>
                  <a:lnTo>
                    <a:pt x="1" y="27388"/>
                  </a:lnTo>
                  <a:cubicBezTo>
                    <a:pt x="1" y="27388"/>
                    <a:pt x="756" y="12626"/>
                    <a:pt x="7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56"/>
            <p:cNvSpPr/>
            <p:nvPr/>
          </p:nvSpPr>
          <p:spPr>
            <a:xfrm rot="480708">
              <a:off x="8467166" y="3209222"/>
              <a:ext cx="113759" cy="109025"/>
            </a:xfrm>
            <a:custGeom>
              <a:rect b="b" l="l" r="r" t="t"/>
              <a:pathLst>
                <a:path extrusionOk="0" h="4974" w="5190">
                  <a:moveTo>
                    <a:pt x="0" y="386"/>
                  </a:moveTo>
                  <a:cubicBezTo>
                    <a:pt x="0" y="386"/>
                    <a:pt x="2917" y="1"/>
                    <a:pt x="5189" y="386"/>
                  </a:cubicBezTo>
                  <a:lnTo>
                    <a:pt x="5056" y="4254"/>
                  </a:lnTo>
                  <a:lnTo>
                    <a:pt x="241" y="4973"/>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56"/>
            <p:cNvSpPr/>
            <p:nvPr/>
          </p:nvSpPr>
          <p:spPr>
            <a:xfrm rot="480708">
              <a:off x="8435234" y="3301936"/>
              <a:ext cx="112598" cy="353268"/>
            </a:xfrm>
            <a:custGeom>
              <a:rect b="b" l="l" r="r" t="t"/>
              <a:pathLst>
                <a:path extrusionOk="0" h="16117" w="5137">
                  <a:moveTo>
                    <a:pt x="5136" y="0"/>
                  </a:moveTo>
                  <a:cubicBezTo>
                    <a:pt x="5136" y="0"/>
                    <a:pt x="2787" y="670"/>
                    <a:pt x="1650" y="3657"/>
                  </a:cubicBezTo>
                  <a:cubicBezTo>
                    <a:pt x="514" y="6642"/>
                    <a:pt x="0" y="16116"/>
                    <a:pt x="0" y="16116"/>
                  </a:cubicBezTo>
                  <a:cubicBezTo>
                    <a:pt x="0" y="16116"/>
                    <a:pt x="374" y="5235"/>
                    <a:pt x="317" y="63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56"/>
            <p:cNvSpPr/>
            <p:nvPr/>
          </p:nvSpPr>
          <p:spPr>
            <a:xfrm rot="480708">
              <a:off x="7703092" y="1834184"/>
              <a:ext cx="414400" cy="108017"/>
            </a:xfrm>
            <a:custGeom>
              <a:rect b="b" l="l" r="r" t="t"/>
              <a:pathLst>
                <a:path extrusionOk="0" h="4928" w="18906">
                  <a:moveTo>
                    <a:pt x="1" y="4927"/>
                  </a:moveTo>
                  <a:cubicBezTo>
                    <a:pt x="1" y="4927"/>
                    <a:pt x="9248" y="1177"/>
                    <a:pt x="18905" y="4276"/>
                  </a:cubicBezTo>
                  <a:cubicBezTo>
                    <a:pt x="18905" y="4276"/>
                    <a:pt x="14940" y="541"/>
                    <a:pt x="9770" y="2"/>
                  </a:cubicBezTo>
                  <a:cubicBezTo>
                    <a:pt x="9770" y="0"/>
                    <a:pt x="3561" y="1054"/>
                    <a:pt x="1" y="492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56"/>
            <p:cNvSpPr/>
            <p:nvPr/>
          </p:nvSpPr>
          <p:spPr>
            <a:xfrm rot="480708">
              <a:off x="7564926" y="1810500"/>
              <a:ext cx="339218" cy="318723"/>
            </a:xfrm>
            <a:custGeom>
              <a:rect b="b" l="l" r="r" t="t"/>
              <a:pathLst>
                <a:path extrusionOk="0" h="14541" w="15476">
                  <a:moveTo>
                    <a:pt x="1" y="14541"/>
                  </a:moveTo>
                  <a:cubicBezTo>
                    <a:pt x="1" y="14541"/>
                    <a:pt x="3328" y="5665"/>
                    <a:pt x="8491" y="2588"/>
                  </a:cubicBezTo>
                  <a:cubicBezTo>
                    <a:pt x="8491" y="2588"/>
                    <a:pt x="10806" y="1049"/>
                    <a:pt x="15476" y="1"/>
                  </a:cubicBezTo>
                  <a:cubicBezTo>
                    <a:pt x="15476" y="1"/>
                    <a:pt x="8075" y="1"/>
                    <a:pt x="9414" y="11336"/>
                  </a:cubicBezTo>
                  <a:cubicBezTo>
                    <a:pt x="9414" y="11335"/>
                    <a:pt x="4455" y="12296"/>
                    <a:pt x="1" y="1454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56"/>
            <p:cNvSpPr/>
            <p:nvPr/>
          </p:nvSpPr>
          <p:spPr>
            <a:xfrm rot="480708">
              <a:off x="7900805" y="1857794"/>
              <a:ext cx="339218" cy="318723"/>
            </a:xfrm>
            <a:custGeom>
              <a:rect b="b" l="l" r="r" t="t"/>
              <a:pathLst>
                <a:path extrusionOk="0" h="14541" w="15476">
                  <a:moveTo>
                    <a:pt x="15476" y="14541"/>
                  </a:moveTo>
                  <a:cubicBezTo>
                    <a:pt x="15476" y="14541"/>
                    <a:pt x="12148" y="5665"/>
                    <a:pt x="6986" y="2588"/>
                  </a:cubicBezTo>
                  <a:cubicBezTo>
                    <a:pt x="6986" y="2588"/>
                    <a:pt x="4671" y="1049"/>
                    <a:pt x="1" y="1"/>
                  </a:cubicBezTo>
                  <a:cubicBezTo>
                    <a:pt x="1" y="1"/>
                    <a:pt x="7738" y="350"/>
                    <a:pt x="6061" y="11336"/>
                  </a:cubicBezTo>
                  <a:cubicBezTo>
                    <a:pt x="6061" y="11335"/>
                    <a:pt x="11021" y="12296"/>
                    <a:pt x="15476" y="1454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56"/>
            <p:cNvSpPr/>
            <p:nvPr/>
          </p:nvSpPr>
          <p:spPr>
            <a:xfrm rot="480708">
              <a:off x="7718864" y="1835005"/>
              <a:ext cx="384656" cy="248495"/>
            </a:xfrm>
            <a:custGeom>
              <a:rect b="b" l="l" r="r" t="t"/>
              <a:pathLst>
                <a:path extrusionOk="0" h="11337" w="17549">
                  <a:moveTo>
                    <a:pt x="2537" y="11336"/>
                  </a:moveTo>
                  <a:lnTo>
                    <a:pt x="2937" y="11336"/>
                  </a:lnTo>
                  <a:cubicBezTo>
                    <a:pt x="2937" y="11336"/>
                    <a:pt x="1382" y="444"/>
                    <a:pt x="8599" y="444"/>
                  </a:cubicBezTo>
                  <a:cubicBezTo>
                    <a:pt x="15816" y="444"/>
                    <a:pt x="14243" y="11012"/>
                    <a:pt x="14243" y="11012"/>
                  </a:cubicBezTo>
                  <a:lnTo>
                    <a:pt x="14659" y="11336"/>
                  </a:lnTo>
                  <a:cubicBezTo>
                    <a:pt x="14659" y="11336"/>
                    <a:pt x="17548" y="1032"/>
                    <a:pt x="8599" y="0"/>
                  </a:cubicBezTo>
                  <a:cubicBezTo>
                    <a:pt x="0" y="1032"/>
                    <a:pt x="2537" y="11336"/>
                    <a:pt x="2537" y="11336"/>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56"/>
            <p:cNvSpPr/>
            <p:nvPr/>
          </p:nvSpPr>
          <p:spPr>
            <a:xfrm rot="480708">
              <a:off x="7024093" y="1871981"/>
              <a:ext cx="1529416" cy="1982722"/>
            </a:xfrm>
            <a:custGeom>
              <a:rect b="b" l="l" r="r" t="t"/>
              <a:pathLst>
                <a:path extrusionOk="0" h="90457" w="69776">
                  <a:moveTo>
                    <a:pt x="67497" y="88482"/>
                  </a:moveTo>
                  <a:cubicBezTo>
                    <a:pt x="67497" y="88482"/>
                    <a:pt x="69775" y="50691"/>
                    <a:pt x="62940" y="29958"/>
                  </a:cubicBezTo>
                  <a:cubicBezTo>
                    <a:pt x="53064" y="1"/>
                    <a:pt x="15460" y="738"/>
                    <a:pt x="6440" y="29958"/>
                  </a:cubicBezTo>
                  <a:cubicBezTo>
                    <a:pt x="1" y="50817"/>
                    <a:pt x="1884" y="88482"/>
                    <a:pt x="1884" y="88482"/>
                  </a:cubicBezTo>
                  <a:cubicBezTo>
                    <a:pt x="15133" y="90457"/>
                    <a:pt x="54247" y="90457"/>
                    <a:pt x="67497" y="8848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56"/>
            <p:cNvSpPr/>
            <p:nvPr/>
          </p:nvSpPr>
          <p:spPr>
            <a:xfrm rot="480708">
              <a:off x="7718864" y="1835005"/>
              <a:ext cx="384656" cy="248495"/>
            </a:xfrm>
            <a:custGeom>
              <a:rect b="b" l="l" r="r" t="t"/>
              <a:pathLst>
                <a:path extrusionOk="0" h="11337" w="17549">
                  <a:moveTo>
                    <a:pt x="2537" y="11336"/>
                  </a:moveTo>
                  <a:lnTo>
                    <a:pt x="2937" y="11336"/>
                  </a:lnTo>
                  <a:cubicBezTo>
                    <a:pt x="2937" y="11336"/>
                    <a:pt x="1382" y="444"/>
                    <a:pt x="8599" y="444"/>
                  </a:cubicBezTo>
                  <a:cubicBezTo>
                    <a:pt x="15816" y="444"/>
                    <a:pt x="14243" y="11012"/>
                    <a:pt x="14243" y="11012"/>
                  </a:cubicBezTo>
                  <a:lnTo>
                    <a:pt x="14659" y="11336"/>
                  </a:lnTo>
                  <a:cubicBezTo>
                    <a:pt x="14659" y="11336"/>
                    <a:pt x="17548" y="1032"/>
                    <a:pt x="8599" y="0"/>
                  </a:cubicBezTo>
                  <a:cubicBezTo>
                    <a:pt x="0" y="1032"/>
                    <a:pt x="2537" y="11336"/>
                    <a:pt x="2537" y="11336"/>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56"/>
            <p:cNvSpPr/>
            <p:nvPr/>
          </p:nvSpPr>
          <p:spPr>
            <a:xfrm rot="480708">
              <a:off x="7042343" y="2883519"/>
              <a:ext cx="1294226" cy="1002178"/>
            </a:xfrm>
            <a:custGeom>
              <a:rect b="b" l="l" r="r" t="t"/>
              <a:pathLst>
                <a:path extrusionOk="0" h="45722" w="59046">
                  <a:moveTo>
                    <a:pt x="0" y="42337"/>
                  </a:moveTo>
                  <a:cubicBezTo>
                    <a:pt x="0" y="42337"/>
                    <a:pt x="3429" y="623"/>
                    <a:pt x="30399" y="312"/>
                  </a:cubicBezTo>
                  <a:cubicBezTo>
                    <a:pt x="57368" y="1"/>
                    <a:pt x="59046" y="42513"/>
                    <a:pt x="59046" y="42513"/>
                  </a:cubicBezTo>
                  <a:cubicBezTo>
                    <a:pt x="59046" y="42513"/>
                    <a:pt x="31720" y="45721"/>
                    <a:pt x="0" y="42337"/>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56"/>
            <p:cNvSpPr/>
            <p:nvPr/>
          </p:nvSpPr>
          <p:spPr>
            <a:xfrm rot="480708">
              <a:off x="7080292" y="2934189"/>
              <a:ext cx="1216852" cy="911280"/>
            </a:xfrm>
            <a:custGeom>
              <a:rect b="b" l="l" r="r" t="t"/>
              <a:pathLst>
                <a:path extrusionOk="0" h="41575" w="55516">
                  <a:moveTo>
                    <a:pt x="28859" y="0"/>
                  </a:moveTo>
                  <a:cubicBezTo>
                    <a:pt x="28767" y="0"/>
                    <a:pt x="28675" y="1"/>
                    <a:pt x="28582" y="2"/>
                  </a:cubicBezTo>
                  <a:cubicBezTo>
                    <a:pt x="3224" y="298"/>
                    <a:pt x="1" y="40095"/>
                    <a:pt x="1" y="40095"/>
                  </a:cubicBezTo>
                  <a:cubicBezTo>
                    <a:pt x="10297" y="41210"/>
                    <a:pt x="20101" y="41575"/>
                    <a:pt x="28525" y="41575"/>
                  </a:cubicBezTo>
                  <a:cubicBezTo>
                    <a:pt x="44501" y="41575"/>
                    <a:pt x="55515" y="40262"/>
                    <a:pt x="55515" y="40262"/>
                  </a:cubicBezTo>
                  <a:cubicBezTo>
                    <a:pt x="55515" y="40262"/>
                    <a:pt x="53950" y="0"/>
                    <a:pt x="28859" y="0"/>
                  </a:cubicBezTo>
                  <a:close/>
                </a:path>
              </a:pathLst>
            </a:custGeom>
            <a:gradFill>
              <a:gsLst>
                <a:gs pos="0">
                  <a:srgbClr val="000000">
                    <a:alpha val="14509"/>
                  </a:srgbClr>
                </a:gs>
                <a:gs pos="100000">
                  <a:schemeClr val="accen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56"/>
            <p:cNvSpPr/>
            <p:nvPr/>
          </p:nvSpPr>
          <p:spPr>
            <a:xfrm rot="480708">
              <a:off x="7340856" y="3239587"/>
              <a:ext cx="96180" cy="164896"/>
            </a:xfrm>
            <a:custGeom>
              <a:rect b="b" l="l" r="r" t="t"/>
              <a:pathLst>
                <a:path extrusionOk="0" h="7523" w="4388">
                  <a:moveTo>
                    <a:pt x="3942" y="605"/>
                  </a:moveTo>
                  <a:lnTo>
                    <a:pt x="740" y="1"/>
                  </a:lnTo>
                  <a:lnTo>
                    <a:pt x="0" y="6492"/>
                  </a:lnTo>
                  <a:cubicBezTo>
                    <a:pt x="0" y="6492"/>
                    <a:pt x="1928" y="7523"/>
                    <a:pt x="4387" y="6492"/>
                  </a:cubicBezTo>
                  <a:close/>
                  <a:moveTo>
                    <a:pt x="592" y="5950"/>
                  </a:moveTo>
                  <a:lnTo>
                    <a:pt x="860" y="3689"/>
                  </a:lnTo>
                  <a:lnTo>
                    <a:pt x="3587" y="3741"/>
                  </a:lnTo>
                  <a:lnTo>
                    <a:pt x="3861" y="5950"/>
                  </a:lnTo>
                  <a:cubicBezTo>
                    <a:pt x="2432" y="6782"/>
                    <a:pt x="592" y="5950"/>
                    <a:pt x="592" y="5950"/>
                  </a:cubicBezTo>
                  <a:close/>
                </a:path>
              </a:pathLst>
            </a:custGeom>
            <a:solidFill>
              <a:srgbClr val="9742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56"/>
            <p:cNvSpPr/>
            <p:nvPr/>
          </p:nvSpPr>
          <p:spPr>
            <a:xfrm rot="480708">
              <a:off x="7338238" y="3230937"/>
              <a:ext cx="94887" cy="164896"/>
            </a:xfrm>
            <a:custGeom>
              <a:rect b="b" l="l" r="r" t="t"/>
              <a:pathLst>
                <a:path extrusionOk="0" h="7523" w="4329">
                  <a:moveTo>
                    <a:pt x="3935" y="1180"/>
                  </a:moveTo>
                  <a:lnTo>
                    <a:pt x="740" y="1"/>
                  </a:lnTo>
                  <a:lnTo>
                    <a:pt x="1" y="6492"/>
                  </a:lnTo>
                  <a:cubicBezTo>
                    <a:pt x="1" y="6492"/>
                    <a:pt x="1869" y="7523"/>
                    <a:pt x="4329" y="6492"/>
                  </a:cubicBezTo>
                  <a:close/>
                  <a:moveTo>
                    <a:pt x="592" y="5951"/>
                  </a:moveTo>
                  <a:lnTo>
                    <a:pt x="861" y="3690"/>
                  </a:lnTo>
                  <a:lnTo>
                    <a:pt x="3588" y="3741"/>
                  </a:lnTo>
                  <a:lnTo>
                    <a:pt x="3861" y="5951"/>
                  </a:lnTo>
                  <a:cubicBezTo>
                    <a:pt x="2433" y="6783"/>
                    <a:pt x="592" y="5951"/>
                    <a:pt x="592" y="5951"/>
                  </a:cubicBezTo>
                  <a:close/>
                </a:path>
              </a:pathLst>
            </a:custGeom>
            <a:solidFill>
              <a:srgbClr val="987B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56"/>
            <p:cNvSpPr/>
            <p:nvPr/>
          </p:nvSpPr>
          <p:spPr>
            <a:xfrm rot="480708">
              <a:off x="7338892" y="3226293"/>
              <a:ext cx="94887" cy="164896"/>
            </a:xfrm>
            <a:custGeom>
              <a:rect b="b" l="l" r="r" t="t"/>
              <a:pathLst>
                <a:path extrusionOk="0" h="7523" w="4329">
                  <a:moveTo>
                    <a:pt x="3935" y="1180"/>
                  </a:moveTo>
                  <a:lnTo>
                    <a:pt x="740" y="1"/>
                  </a:lnTo>
                  <a:lnTo>
                    <a:pt x="1" y="6492"/>
                  </a:lnTo>
                  <a:cubicBezTo>
                    <a:pt x="1" y="6492"/>
                    <a:pt x="1869" y="7523"/>
                    <a:pt x="4329" y="6492"/>
                  </a:cubicBezTo>
                  <a:close/>
                  <a:moveTo>
                    <a:pt x="592" y="5951"/>
                  </a:moveTo>
                  <a:lnTo>
                    <a:pt x="861" y="3689"/>
                  </a:lnTo>
                  <a:lnTo>
                    <a:pt x="3588" y="3741"/>
                  </a:lnTo>
                  <a:lnTo>
                    <a:pt x="3861" y="5951"/>
                  </a:lnTo>
                  <a:cubicBezTo>
                    <a:pt x="2433" y="6783"/>
                    <a:pt x="592" y="5951"/>
                    <a:pt x="592" y="5951"/>
                  </a:cubicBezTo>
                  <a:close/>
                </a:path>
              </a:pathLst>
            </a:custGeom>
            <a:solidFill>
              <a:srgbClr val="B5A9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56"/>
            <p:cNvSpPr/>
            <p:nvPr/>
          </p:nvSpPr>
          <p:spPr>
            <a:xfrm rot="480708">
              <a:off x="7225572" y="3190903"/>
              <a:ext cx="994901" cy="180678"/>
            </a:xfrm>
            <a:custGeom>
              <a:rect b="b" l="l" r="r" t="t"/>
              <a:pathLst>
                <a:path extrusionOk="0" h="8243" w="45390">
                  <a:moveTo>
                    <a:pt x="0" y="2033"/>
                  </a:moveTo>
                  <a:cubicBezTo>
                    <a:pt x="0" y="2033"/>
                    <a:pt x="555" y="812"/>
                    <a:pt x="2018" y="2033"/>
                  </a:cubicBezTo>
                  <a:cubicBezTo>
                    <a:pt x="2018" y="2033"/>
                    <a:pt x="11419" y="8243"/>
                    <a:pt x="22798" y="8243"/>
                  </a:cubicBezTo>
                  <a:cubicBezTo>
                    <a:pt x="34178" y="8243"/>
                    <a:pt x="43228" y="2771"/>
                    <a:pt x="43228" y="2771"/>
                  </a:cubicBezTo>
                  <a:cubicBezTo>
                    <a:pt x="43228" y="2771"/>
                    <a:pt x="44104" y="1670"/>
                    <a:pt x="45390" y="3113"/>
                  </a:cubicBezTo>
                  <a:lnTo>
                    <a:pt x="44425" y="1055"/>
                  </a:lnTo>
                  <a:lnTo>
                    <a:pt x="43057" y="2439"/>
                  </a:lnTo>
                  <a:lnTo>
                    <a:pt x="2210" y="1717"/>
                  </a:lnTo>
                  <a:lnTo>
                    <a:pt x="1173" y="1"/>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56"/>
            <p:cNvSpPr/>
            <p:nvPr/>
          </p:nvSpPr>
          <p:spPr>
            <a:xfrm rot="480708">
              <a:off x="7284831" y="2921221"/>
              <a:ext cx="895345" cy="566649"/>
            </a:xfrm>
            <a:custGeom>
              <a:rect b="b" l="l" r="r" t="t"/>
              <a:pathLst>
                <a:path extrusionOk="0" h="25852" w="40848">
                  <a:moveTo>
                    <a:pt x="1" y="14047"/>
                  </a:moveTo>
                  <a:cubicBezTo>
                    <a:pt x="1" y="14047"/>
                    <a:pt x="18979" y="25852"/>
                    <a:pt x="40847" y="14769"/>
                  </a:cubicBezTo>
                  <a:cubicBezTo>
                    <a:pt x="40847" y="14769"/>
                    <a:pt x="34844" y="1"/>
                    <a:pt x="20652" y="1"/>
                  </a:cubicBezTo>
                  <a:cubicBezTo>
                    <a:pt x="7069" y="1"/>
                    <a:pt x="1" y="14047"/>
                    <a:pt x="1" y="14047"/>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56"/>
            <p:cNvSpPr/>
            <p:nvPr/>
          </p:nvSpPr>
          <p:spPr>
            <a:xfrm rot="480708">
              <a:off x="7280828" y="2896427"/>
              <a:ext cx="948038" cy="350352"/>
            </a:xfrm>
            <a:custGeom>
              <a:rect b="b" l="l" r="r" t="t"/>
              <a:pathLst>
                <a:path extrusionOk="0" h="15984" w="43252">
                  <a:moveTo>
                    <a:pt x="1039" y="15261"/>
                  </a:moveTo>
                  <a:lnTo>
                    <a:pt x="0" y="13545"/>
                  </a:lnTo>
                  <a:cubicBezTo>
                    <a:pt x="0" y="13545"/>
                    <a:pt x="6829" y="0"/>
                    <a:pt x="21538" y="0"/>
                  </a:cubicBezTo>
                  <a:cubicBezTo>
                    <a:pt x="37465" y="0"/>
                    <a:pt x="43252" y="14599"/>
                    <a:pt x="43252" y="14599"/>
                  </a:cubicBezTo>
                  <a:lnTo>
                    <a:pt x="41884" y="15983"/>
                  </a:lnTo>
                  <a:cubicBezTo>
                    <a:pt x="41884" y="15983"/>
                    <a:pt x="35585" y="1215"/>
                    <a:pt x="21690" y="1215"/>
                  </a:cubicBezTo>
                  <a:cubicBezTo>
                    <a:pt x="8305" y="1215"/>
                    <a:pt x="1039" y="15261"/>
                    <a:pt x="1039" y="1526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56"/>
            <p:cNvSpPr/>
            <p:nvPr/>
          </p:nvSpPr>
          <p:spPr>
            <a:xfrm rot="480708">
              <a:off x="7267078" y="3160058"/>
              <a:ext cx="917834" cy="281615"/>
            </a:xfrm>
            <a:custGeom>
              <a:rect b="b" l="l" r="r" t="t"/>
              <a:pathLst>
                <a:path extrusionOk="0" h="12848" w="41874">
                  <a:moveTo>
                    <a:pt x="1169" y="1493"/>
                  </a:moveTo>
                  <a:cubicBezTo>
                    <a:pt x="1169" y="1493"/>
                    <a:pt x="18766" y="12503"/>
                    <a:pt x="40295" y="2377"/>
                  </a:cubicBezTo>
                  <a:lnTo>
                    <a:pt x="41873" y="1345"/>
                  </a:lnTo>
                  <a:lnTo>
                    <a:pt x="40383" y="2710"/>
                  </a:lnTo>
                  <a:cubicBezTo>
                    <a:pt x="40383" y="2710"/>
                    <a:pt x="22404" y="12848"/>
                    <a:pt x="1043" y="1712"/>
                  </a:cubicBezTo>
                  <a:lnTo>
                    <a:pt x="1" y="1"/>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56"/>
            <p:cNvSpPr/>
            <p:nvPr/>
          </p:nvSpPr>
          <p:spPr>
            <a:xfrm rot="480708">
              <a:off x="7262864" y="3227573"/>
              <a:ext cx="895345" cy="265855"/>
            </a:xfrm>
            <a:custGeom>
              <a:rect b="b" l="l" r="r" t="t"/>
              <a:pathLst>
                <a:path extrusionOk="0" h="12129" w="40848">
                  <a:moveTo>
                    <a:pt x="1" y="0"/>
                  </a:moveTo>
                  <a:cubicBezTo>
                    <a:pt x="1" y="0"/>
                    <a:pt x="18093" y="10993"/>
                    <a:pt x="40847" y="722"/>
                  </a:cubicBezTo>
                  <a:cubicBezTo>
                    <a:pt x="40846" y="722"/>
                    <a:pt x="22818" y="12129"/>
                    <a:pt x="1" y="0"/>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56"/>
            <p:cNvSpPr/>
            <p:nvPr/>
          </p:nvSpPr>
          <p:spPr>
            <a:xfrm rot="480708">
              <a:off x="6810800" y="2039659"/>
              <a:ext cx="1910521" cy="1778065"/>
            </a:xfrm>
            <a:custGeom>
              <a:rect b="b" l="l" r="r" t="t"/>
              <a:pathLst>
                <a:path extrusionOk="0" h="81120" w="87163">
                  <a:moveTo>
                    <a:pt x="13499" y="81120"/>
                  </a:moveTo>
                  <a:cubicBezTo>
                    <a:pt x="13499" y="81120"/>
                    <a:pt x="0" y="2377"/>
                    <a:pt x="43481" y="1506"/>
                  </a:cubicBezTo>
                  <a:cubicBezTo>
                    <a:pt x="86701" y="641"/>
                    <a:pt x="74511" y="81010"/>
                    <a:pt x="74511" y="81010"/>
                  </a:cubicBezTo>
                  <a:lnTo>
                    <a:pt x="76802" y="80716"/>
                  </a:lnTo>
                  <a:cubicBezTo>
                    <a:pt x="76802" y="80716"/>
                    <a:pt x="87162" y="0"/>
                    <a:pt x="43798" y="0"/>
                  </a:cubicBezTo>
                  <a:cubicBezTo>
                    <a:pt x="435" y="0"/>
                    <a:pt x="11189" y="80716"/>
                    <a:pt x="11189" y="80716"/>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56"/>
            <p:cNvSpPr/>
            <p:nvPr/>
          </p:nvSpPr>
          <p:spPr>
            <a:xfrm rot="480708">
              <a:off x="7199837" y="2115880"/>
              <a:ext cx="1302840" cy="673153"/>
            </a:xfrm>
            <a:custGeom>
              <a:rect b="b" l="l" r="r" t="t"/>
              <a:pathLst>
                <a:path extrusionOk="0" h="30711" w="59439">
                  <a:moveTo>
                    <a:pt x="0" y="24662"/>
                  </a:moveTo>
                  <a:cubicBezTo>
                    <a:pt x="0" y="24662"/>
                    <a:pt x="5773" y="0"/>
                    <a:pt x="29458" y="0"/>
                  </a:cubicBezTo>
                  <a:cubicBezTo>
                    <a:pt x="53143" y="0"/>
                    <a:pt x="59439" y="30711"/>
                    <a:pt x="59439" y="30711"/>
                  </a:cubicBezTo>
                  <a:cubicBezTo>
                    <a:pt x="59439" y="30711"/>
                    <a:pt x="51748" y="1565"/>
                    <a:pt x="29458" y="1565"/>
                  </a:cubicBezTo>
                  <a:cubicBezTo>
                    <a:pt x="9002" y="1565"/>
                    <a:pt x="0" y="24662"/>
                    <a:pt x="0" y="24662"/>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56"/>
            <p:cNvSpPr/>
            <p:nvPr/>
          </p:nvSpPr>
          <p:spPr>
            <a:xfrm rot="480708">
              <a:off x="7173217" y="2147690"/>
              <a:ext cx="1320156" cy="616580"/>
            </a:xfrm>
            <a:custGeom>
              <a:rect b="b" l="l" r="r" t="t"/>
              <a:pathLst>
                <a:path extrusionOk="0" h="28130" w="60229">
                  <a:moveTo>
                    <a:pt x="0" y="28130"/>
                  </a:moveTo>
                  <a:cubicBezTo>
                    <a:pt x="0" y="28130"/>
                    <a:pt x="7629" y="2087"/>
                    <a:pt x="30904" y="1975"/>
                  </a:cubicBezTo>
                  <a:cubicBezTo>
                    <a:pt x="51580" y="1878"/>
                    <a:pt x="60229" y="27831"/>
                    <a:pt x="60229" y="27831"/>
                  </a:cubicBezTo>
                  <a:cubicBezTo>
                    <a:pt x="60229" y="27831"/>
                    <a:pt x="52180" y="1"/>
                    <a:pt x="30642" y="1"/>
                  </a:cubicBezTo>
                  <a:cubicBezTo>
                    <a:pt x="6449" y="1"/>
                    <a:pt x="0" y="28130"/>
                    <a:pt x="0" y="2813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56"/>
            <p:cNvSpPr/>
            <p:nvPr/>
          </p:nvSpPr>
          <p:spPr>
            <a:xfrm rot="480708">
              <a:off x="7173534" y="2080653"/>
              <a:ext cx="1365704" cy="749387"/>
            </a:xfrm>
            <a:custGeom>
              <a:rect b="b" l="l" r="r" t="t"/>
              <a:pathLst>
                <a:path extrusionOk="0" h="34189" w="62307">
                  <a:moveTo>
                    <a:pt x="60623" y="32352"/>
                  </a:moveTo>
                  <a:lnTo>
                    <a:pt x="62306" y="34189"/>
                  </a:lnTo>
                  <a:cubicBezTo>
                    <a:pt x="62306" y="34189"/>
                    <a:pt x="57741" y="0"/>
                    <a:pt x="29982" y="0"/>
                  </a:cubicBezTo>
                  <a:cubicBezTo>
                    <a:pt x="2222" y="0"/>
                    <a:pt x="0" y="31335"/>
                    <a:pt x="0" y="31335"/>
                  </a:cubicBezTo>
                  <a:lnTo>
                    <a:pt x="1766" y="25953"/>
                  </a:lnTo>
                  <a:cubicBezTo>
                    <a:pt x="1766" y="25953"/>
                    <a:pt x="7762" y="1376"/>
                    <a:pt x="30114" y="1641"/>
                  </a:cubicBezTo>
                  <a:cubicBezTo>
                    <a:pt x="54818" y="1937"/>
                    <a:pt x="60623" y="32352"/>
                    <a:pt x="60623" y="32352"/>
                  </a:cubicBez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56"/>
            <p:cNvSpPr/>
            <p:nvPr/>
          </p:nvSpPr>
          <p:spPr>
            <a:xfrm rot="480708">
              <a:off x="7301171" y="2188407"/>
              <a:ext cx="1096079" cy="544686"/>
            </a:xfrm>
            <a:custGeom>
              <a:rect b="b" l="l" r="r" t="t"/>
              <a:pathLst>
                <a:path extrusionOk="0" h="24850" w="50006">
                  <a:moveTo>
                    <a:pt x="1" y="14551"/>
                  </a:moveTo>
                  <a:cubicBezTo>
                    <a:pt x="1" y="14551"/>
                    <a:pt x="9466" y="13937"/>
                    <a:pt x="24690" y="19393"/>
                  </a:cubicBezTo>
                  <a:cubicBezTo>
                    <a:pt x="39913" y="24850"/>
                    <a:pt x="50006" y="16962"/>
                    <a:pt x="50006" y="16962"/>
                  </a:cubicBezTo>
                  <a:cubicBezTo>
                    <a:pt x="50006" y="16962"/>
                    <a:pt x="41288" y="1"/>
                    <a:pt x="25043" y="221"/>
                  </a:cubicBezTo>
                  <a:cubicBezTo>
                    <a:pt x="8797" y="443"/>
                    <a:pt x="1" y="14551"/>
                    <a:pt x="1" y="14551"/>
                  </a:cubicBezTo>
                  <a:close/>
                </a:path>
              </a:pathLst>
            </a:custGeom>
            <a:gradFill>
              <a:gsLst>
                <a:gs pos="0">
                  <a:srgbClr val="000000">
                    <a:alpha val="14509"/>
                  </a:srgbClr>
                </a:gs>
                <a:gs pos="100000">
                  <a:schemeClr val="accen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56"/>
            <p:cNvSpPr/>
            <p:nvPr/>
          </p:nvSpPr>
          <p:spPr>
            <a:xfrm rot="480708">
              <a:off x="7882757" y="2641940"/>
              <a:ext cx="500037" cy="329113"/>
            </a:xfrm>
            <a:custGeom>
              <a:rect b="b" l="l" r="r" t="t"/>
              <a:pathLst>
                <a:path extrusionOk="0" h="15015" w="22813">
                  <a:moveTo>
                    <a:pt x="22812" y="0"/>
                  </a:moveTo>
                  <a:cubicBezTo>
                    <a:pt x="22812" y="0"/>
                    <a:pt x="14157" y="2335"/>
                    <a:pt x="9437" y="5380"/>
                  </a:cubicBezTo>
                  <a:cubicBezTo>
                    <a:pt x="4720" y="8424"/>
                    <a:pt x="0" y="11868"/>
                    <a:pt x="0" y="11868"/>
                  </a:cubicBezTo>
                  <a:cubicBezTo>
                    <a:pt x="0" y="11868"/>
                    <a:pt x="10126" y="15014"/>
                    <a:pt x="15435" y="11868"/>
                  </a:cubicBezTo>
                  <a:cubicBezTo>
                    <a:pt x="20744" y="8722"/>
                    <a:pt x="22812" y="0"/>
                    <a:pt x="22812" y="0"/>
                  </a:cubicBez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56"/>
            <p:cNvSpPr/>
            <p:nvPr/>
          </p:nvSpPr>
          <p:spPr>
            <a:xfrm rot="480708">
              <a:off x="7017960" y="3789580"/>
              <a:ext cx="1216852" cy="85528"/>
            </a:xfrm>
            <a:custGeom>
              <a:rect b="b" l="l" r="r" t="t"/>
              <a:pathLst>
                <a:path extrusionOk="0" h="3902" w="55516">
                  <a:moveTo>
                    <a:pt x="1" y="870"/>
                  </a:moveTo>
                  <a:cubicBezTo>
                    <a:pt x="1" y="870"/>
                    <a:pt x="14032" y="196"/>
                    <a:pt x="28877" y="98"/>
                  </a:cubicBezTo>
                  <a:cubicBezTo>
                    <a:pt x="43722" y="0"/>
                    <a:pt x="55515" y="1037"/>
                    <a:pt x="55515" y="1037"/>
                  </a:cubicBezTo>
                  <a:cubicBezTo>
                    <a:pt x="55515" y="1037"/>
                    <a:pt x="24515" y="3901"/>
                    <a:pt x="1" y="870"/>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56"/>
            <p:cNvSpPr/>
            <p:nvPr/>
          </p:nvSpPr>
          <p:spPr>
            <a:xfrm rot="480708">
              <a:off x="7156363" y="2638865"/>
              <a:ext cx="719993" cy="246128"/>
            </a:xfrm>
            <a:custGeom>
              <a:rect b="b" l="l" r="r" t="t"/>
              <a:pathLst>
                <a:path extrusionOk="0" h="11229" w="32848">
                  <a:moveTo>
                    <a:pt x="1" y="0"/>
                  </a:moveTo>
                  <a:cubicBezTo>
                    <a:pt x="1" y="0"/>
                    <a:pt x="5749" y="6394"/>
                    <a:pt x="12921" y="8774"/>
                  </a:cubicBezTo>
                  <a:cubicBezTo>
                    <a:pt x="20317" y="11229"/>
                    <a:pt x="32848" y="5640"/>
                    <a:pt x="32848" y="5640"/>
                  </a:cubicBezTo>
                  <a:cubicBezTo>
                    <a:pt x="32848" y="5640"/>
                    <a:pt x="15235" y="8003"/>
                    <a:pt x="1" y="0"/>
                  </a:cubicBez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56"/>
            <p:cNvSpPr/>
            <p:nvPr/>
          </p:nvSpPr>
          <p:spPr>
            <a:xfrm rot="480708">
              <a:off x="8047225" y="3182484"/>
              <a:ext cx="45569" cy="109880"/>
            </a:xfrm>
            <a:custGeom>
              <a:rect b="b" l="l" r="r" t="t"/>
              <a:pathLst>
                <a:path extrusionOk="0" h="5013" w="2079">
                  <a:moveTo>
                    <a:pt x="1711" y="5012"/>
                  </a:moveTo>
                  <a:cubicBezTo>
                    <a:pt x="1711" y="5012"/>
                    <a:pt x="0" y="2604"/>
                    <a:pt x="0" y="0"/>
                  </a:cubicBezTo>
                  <a:cubicBezTo>
                    <a:pt x="0" y="0"/>
                    <a:pt x="2079" y="2375"/>
                    <a:pt x="1711" y="5012"/>
                  </a:cubicBez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56"/>
            <p:cNvSpPr/>
            <p:nvPr/>
          </p:nvSpPr>
          <p:spPr>
            <a:xfrm rot="480708">
              <a:off x="7833008" y="3230276"/>
              <a:ext cx="164633" cy="97693"/>
            </a:xfrm>
            <a:custGeom>
              <a:rect b="b" l="l" r="r" t="t"/>
              <a:pathLst>
                <a:path extrusionOk="0" h="4457" w="7511">
                  <a:moveTo>
                    <a:pt x="7510" y="3055"/>
                  </a:moveTo>
                  <a:cubicBezTo>
                    <a:pt x="7510" y="3055"/>
                    <a:pt x="5901" y="0"/>
                    <a:pt x="2951" y="664"/>
                  </a:cubicBezTo>
                  <a:cubicBezTo>
                    <a:pt x="1" y="1328"/>
                    <a:pt x="11" y="4456"/>
                    <a:pt x="11" y="4456"/>
                  </a:cubicBezTo>
                  <a:cubicBezTo>
                    <a:pt x="11" y="4456"/>
                    <a:pt x="4184" y="4128"/>
                    <a:pt x="7510" y="3055"/>
                  </a:cubicBez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56"/>
            <p:cNvSpPr/>
            <p:nvPr/>
          </p:nvSpPr>
          <p:spPr>
            <a:xfrm rot="480708">
              <a:off x="7779893" y="3231727"/>
              <a:ext cx="45241" cy="84410"/>
            </a:xfrm>
            <a:custGeom>
              <a:rect b="b" l="l" r="r" t="t"/>
              <a:pathLst>
                <a:path extrusionOk="0" h="3851" w="2064">
                  <a:moveTo>
                    <a:pt x="192" y="3850"/>
                  </a:moveTo>
                  <a:cubicBezTo>
                    <a:pt x="192" y="3850"/>
                    <a:pt x="1" y="1279"/>
                    <a:pt x="2064" y="1"/>
                  </a:cubicBezTo>
                  <a:cubicBezTo>
                    <a:pt x="2064" y="1"/>
                    <a:pt x="1639" y="2882"/>
                    <a:pt x="192" y="3850"/>
                  </a:cubicBez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56"/>
            <p:cNvSpPr/>
            <p:nvPr/>
          </p:nvSpPr>
          <p:spPr>
            <a:xfrm rot="480708">
              <a:off x="7530968" y="3165366"/>
              <a:ext cx="47367" cy="105299"/>
            </a:xfrm>
            <a:custGeom>
              <a:rect b="b" l="l" r="r" t="t"/>
              <a:pathLst>
                <a:path extrusionOk="0" h="4804" w="2161">
                  <a:moveTo>
                    <a:pt x="2160" y="4804"/>
                  </a:moveTo>
                  <a:cubicBezTo>
                    <a:pt x="2160" y="4804"/>
                    <a:pt x="1" y="1940"/>
                    <a:pt x="590" y="1"/>
                  </a:cubicBezTo>
                  <a:cubicBezTo>
                    <a:pt x="590" y="1"/>
                    <a:pt x="1939" y="1999"/>
                    <a:pt x="2160" y="4804"/>
                  </a:cubicBez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56"/>
            <p:cNvSpPr/>
            <p:nvPr/>
          </p:nvSpPr>
          <p:spPr>
            <a:xfrm rot="480708">
              <a:off x="7388252" y="3132136"/>
              <a:ext cx="28582" cy="57406"/>
            </a:xfrm>
            <a:custGeom>
              <a:rect b="b" l="l" r="r" t="t"/>
              <a:pathLst>
                <a:path extrusionOk="0" h="2619" w="1304">
                  <a:moveTo>
                    <a:pt x="137" y="2619"/>
                  </a:moveTo>
                  <a:cubicBezTo>
                    <a:pt x="137" y="2619"/>
                    <a:pt x="0" y="664"/>
                    <a:pt x="1302" y="1"/>
                  </a:cubicBezTo>
                  <a:cubicBezTo>
                    <a:pt x="1303" y="1"/>
                    <a:pt x="1245" y="1291"/>
                    <a:pt x="137" y="2619"/>
                  </a:cubicBez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56"/>
            <p:cNvSpPr/>
            <p:nvPr/>
          </p:nvSpPr>
          <p:spPr>
            <a:xfrm rot="480708">
              <a:off x="7037477" y="3577427"/>
              <a:ext cx="229842" cy="163493"/>
            </a:xfrm>
            <a:custGeom>
              <a:rect b="b" l="l" r="r" t="t"/>
              <a:pathLst>
                <a:path extrusionOk="0" h="7459" w="10486">
                  <a:moveTo>
                    <a:pt x="1" y="7458"/>
                  </a:moveTo>
                  <a:cubicBezTo>
                    <a:pt x="1" y="7458"/>
                    <a:pt x="5078" y="788"/>
                    <a:pt x="10485" y="1"/>
                  </a:cubicBezTo>
                  <a:cubicBezTo>
                    <a:pt x="10484" y="2"/>
                    <a:pt x="6131" y="5082"/>
                    <a:pt x="1" y="7458"/>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56"/>
            <p:cNvSpPr/>
            <p:nvPr/>
          </p:nvSpPr>
          <p:spPr>
            <a:xfrm rot="480708">
              <a:off x="7872100" y="3737393"/>
              <a:ext cx="370759" cy="134801"/>
            </a:xfrm>
            <a:custGeom>
              <a:rect b="b" l="l" r="r" t="t"/>
              <a:pathLst>
                <a:path extrusionOk="0" h="6150" w="16915">
                  <a:moveTo>
                    <a:pt x="16914" y="6149"/>
                  </a:moveTo>
                  <a:cubicBezTo>
                    <a:pt x="16914" y="6149"/>
                    <a:pt x="10717" y="0"/>
                    <a:pt x="1" y="394"/>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56"/>
            <p:cNvSpPr/>
            <p:nvPr/>
          </p:nvSpPr>
          <p:spPr>
            <a:xfrm rot="480708">
              <a:off x="7673865" y="2266276"/>
              <a:ext cx="730032" cy="320038"/>
            </a:xfrm>
            <a:custGeom>
              <a:rect b="b" l="l" r="r" t="t"/>
              <a:pathLst>
                <a:path extrusionOk="0" h="14601" w="33306">
                  <a:moveTo>
                    <a:pt x="33306" y="14601"/>
                  </a:moveTo>
                  <a:cubicBezTo>
                    <a:pt x="33306" y="14601"/>
                    <a:pt x="25425" y="2064"/>
                    <a:pt x="17461" y="1032"/>
                  </a:cubicBezTo>
                  <a:cubicBezTo>
                    <a:pt x="9498" y="1"/>
                    <a:pt x="0" y="6636"/>
                    <a:pt x="0" y="6636"/>
                  </a:cubicBezTo>
                  <a:cubicBezTo>
                    <a:pt x="0" y="6636"/>
                    <a:pt x="10235" y="4645"/>
                    <a:pt x="18715" y="7373"/>
                  </a:cubicBezTo>
                  <a:cubicBezTo>
                    <a:pt x="27195" y="10102"/>
                    <a:pt x="33306" y="14601"/>
                    <a:pt x="33306" y="14601"/>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56"/>
            <p:cNvSpPr/>
            <p:nvPr/>
          </p:nvSpPr>
          <p:spPr>
            <a:xfrm rot="480708">
              <a:off x="7310098" y="2286534"/>
              <a:ext cx="245185" cy="161871"/>
            </a:xfrm>
            <a:custGeom>
              <a:rect b="b" l="l" r="r" t="t"/>
              <a:pathLst>
                <a:path extrusionOk="0" h="7385" w="11186">
                  <a:moveTo>
                    <a:pt x="1" y="7384"/>
                  </a:moveTo>
                  <a:cubicBezTo>
                    <a:pt x="1" y="7384"/>
                    <a:pt x="4693" y="7384"/>
                    <a:pt x="11186" y="5701"/>
                  </a:cubicBezTo>
                  <a:cubicBezTo>
                    <a:pt x="11186" y="5701"/>
                    <a:pt x="5594" y="0"/>
                    <a:pt x="1" y="7384"/>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56"/>
            <p:cNvSpPr/>
            <p:nvPr/>
          </p:nvSpPr>
          <p:spPr>
            <a:xfrm rot="480708">
              <a:off x="7395982" y="2923603"/>
              <a:ext cx="744652" cy="218247"/>
            </a:xfrm>
            <a:custGeom>
              <a:rect b="b" l="l" r="r" t="t"/>
              <a:pathLst>
                <a:path extrusionOk="0" h="9957" w="33973">
                  <a:moveTo>
                    <a:pt x="1" y="8467"/>
                  </a:moveTo>
                  <a:cubicBezTo>
                    <a:pt x="1" y="8467"/>
                    <a:pt x="5814" y="2065"/>
                    <a:pt x="16437" y="1671"/>
                  </a:cubicBezTo>
                  <a:cubicBezTo>
                    <a:pt x="27058" y="1279"/>
                    <a:pt x="33972" y="9956"/>
                    <a:pt x="33972" y="9956"/>
                  </a:cubicBezTo>
                  <a:cubicBezTo>
                    <a:pt x="33972" y="9956"/>
                    <a:pt x="27677" y="1"/>
                    <a:pt x="16604" y="1"/>
                  </a:cubicBezTo>
                  <a:cubicBezTo>
                    <a:pt x="5530" y="1"/>
                    <a:pt x="1" y="8467"/>
                    <a:pt x="1" y="8467"/>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56"/>
            <p:cNvSpPr/>
            <p:nvPr/>
          </p:nvSpPr>
          <p:spPr>
            <a:xfrm rot="480708">
              <a:off x="7594787" y="2521616"/>
              <a:ext cx="457843" cy="262041"/>
            </a:xfrm>
            <a:custGeom>
              <a:rect b="b" l="l" r="r" t="t"/>
              <a:pathLst>
                <a:path extrusionOk="0" h="11955" w="20888">
                  <a:moveTo>
                    <a:pt x="20887" y="5977"/>
                  </a:moveTo>
                  <a:cubicBezTo>
                    <a:pt x="20887" y="7563"/>
                    <a:pt x="19788" y="9083"/>
                    <a:pt x="17828" y="10204"/>
                  </a:cubicBezTo>
                  <a:cubicBezTo>
                    <a:pt x="15870" y="11325"/>
                    <a:pt x="13214" y="11954"/>
                    <a:pt x="10444" y="11954"/>
                  </a:cubicBezTo>
                  <a:cubicBezTo>
                    <a:pt x="7674" y="11954"/>
                    <a:pt x="5018" y="11325"/>
                    <a:pt x="3059" y="10204"/>
                  </a:cubicBezTo>
                  <a:cubicBezTo>
                    <a:pt x="1101" y="9083"/>
                    <a:pt x="0" y="7563"/>
                    <a:pt x="0" y="5977"/>
                  </a:cubicBezTo>
                  <a:cubicBezTo>
                    <a:pt x="0" y="4393"/>
                    <a:pt x="1101" y="2872"/>
                    <a:pt x="3059" y="1751"/>
                  </a:cubicBezTo>
                  <a:cubicBezTo>
                    <a:pt x="5018" y="630"/>
                    <a:pt x="7674" y="0"/>
                    <a:pt x="10444" y="0"/>
                  </a:cubicBezTo>
                  <a:cubicBezTo>
                    <a:pt x="13214" y="0"/>
                    <a:pt x="15870" y="630"/>
                    <a:pt x="17828" y="1751"/>
                  </a:cubicBezTo>
                  <a:cubicBezTo>
                    <a:pt x="19788" y="2872"/>
                    <a:pt x="20887" y="4393"/>
                    <a:pt x="20887" y="597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56"/>
            <p:cNvSpPr/>
            <p:nvPr/>
          </p:nvSpPr>
          <p:spPr>
            <a:xfrm rot="480708">
              <a:off x="7596034" y="2512761"/>
              <a:ext cx="457843" cy="262041"/>
            </a:xfrm>
            <a:custGeom>
              <a:rect b="b" l="l" r="r" t="t"/>
              <a:pathLst>
                <a:path extrusionOk="0" h="11955" w="20888">
                  <a:moveTo>
                    <a:pt x="20887" y="5977"/>
                  </a:moveTo>
                  <a:cubicBezTo>
                    <a:pt x="20887" y="7563"/>
                    <a:pt x="19788" y="9083"/>
                    <a:pt x="17828" y="10204"/>
                  </a:cubicBezTo>
                  <a:cubicBezTo>
                    <a:pt x="15870" y="11325"/>
                    <a:pt x="13214" y="11954"/>
                    <a:pt x="10444" y="11954"/>
                  </a:cubicBezTo>
                  <a:cubicBezTo>
                    <a:pt x="7674" y="11954"/>
                    <a:pt x="5018" y="11325"/>
                    <a:pt x="3059" y="10204"/>
                  </a:cubicBezTo>
                  <a:cubicBezTo>
                    <a:pt x="1101" y="9083"/>
                    <a:pt x="0" y="7563"/>
                    <a:pt x="0" y="5977"/>
                  </a:cubicBezTo>
                  <a:cubicBezTo>
                    <a:pt x="0" y="4393"/>
                    <a:pt x="1101" y="2872"/>
                    <a:pt x="3059" y="1751"/>
                  </a:cubicBezTo>
                  <a:cubicBezTo>
                    <a:pt x="5018" y="630"/>
                    <a:pt x="7674" y="0"/>
                    <a:pt x="10444" y="0"/>
                  </a:cubicBezTo>
                  <a:cubicBezTo>
                    <a:pt x="13214" y="0"/>
                    <a:pt x="15870" y="630"/>
                    <a:pt x="17828" y="1751"/>
                  </a:cubicBezTo>
                  <a:cubicBezTo>
                    <a:pt x="19788" y="2872"/>
                    <a:pt x="20887" y="4393"/>
                    <a:pt x="20887" y="597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56"/>
            <p:cNvSpPr/>
            <p:nvPr/>
          </p:nvSpPr>
          <p:spPr>
            <a:xfrm rot="480708">
              <a:off x="7615937" y="2523218"/>
              <a:ext cx="418060" cy="241108"/>
            </a:xfrm>
            <a:custGeom>
              <a:rect b="b" l="l" r="r" t="t"/>
              <a:pathLst>
                <a:path extrusionOk="0" h="11000" w="19073">
                  <a:moveTo>
                    <a:pt x="9536" y="11000"/>
                  </a:moveTo>
                  <a:cubicBezTo>
                    <a:pt x="4278" y="11000"/>
                    <a:pt x="0" y="8534"/>
                    <a:pt x="0" y="5500"/>
                  </a:cubicBezTo>
                  <a:cubicBezTo>
                    <a:pt x="0" y="2468"/>
                    <a:pt x="4278" y="1"/>
                    <a:pt x="9536" y="1"/>
                  </a:cubicBezTo>
                  <a:cubicBezTo>
                    <a:pt x="14794" y="1"/>
                    <a:pt x="19072" y="2468"/>
                    <a:pt x="19072" y="5500"/>
                  </a:cubicBezTo>
                  <a:cubicBezTo>
                    <a:pt x="19072" y="8534"/>
                    <a:pt x="14794" y="11000"/>
                    <a:pt x="9536" y="11000"/>
                  </a:cubicBezTo>
                  <a:close/>
                  <a:moveTo>
                    <a:pt x="9536" y="196"/>
                  </a:moveTo>
                  <a:cubicBezTo>
                    <a:pt x="4385" y="196"/>
                    <a:pt x="195" y="2576"/>
                    <a:pt x="195" y="5500"/>
                  </a:cubicBezTo>
                  <a:cubicBezTo>
                    <a:pt x="195" y="8425"/>
                    <a:pt x="4385" y="10805"/>
                    <a:pt x="9536" y="10805"/>
                  </a:cubicBezTo>
                  <a:cubicBezTo>
                    <a:pt x="14687" y="10805"/>
                    <a:pt x="18877" y="8425"/>
                    <a:pt x="18877" y="5500"/>
                  </a:cubicBezTo>
                  <a:cubicBezTo>
                    <a:pt x="18877" y="2575"/>
                    <a:pt x="14686" y="196"/>
                    <a:pt x="9536" y="196"/>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56"/>
            <p:cNvSpPr/>
            <p:nvPr/>
          </p:nvSpPr>
          <p:spPr>
            <a:xfrm rot="480708">
              <a:off x="7617008" y="2524313"/>
              <a:ext cx="415890" cy="238960"/>
            </a:xfrm>
            <a:custGeom>
              <a:rect b="b" l="l" r="r" t="t"/>
              <a:pathLst>
                <a:path extrusionOk="0" h="10902" w="18974">
                  <a:moveTo>
                    <a:pt x="9466" y="0"/>
                  </a:moveTo>
                  <a:cubicBezTo>
                    <a:pt x="9200" y="0"/>
                    <a:pt x="8933" y="7"/>
                    <a:pt x="8673" y="19"/>
                  </a:cubicBezTo>
                  <a:cubicBezTo>
                    <a:pt x="8608" y="21"/>
                    <a:pt x="8610" y="117"/>
                    <a:pt x="8674" y="117"/>
                  </a:cubicBezTo>
                  <a:cubicBezTo>
                    <a:pt x="8675" y="117"/>
                    <a:pt x="8675" y="117"/>
                    <a:pt x="8675" y="117"/>
                  </a:cubicBezTo>
                  <a:lnTo>
                    <a:pt x="8677" y="117"/>
                  </a:lnTo>
                  <a:cubicBezTo>
                    <a:pt x="8936" y="104"/>
                    <a:pt x="9201" y="98"/>
                    <a:pt x="9466" y="98"/>
                  </a:cubicBezTo>
                  <a:cubicBezTo>
                    <a:pt x="9530" y="98"/>
                    <a:pt x="9530" y="0"/>
                    <a:pt x="9466" y="0"/>
                  </a:cubicBezTo>
                  <a:close/>
                  <a:moveTo>
                    <a:pt x="10256" y="18"/>
                  </a:moveTo>
                  <a:cubicBezTo>
                    <a:pt x="10231" y="18"/>
                    <a:pt x="10209" y="39"/>
                    <a:pt x="10208" y="65"/>
                  </a:cubicBezTo>
                  <a:cubicBezTo>
                    <a:pt x="10207" y="92"/>
                    <a:pt x="10227" y="114"/>
                    <a:pt x="10255" y="116"/>
                  </a:cubicBezTo>
                  <a:cubicBezTo>
                    <a:pt x="10517" y="128"/>
                    <a:pt x="10782" y="146"/>
                    <a:pt x="11041" y="171"/>
                  </a:cubicBezTo>
                  <a:lnTo>
                    <a:pt x="11046" y="171"/>
                  </a:lnTo>
                  <a:cubicBezTo>
                    <a:pt x="11071" y="170"/>
                    <a:pt x="11092" y="152"/>
                    <a:pt x="11095" y="127"/>
                  </a:cubicBezTo>
                  <a:cubicBezTo>
                    <a:pt x="11097" y="100"/>
                    <a:pt x="11077" y="76"/>
                    <a:pt x="11050" y="74"/>
                  </a:cubicBezTo>
                  <a:cubicBezTo>
                    <a:pt x="10789" y="50"/>
                    <a:pt x="10523" y="31"/>
                    <a:pt x="10259" y="18"/>
                  </a:cubicBezTo>
                  <a:cubicBezTo>
                    <a:pt x="10258" y="18"/>
                    <a:pt x="10257" y="18"/>
                    <a:pt x="10256" y="18"/>
                  </a:cubicBezTo>
                  <a:close/>
                  <a:moveTo>
                    <a:pt x="7891" y="76"/>
                  </a:moveTo>
                  <a:cubicBezTo>
                    <a:pt x="7888" y="76"/>
                    <a:pt x="7885" y="77"/>
                    <a:pt x="7881" y="78"/>
                  </a:cubicBezTo>
                  <a:cubicBezTo>
                    <a:pt x="7617" y="103"/>
                    <a:pt x="7352" y="136"/>
                    <a:pt x="7094" y="175"/>
                  </a:cubicBezTo>
                  <a:cubicBezTo>
                    <a:pt x="7033" y="183"/>
                    <a:pt x="7039" y="271"/>
                    <a:pt x="7099" y="271"/>
                  </a:cubicBezTo>
                  <a:cubicBezTo>
                    <a:pt x="7099" y="271"/>
                    <a:pt x="7099" y="271"/>
                    <a:pt x="7100" y="271"/>
                  </a:cubicBezTo>
                  <a:lnTo>
                    <a:pt x="7107" y="271"/>
                  </a:lnTo>
                  <a:cubicBezTo>
                    <a:pt x="7365" y="233"/>
                    <a:pt x="7628" y="200"/>
                    <a:pt x="7890" y="175"/>
                  </a:cubicBezTo>
                  <a:cubicBezTo>
                    <a:pt x="7917" y="173"/>
                    <a:pt x="7937" y="149"/>
                    <a:pt x="7935" y="122"/>
                  </a:cubicBezTo>
                  <a:cubicBezTo>
                    <a:pt x="7932" y="99"/>
                    <a:pt x="7914" y="76"/>
                    <a:pt x="7891" y="76"/>
                  </a:cubicBezTo>
                  <a:close/>
                  <a:moveTo>
                    <a:pt x="11831" y="168"/>
                  </a:moveTo>
                  <a:cubicBezTo>
                    <a:pt x="11807" y="168"/>
                    <a:pt x="11787" y="185"/>
                    <a:pt x="11784" y="209"/>
                  </a:cubicBezTo>
                  <a:cubicBezTo>
                    <a:pt x="11780" y="236"/>
                    <a:pt x="11798" y="261"/>
                    <a:pt x="11824" y="265"/>
                  </a:cubicBezTo>
                  <a:cubicBezTo>
                    <a:pt x="12088" y="304"/>
                    <a:pt x="12349" y="350"/>
                    <a:pt x="12602" y="401"/>
                  </a:cubicBezTo>
                  <a:lnTo>
                    <a:pt x="12611" y="401"/>
                  </a:lnTo>
                  <a:cubicBezTo>
                    <a:pt x="12669" y="399"/>
                    <a:pt x="12678" y="316"/>
                    <a:pt x="12621" y="304"/>
                  </a:cubicBezTo>
                  <a:cubicBezTo>
                    <a:pt x="12366" y="254"/>
                    <a:pt x="12103" y="208"/>
                    <a:pt x="11838" y="169"/>
                  </a:cubicBezTo>
                  <a:cubicBezTo>
                    <a:pt x="11836" y="168"/>
                    <a:pt x="11833" y="168"/>
                    <a:pt x="11831" y="168"/>
                  </a:cubicBezTo>
                  <a:close/>
                  <a:moveTo>
                    <a:pt x="6326" y="311"/>
                  </a:moveTo>
                  <a:cubicBezTo>
                    <a:pt x="6322" y="311"/>
                    <a:pt x="6316" y="312"/>
                    <a:pt x="6311" y="313"/>
                  </a:cubicBezTo>
                  <a:cubicBezTo>
                    <a:pt x="6047" y="366"/>
                    <a:pt x="5788" y="427"/>
                    <a:pt x="5538" y="493"/>
                  </a:cubicBezTo>
                  <a:cubicBezTo>
                    <a:pt x="5482" y="508"/>
                    <a:pt x="5494" y="588"/>
                    <a:pt x="5550" y="589"/>
                  </a:cubicBezTo>
                  <a:cubicBezTo>
                    <a:pt x="5555" y="589"/>
                    <a:pt x="5558" y="588"/>
                    <a:pt x="5562" y="587"/>
                  </a:cubicBezTo>
                  <a:cubicBezTo>
                    <a:pt x="5811" y="522"/>
                    <a:pt x="6069" y="461"/>
                    <a:pt x="6330" y="408"/>
                  </a:cubicBezTo>
                  <a:cubicBezTo>
                    <a:pt x="6394" y="400"/>
                    <a:pt x="6381" y="311"/>
                    <a:pt x="6326" y="311"/>
                  </a:cubicBezTo>
                  <a:close/>
                  <a:moveTo>
                    <a:pt x="13382" y="480"/>
                  </a:moveTo>
                  <a:cubicBezTo>
                    <a:pt x="13360" y="480"/>
                    <a:pt x="13340" y="495"/>
                    <a:pt x="13335" y="517"/>
                  </a:cubicBezTo>
                  <a:cubicBezTo>
                    <a:pt x="13329" y="542"/>
                    <a:pt x="13344" y="569"/>
                    <a:pt x="13371" y="577"/>
                  </a:cubicBezTo>
                  <a:cubicBezTo>
                    <a:pt x="13626" y="644"/>
                    <a:pt x="13881" y="717"/>
                    <a:pt x="14127" y="797"/>
                  </a:cubicBezTo>
                  <a:cubicBezTo>
                    <a:pt x="14132" y="798"/>
                    <a:pt x="14137" y="800"/>
                    <a:pt x="14142" y="800"/>
                  </a:cubicBezTo>
                  <a:lnTo>
                    <a:pt x="14142" y="798"/>
                  </a:lnTo>
                  <a:cubicBezTo>
                    <a:pt x="14196" y="797"/>
                    <a:pt x="14208" y="721"/>
                    <a:pt x="14157" y="703"/>
                  </a:cubicBezTo>
                  <a:cubicBezTo>
                    <a:pt x="13910" y="625"/>
                    <a:pt x="13653" y="549"/>
                    <a:pt x="13395" y="482"/>
                  </a:cubicBezTo>
                  <a:cubicBezTo>
                    <a:pt x="13390" y="480"/>
                    <a:pt x="13386" y="480"/>
                    <a:pt x="13382" y="480"/>
                  </a:cubicBezTo>
                  <a:close/>
                  <a:moveTo>
                    <a:pt x="4790" y="715"/>
                  </a:moveTo>
                  <a:cubicBezTo>
                    <a:pt x="4785" y="715"/>
                    <a:pt x="4780" y="716"/>
                    <a:pt x="4776" y="717"/>
                  </a:cubicBezTo>
                  <a:cubicBezTo>
                    <a:pt x="4521" y="802"/>
                    <a:pt x="4270" y="893"/>
                    <a:pt x="4030" y="991"/>
                  </a:cubicBezTo>
                  <a:cubicBezTo>
                    <a:pt x="3980" y="1010"/>
                    <a:pt x="3994" y="1085"/>
                    <a:pt x="4049" y="1085"/>
                  </a:cubicBezTo>
                  <a:cubicBezTo>
                    <a:pt x="4054" y="1085"/>
                    <a:pt x="4060" y="1083"/>
                    <a:pt x="4065" y="1082"/>
                  </a:cubicBezTo>
                  <a:cubicBezTo>
                    <a:pt x="4305" y="984"/>
                    <a:pt x="4553" y="895"/>
                    <a:pt x="4806" y="811"/>
                  </a:cubicBezTo>
                  <a:cubicBezTo>
                    <a:pt x="4831" y="802"/>
                    <a:pt x="4845" y="774"/>
                    <a:pt x="4838" y="749"/>
                  </a:cubicBezTo>
                  <a:cubicBezTo>
                    <a:pt x="4831" y="728"/>
                    <a:pt x="4811" y="715"/>
                    <a:pt x="4790" y="715"/>
                  </a:cubicBezTo>
                  <a:close/>
                  <a:moveTo>
                    <a:pt x="14886" y="970"/>
                  </a:moveTo>
                  <a:cubicBezTo>
                    <a:pt x="14838" y="970"/>
                    <a:pt x="14816" y="1043"/>
                    <a:pt x="14869" y="1064"/>
                  </a:cubicBezTo>
                  <a:cubicBezTo>
                    <a:pt x="15118" y="1164"/>
                    <a:pt x="15362" y="1272"/>
                    <a:pt x="15590" y="1383"/>
                  </a:cubicBezTo>
                  <a:cubicBezTo>
                    <a:pt x="15596" y="1386"/>
                    <a:pt x="15604" y="1388"/>
                    <a:pt x="15611" y="1388"/>
                  </a:cubicBezTo>
                  <a:cubicBezTo>
                    <a:pt x="15663" y="1388"/>
                    <a:pt x="15678" y="1318"/>
                    <a:pt x="15633" y="1296"/>
                  </a:cubicBezTo>
                  <a:cubicBezTo>
                    <a:pt x="15402" y="1182"/>
                    <a:pt x="15158" y="1074"/>
                    <a:pt x="14906" y="974"/>
                  </a:cubicBezTo>
                  <a:cubicBezTo>
                    <a:pt x="14899" y="972"/>
                    <a:pt x="14892" y="970"/>
                    <a:pt x="14886" y="970"/>
                  </a:cubicBezTo>
                  <a:close/>
                  <a:moveTo>
                    <a:pt x="3327" y="1309"/>
                  </a:moveTo>
                  <a:cubicBezTo>
                    <a:pt x="3320" y="1309"/>
                    <a:pt x="3312" y="1311"/>
                    <a:pt x="3304" y="1315"/>
                  </a:cubicBezTo>
                  <a:cubicBezTo>
                    <a:pt x="3061" y="1435"/>
                    <a:pt x="2825" y="1565"/>
                    <a:pt x="2606" y="1696"/>
                  </a:cubicBezTo>
                  <a:cubicBezTo>
                    <a:pt x="2585" y="1710"/>
                    <a:pt x="2577" y="1741"/>
                    <a:pt x="2591" y="1763"/>
                  </a:cubicBezTo>
                  <a:cubicBezTo>
                    <a:pt x="2600" y="1777"/>
                    <a:pt x="2615" y="1786"/>
                    <a:pt x="2632" y="1786"/>
                  </a:cubicBezTo>
                  <a:lnTo>
                    <a:pt x="2632" y="1786"/>
                  </a:lnTo>
                  <a:cubicBezTo>
                    <a:pt x="2641" y="1786"/>
                    <a:pt x="2649" y="1785"/>
                    <a:pt x="2657" y="1780"/>
                  </a:cubicBezTo>
                  <a:cubicBezTo>
                    <a:pt x="2873" y="1649"/>
                    <a:pt x="3106" y="1521"/>
                    <a:pt x="3348" y="1402"/>
                  </a:cubicBezTo>
                  <a:cubicBezTo>
                    <a:pt x="3398" y="1377"/>
                    <a:pt x="3373" y="1309"/>
                    <a:pt x="3327" y="1309"/>
                  </a:cubicBezTo>
                  <a:close/>
                  <a:moveTo>
                    <a:pt x="2632" y="1786"/>
                  </a:moveTo>
                  <a:cubicBezTo>
                    <a:pt x="2632" y="1786"/>
                    <a:pt x="2632" y="1786"/>
                    <a:pt x="2631" y="1786"/>
                  </a:cubicBezTo>
                  <a:lnTo>
                    <a:pt x="2633" y="1786"/>
                  </a:lnTo>
                  <a:cubicBezTo>
                    <a:pt x="2633" y="1786"/>
                    <a:pt x="2632" y="1786"/>
                    <a:pt x="2632" y="1786"/>
                  </a:cubicBezTo>
                  <a:close/>
                  <a:moveTo>
                    <a:pt x="16306" y="1666"/>
                  </a:moveTo>
                  <a:cubicBezTo>
                    <a:pt x="16263" y="1666"/>
                    <a:pt x="16234" y="1729"/>
                    <a:pt x="16281" y="1757"/>
                  </a:cubicBezTo>
                  <a:cubicBezTo>
                    <a:pt x="16512" y="1894"/>
                    <a:pt x="16732" y="2041"/>
                    <a:pt x="16936" y="2193"/>
                  </a:cubicBezTo>
                  <a:cubicBezTo>
                    <a:pt x="16945" y="2199"/>
                    <a:pt x="16955" y="2202"/>
                    <a:pt x="16965" y="2202"/>
                  </a:cubicBezTo>
                  <a:cubicBezTo>
                    <a:pt x="17012" y="2202"/>
                    <a:pt x="17032" y="2142"/>
                    <a:pt x="16994" y="2114"/>
                  </a:cubicBezTo>
                  <a:cubicBezTo>
                    <a:pt x="16788" y="1961"/>
                    <a:pt x="16565" y="1813"/>
                    <a:pt x="16332" y="1673"/>
                  </a:cubicBezTo>
                  <a:cubicBezTo>
                    <a:pt x="16323" y="1668"/>
                    <a:pt x="16314" y="1666"/>
                    <a:pt x="16306" y="1666"/>
                  </a:cubicBezTo>
                  <a:close/>
                  <a:moveTo>
                    <a:pt x="1979" y="2129"/>
                  </a:moveTo>
                  <a:cubicBezTo>
                    <a:pt x="1969" y="2129"/>
                    <a:pt x="1958" y="2132"/>
                    <a:pt x="1948" y="2141"/>
                  </a:cubicBezTo>
                  <a:cubicBezTo>
                    <a:pt x="1735" y="2299"/>
                    <a:pt x="1532" y="2471"/>
                    <a:pt x="1340" y="2655"/>
                  </a:cubicBezTo>
                  <a:cubicBezTo>
                    <a:pt x="1321" y="2674"/>
                    <a:pt x="1319" y="2704"/>
                    <a:pt x="1338" y="2725"/>
                  </a:cubicBezTo>
                  <a:cubicBezTo>
                    <a:pt x="1347" y="2733"/>
                    <a:pt x="1359" y="2740"/>
                    <a:pt x="1373" y="2740"/>
                  </a:cubicBezTo>
                  <a:lnTo>
                    <a:pt x="1373" y="2740"/>
                  </a:lnTo>
                  <a:cubicBezTo>
                    <a:pt x="1386" y="2740"/>
                    <a:pt x="1398" y="2735"/>
                    <a:pt x="1407" y="2725"/>
                  </a:cubicBezTo>
                  <a:cubicBezTo>
                    <a:pt x="1597" y="2545"/>
                    <a:pt x="1797" y="2375"/>
                    <a:pt x="2006" y="2218"/>
                  </a:cubicBezTo>
                  <a:cubicBezTo>
                    <a:pt x="2050" y="2188"/>
                    <a:pt x="2019" y="2129"/>
                    <a:pt x="1979" y="2129"/>
                  </a:cubicBezTo>
                  <a:close/>
                  <a:moveTo>
                    <a:pt x="1373" y="2740"/>
                  </a:moveTo>
                  <a:lnTo>
                    <a:pt x="1373" y="2740"/>
                  </a:lnTo>
                  <a:cubicBezTo>
                    <a:pt x="1373" y="2740"/>
                    <a:pt x="1373" y="2740"/>
                    <a:pt x="1372" y="2740"/>
                  </a:cubicBezTo>
                  <a:lnTo>
                    <a:pt x="1374" y="2740"/>
                  </a:lnTo>
                  <a:cubicBezTo>
                    <a:pt x="1374" y="2740"/>
                    <a:pt x="1373" y="2740"/>
                    <a:pt x="1373" y="2740"/>
                  </a:cubicBezTo>
                  <a:close/>
                  <a:moveTo>
                    <a:pt x="17571" y="2611"/>
                  </a:moveTo>
                  <a:cubicBezTo>
                    <a:pt x="17533" y="2611"/>
                    <a:pt x="17502" y="2662"/>
                    <a:pt x="17539" y="2697"/>
                  </a:cubicBezTo>
                  <a:cubicBezTo>
                    <a:pt x="17729" y="2875"/>
                    <a:pt x="17905" y="3068"/>
                    <a:pt x="18067" y="3274"/>
                  </a:cubicBezTo>
                  <a:cubicBezTo>
                    <a:pt x="18076" y="3286"/>
                    <a:pt x="18090" y="3292"/>
                    <a:pt x="18105" y="3292"/>
                  </a:cubicBezTo>
                  <a:cubicBezTo>
                    <a:pt x="18115" y="3292"/>
                    <a:pt x="18127" y="3290"/>
                    <a:pt x="18135" y="3282"/>
                  </a:cubicBezTo>
                  <a:cubicBezTo>
                    <a:pt x="18157" y="3266"/>
                    <a:pt x="18159" y="3235"/>
                    <a:pt x="18143" y="3214"/>
                  </a:cubicBezTo>
                  <a:cubicBezTo>
                    <a:pt x="17978" y="3005"/>
                    <a:pt x="17799" y="2808"/>
                    <a:pt x="17605" y="2626"/>
                  </a:cubicBezTo>
                  <a:cubicBezTo>
                    <a:pt x="17594" y="2616"/>
                    <a:pt x="17582" y="2611"/>
                    <a:pt x="17571" y="2611"/>
                  </a:cubicBezTo>
                  <a:close/>
                  <a:moveTo>
                    <a:pt x="844" y="3226"/>
                  </a:moveTo>
                  <a:cubicBezTo>
                    <a:pt x="830" y="3226"/>
                    <a:pt x="816" y="3232"/>
                    <a:pt x="805" y="3248"/>
                  </a:cubicBezTo>
                  <a:cubicBezTo>
                    <a:pt x="642" y="3459"/>
                    <a:pt x="499" y="3685"/>
                    <a:pt x="377" y="3922"/>
                  </a:cubicBezTo>
                  <a:cubicBezTo>
                    <a:pt x="366" y="3946"/>
                    <a:pt x="374" y="3976"/>
                    <a:pt x="399" y="3987"/>
                  </a:cubicBezTo>
                  <a:cubicBezTo>
                    <a:pt x="405" y="3991"/>
                    <a:pt x="411" y="3993"/>
                    <a:pt x="417" y="3993"/>
                  </a:cubicBezTo>
                  <a:cubicBezTo>
                    <a:pt x="419" y="3993"/>
                    <a:pt x="420" y="3993"/>
                    <a:pt x="421" y="3993"/>
                  </a:cubicBezTo>
                  <a:lnTo>
                    <a:pt x="421" y="3994"/>
                  </a:lnTo>
                  <a:cubicBezTo>
                    <a:pt x="439" y="3993"/>
                    <a:pt x="456" y="3982"/>
                    <a:pt x="464" y="3966"/>
                  </a:cubicBezTo>
                  <a:cubicBezTo>
                    <a:pt x="583" y="3734"/>
                    <a:pt x="723" y="3514"/>
                    <a:pt x="882" y="3307"/>
                  </a:cubicBezTo>
                  <a:cubicBezTo>
                    <a:pt x="914" y="3270"/>
                    <a:pt x="880" y="3226"/>
                    <a:pt x="844" y="3226"/>
                  </a:cubicBezTo>
                  <a:close/>
                  <a:moveTo>
                    <a:pt x="18534" y="3858"/>
                  </a:moveTo>
                  <a:cubicBezTo>
                    <a:pt x="18526" y="3858"/>
                    <a:pt x="18519" y="3860"/>
                    <a:pt x="18512" y="3863"/>
                  </a:cubicBezTo>
                  <a:cubicBezTo>
                    <a:pt x="18488" y="3876"/>
                    <a:pt x="18479" y="3905"/>
                    <a:pt x="18490" y="3929"/>
                  </a:cubicBezTo>
                  <a:cubicBezTo>
                    <a:pt x="18612" y="4160"/>
                    <a:pt x="18707" y="4403"/>
                    <a:pt x="18772" y="4654"/>
                  </a:cubicBezTo>
                  <a:cubicBezTo>
                    <a:pt x="18779" y="4676"/>
                    <a:pt x="18798" y="4690"/>
                    <a:pt x="18821" y="4690"/>
                  </a:cubicBezTo>
                  <a:cubicBezTo>
                    <a:pt x="18824" y="4690"/>
                    <a:pt x="18828" y="4690"/>
                    <a:pt x="18832" y="4689"/>
                  </a:cubicBezTo>
                  <a:cubicBezTo>
                    <a:pt x="18859" y="4683"/>
                    <a:pt x="18874" y="4656"/>
                    <a:pt x="18867" y="4630"/>
                  </a:cubicBezTo>
                  <a:cubicBezTo>
                    <a:pt x="18799" y="4371"/>
                    <a:pt x="18702" y="4122"/>
                    <a:pt x="18577" y="3884"/>
                  </a:cubicBezTo>
                  <a:cubicBezTo>
                    <a:pt x="18569" y="3868"/>
                    <a:pt x="18552" y="3858"/>
                    <a:pt x="18534" y="3858"/>
                  </a:cubicBezTo>
                  <a:close/>
                  <a:moveTo>
                    <a:pt x="143" y="4633"/>
                  </a:moveTo>
                  <a:cubicBezTo>
                    <a:pt x="123" y="4633"/>
                    <a:pt x="103" y="4644"/>
                    <a:pt x="97" y="4670"/>
                  </a:cubicBezTo>
                  <a:cubicBezTo>
                    <a:pt x="32" y="4926"/>
                    <a:pt x="1" y="5188"/>
                    <a:pt x="1" y="5450"/>
                  </a:cubicBezTo>
                  <a:lnTo>
                    <a:pt x="1" y="5464"/>
                  </a:lnTo>
                  <a:cubicBezTo>
                    <a:pt x="1" y="5491"/>
                    <a:pt x="22" y="5514"/>
                    <a:pt x="49" y="5514"/>
                  </a:cubicBezTo>
                  <a:cubicBezTo>
                    <a:pt x="77" y="5514"/>
                    <a:pt x="98" y="5492"/>
                    <a:pt x="98" y="5464"/>
                  </a:cubicBezTo>
                  <a:lnTo>
                    <a:pt x="98" y="5450"/>
                  </a:lnTo>
                  <a:cubicBezTo>
                    <a:pt x="98" y="5196"/>
                    <a:pt x="130" y="4941"/>
                    <a:pt x="192" y="4694"/>
                  </a:cubicBezTo>
                  <a:cubicBezTo>
                    <a:pt x="201" y="4657"/>
                    <a:pt x="171" y="4633"/>
                    <a:pt x="143" y="4633"/>
                  </a:cubicBezTo>
                  <a:close/>
                  <a:moveTo>
                    <a:pt x="18925" y="5376"/>
                  </a:moveTo>
                  <a:cubicBezTo>
                    <a:pt x="18902" y="5376"/>
                    <a:pt x="18878" y="5391"/>
                    <a:pt x="18876" y="5423"/>
                  </a:cubicBezTo>
                  <a:lnTo>
                    <a:pt x="18876" y="5450"/>
                  </a:lnTo>
                  <a:cubicBezTo>
                    <a:pt x="18876" y="5710"/>
                    <a:pt x="18843" y="5970"/>
                    <a:pt x="18780" y="6220"/>
                  </a:cubicBezTo>
                  <a:cubicBezTo>
                    <a:pt x="18774" y="6247"/>
                    <a:pt x="18789" y="6274"/>
                    <a:pt x="18816" y="6280"/>
                  </a:cubicBezTo>
                  <a:cubicBezTo>
                    <a:pt x="18819" y="6281"/>
                    <a:pt x="18823" y="6281"/>
                    <a:pt x="18827" y="6281"/>
                  </a:cubicBezTo>
                  <a:cubicBezTo>
                    <a:pt x="18850" y="6281"/>
                    <a:pt x="18869" y="6266"/>
                    <a:pt x="18875" y="6245"/>
                  </a:cubicBezTo>
                  <a:cubicBezTo>
                    <a:pt x="18941" y="5985"/>
                    <a:pt x="18974" y="5718"/>
                    <a:pt x="18974" y="5449"/>
                  </a:cubicBezTo>
                  <a:lnTo>
                    <a:pt x="18974" y="5423"/>
                  </a:lnTo>
                  <a:cubicBezTo>
                    <a:pt x="18972" y="5391"/>
                    <a:pt x="18949" y="5376"/>
                    <a:pt x="18925" y="5376"/>
                  </a:cubicBezTo>
                  <a:close/>
                  <a:moveTo>
                    <a:pt x="152" y="6197"/>
                  </a:moveTo>
                  <a:cubicBezTo>
                    <a:pt x="123" y="6197"/>
                    <a:pt x="94" y="6221"/>
                    <a:pt x="103" y="6258"/>
                  </a:cubicBezTo>
                  <a:cubicBezTo>
                    <a:pt x="171" y="6517"/>
                    <a:pt x="267" y="6768"/>
                    <a:pt x="391" y="7006"/>
                  </a:cubicBezTo>
                  <a:cubicBezTo>
                    <a:pt x="399" y="7021"/>
                    <a:pt x="415" y="7031"/>
                    <a:pt x="434" y="7031"/>
                  </a:cubicBezTo>
                  <a:cubicBezTo>
                    <a:pt x="442" y="7031"/>
                    <a:pt x="449" y="7030"/>
                    <a:pt x="457" y="7026"/>
                  </a:cubicBezTo>
                  <a:cubicBezTo>
                    <a:pt x="481" y="7013"/>
                    <a:pt x="490" y="6984"/>
                    <a:pt x="477" y="6960"/>
                  </a:cubicBezTo>
                  <a:cubicBezTo>
                    <a:pt x="358" y="6730"/>
                    <a:pt x="264" y="6485"/>
                    <a:pt x="198" y="6234"/>
                  </a:cubicBezTo>
                  <a:cubicBezTo>
                    <a:pt x="192" y="6209"/>
                    <a:pt x="172" y="6197"/>
                    <a:pt x="152" y="6197"/>
                  </a:cubicBezTo>
                  <a:close/>
                  <a:moveTo>
                    <a:pt x="18546" y="6918"/>
                  </a:moveTo>
                  <a:cubicBezTo>
                    <a:pt x="18530" y="6918"/>
                    <a:pt x="18514" y="6926"/>
                    <a:pt x="18504" y="6946"/>
                  </a:cubicBezTo>
                  <a:cubicBezTo>
                    <a:pt x="18385" y="7178"/>
                    <a:pt x="18244" y="7398"/>
                    <a:pt x="18085" y="7604"/>
                  </a:cubicBezTo>
                  <a:cubicBezTo>
                    <a:pt x="18058" y="7636"/>
                    <a:pt x="18081" y="7683"/>
                    <a:pt x="18123" y="7683"/>
                  </a:cubicBezTo>
                  <a:cubicBezTo>
                    <a:pt x="18138" y="7683"/>
                    <a:pt x="18152" y="7676"/>
                    <a:pt x="18161" y="7663"/>
                  </a:cubicBezTo>
                  <a:cubicBezTo>
                    <a:pt x="18325" y="7453"/>
                    <a:pt x="18469" y="7227"/>
                    <a:pt x="18591" y="6991"/>
                  </a:cubicBezTo>
                  <a:cubicBezTo>
                    <a:pt x="18613" y="6952"/>
                    <a:pt x="18579" y="6918"/>
                    <a:pt x="18546" y="6918"/>
                  </a:cubicBezTo>
                  <a:close/>
                  <a:moveTo>
                    <a:pt x="863" y="7598"/>
                  </a:moveTo>
                  <a:cubicBezTo>
                    <a:pt x="828" y="7598"/>
                    <a:pt x="795" y="7639"/>
                    <a:pt x="823" y="7677"/>
                  </a:cubicBezTo>
                  <a:cubicBezTo>
                    <a:pt x="986" y="7886"/>
                    <a:pt x="1166" y="8084"/>
                    <a:pt x="1360" y="8266"/>
                  </a:cubicBezTo>
                  <a:cubicBezTo>
                    <a:pt x="1369" y="8275"/>
                    <a:pt x="1380" y="8279"/>
                    <a:pt x="1393" y="8280"/>
                  </a:cubicBezTo>
                  <a:cubicBezTo>
                    <a:pt x="1437" y="8280"/>
                    <a:pt x="1459" y="8225"/>
                    <a:pt x="1427" y="8195"/>
                  </a:cubicBezTo>
                  <a:cubicBezTo>
                    <a:pt x="1237" y="8015"/>
                    <a:pt x="1061" y="7821"/>
                    <a:pt x="900" y="7616"/>
                  </a:cubicBezTo>
                  <a:cubicBezTo>
                    <a:pt x="889" y="7603"/>
                    <a:pt x="876" y="7598"/>
                    <a:pt x="863" y="7598"/>
                  </a:cubicBezTo>
                  <a:close/>
                  <a:moveTo>
                    <a:pt x="17593" y="8169"/>
                  </a:moveTo>
                  <a:cubicBezTo>
                    <a:pt x="17581" y="8169"/>
                    <a:pt x="17569" y="8174"/>
                    <a:pt x="17558" y="8186"/>
                  </a:cubicBezTo>
                  <a:cubicBezTo>
                    <a:pt x="17369" y="8366"/>
                    <a:pt x="17168" y="8534"/>
                    <a:pt x="16959" y="8690"/>
                  </a:cubicBezTo>
                  <a:cubicBezTo>
                    <a:pt x="16921" y="8719"/>
                    <a:pt x="16941" y="8779"/>
                    <a:pt x="16988" y="8779"/>
                  </a:cubicBezTo>
                  <a:cubicBezTo>
                    <a:pt x="16998" y="8779"/>
                    <a:pt x="17008" y="8775"/>
                    <a:pt x="17017" y="8769"/>
                  </a:cubicBezTo>
                  <a:cubicBezTo>
                    <a:pt x="17230" y="8610"/>
                    <a:pt x="17434" y="8439"/>
                    <a:pt x="17625" y="8256"/>
                  </a:cubicBezTo>
                  <a:cubicBezTo>
                    <a:pt x="17665" y="8222"/>
                    <a:pt x="17632" y="8169"/>
                    <a:pt x="17593" y="8169"/>
                  </a:cubicBezTo>
                  <a:close/>
                  <a:moveTo>
                    <a:pt x="1998" y="8690"/>
                  </a:moveTo>
                  <a:cubicBezTo>
                    <a:pt x="1957" y="8690"/>
                    <a:pt x="1927" y="8747"/>
                    <a:pt x="1970" y="8779"/>
                  </a:cubicBezTo>
                  <a:cubicBezTo>
                    <a:pt x="2175" y="8932"/>
                    <a:pt x="2398" y="9080"/>
                    <a:pt x="2631" y="9221"/>
                  </a:cubicBezTo>
                  <a:cubicBezTo>
                    <a:pt x="2639" y="9226"/>
                    <a:pt x="2648" y="9227"/>
                    <a:pt x="2657" y="9229"/>
                  </a:cubicBezTo>
                  <a:lnTo>
                    <a:pt x="2657" y="9227"/>
                  </a:lnTo>
                  <a:cubicBezTo>
                    <a:pt x="2706" y="9227"/>
                    <a:pt x="2725" y="9161"/>
                    <a:pt x="2682" y="9136"/>
                  </a:cubicBezTo>
                  <a:cubicBezTo>
                    <a:pt x="2452" y="8998"/>
                    <a:pt x="2231" y="8851"/>
                    <a:pt x="2029" y="8700"/>
                  </a:cubicBezTo>
                  <a:cubicBezTo>
                    <a:pt x="2018" y="8693"/>
                    <a:pt x="2008" y="8690"/>
                    <a:pt x="1998" y="8690"/>
                  </a:cubicBezTo>
                  <a:close/>
                  <a:moveTo>
                    <a:pt x="16331" y="9123"/>
                  </a:moveTo>
                  <a:cubicBezTo>
                    <a:pt x="16323" y="9123"/>
                    <a:pt x="16314" y="9125"/>
                    <a:pt x="16306" y="9130"/>
                  </a:cubicBezTo>
                  <a:cubicBezTo>
                    <a:pt x="16090" y="9260"/>
                    <a:pt x="15858" y="9387"/>
                    <a:pt x="15615" y="9506"/>
                  </a:cubicBezTo>
                  <a:cubicBezTo>
                    <a:pt x="15591" y="9519"/>
                    <a:pt x="15581" y="9548"/>
                    <a:pt x="15592" y="9572"/>
                  </a:cubicBezTo>
                  <a:cubicBezTo>
                    <a:pt x="15601" y="9588"/>
                    <a:pt x="15617" y="9600"/>
                    <a:pt x="15636" y="9600"/>
                  </a:cubicBezTo>
                  <a:lnTo>
                    <a:pt x="15635" y="9598"/>
                  </a:lnTo>
                  <a:cubicBezTo>
                    <a:pt x="15643" y="9598"/>
                    <a:pt x="15650" y="9597"/>
                    <a:pt x="15658" y="9593"/>
                  </a:cubicBezTo>
                  <a:cubicBezTo>
                    <a:pt x="15904" y="9473"/>
                    <a:pt x="16138" y="9345"/>
                    <a:pt x="16356" y="9213"/>
                  </a:cubicBezTo>
                  <a:cubicBezTo>
                    <a:pt x="16380" y="9199"/>
                    <a:pt x="16386" y="9169"/>
                    <a:pt x="16374" y="9146"/>
                  </a:cubicBezTo>
                  <a:cubicBezTo>
                    <a:pt x="16364" y="9131"/>
                    <a:pt x="16348" y="9123"/>
                    <a:pt x="16331" y="9123"/>
                  </a:cubicBezTo>
                  <a:close/>
                  <a:moveTo>
                    <a:pt x="3353" y="9508"/>
                  </a:moveTo>
                  <a:cubicBezTo>
                    <a:pt x="3308" y="9508"/>
                    <a:pt x="3283" y="9574"/>
                    <a:pt x="3331" y="9601"/>
                  </a:cubicBezTo>
                  <a:cubicBezTo>
                    <a:pt x="3561" y="9714"/>
                    <a:pt x="3806" y="9823"/>
                    <a:pt x="4056" y="9923"/>
                  </a:cubicBezTo>
                  <a:cubicBezTo>
                    <a:pt x="4063" y="9925"/>
                    <a:pt x="4069" y="9926"/>
                    <a:pt x="4075" y="9926"/>
                  </a:cubicBezTo>
                  <a:lnTo>
                    <a:pt x="4075" y="9928"/>
                  </a:lnTo>
                  <a:cubicBezTo>
                    <a:pt x="4076" y="9928"/>
                    <a:pt x="4076" y="9928"/>
                    <a:pt x="4077" y="9928"/>
                  </a:cubicBezTo>
                  <a:cubicBezTo>
                    <a:pt x="4131" y="9928"/>
                    <a:pt x="4146" y="9850"/>
                    <a:pt x="4093" y="9833"/>
                  </a:cubicBezTo>
                  <a:cubicBezTo>
                    <a:pt x="3845" y="9733"/>
                    <a:pt x="3603" y="9625"/>
                    <a:pt x="3374" y="9512"/>
                  </a:cubicBezTo>
                  <a:cubicBezTo>
                    <a:pt x="3367" y="9509"/>
                    <a:pt x="3360" y="9508"/>
                    <a:pt x="3353" y="9508"/>
                  </a:cubicBezTo>
                  <a:close/>
                  <a:moveTo>
                    <a:pt x="14915" y="9824"/>
                  </a:moveTo>
                  <a:cubicBezTo>
                    <a:pt x="14909" y="9824"/>
                    <a:pt x="14902" y="9825"/>
                    <a:pt x="14896" y="9828"/>
                  </a:cubicBezTo>
                  <a:cubicBezTo>
                    <a:pt x="14660" y="9923"/>
                    <a:pt x="14410" y="10013"/>
                    <a:pt x="14156" y="10096"/>
                  </a:cubicBezTo>
                  <a:cubicBezTo>
                    <a:pt x="14129" y="10105"/>
                    <a:pt x="14115" y="10133"/>
                    <a:pt x="14124" y="10158"/>
                  </a:cubicBezTo>
                  <a:cubicBezTo>
                    <a:pt x="14131" y="10178"/>
                    <a:pt x="14150" y="10192"/>
                    <a:pt x="14170" y="10192"/>
                  </a:cubicBezTo>
                  <a:lnTo>
                    <a:pt x="14170" y="10191"/>
                  </a:lnTo>
                  <a:cubicBezTo>
                    <a:pt x="14171" y="10192"/>
                    <a:pt x="14173" y="10192"/>
                    <a:pt x="14175" y="10192"/>
                  </a:cubicBezTo>
                  <a:cubicBezTo>
                    <a:pt x="14178" y="10192"/>
                    <a:pt x="14183" y="10191"/>
                    <a:pt x="14186" y="10190"/>
                  </a:cubicBezTo>
                  <a:cubicBezTo>
                    <a:pt x="14443" y="10106"/>
                    <a:pt x="14694" y="10014"/>
                    <a:pt x="14932" y="9919"/>
                  </a:cubicBezTo>
                  <a:cubicBezTo>
                    <a:pt x="14984" y="9896"/>
                    <a:pt x="14962" y="9824"/>
                    <a:pt x="14915" y="9824"/>
                  </a:cubicBezTo>
                  <a:close/>
                  <a:moveTo>
                    <a:pt x="4819" y="10098"/>
                  </a:moveTo>
                  <a:cubicBezTo>
                    <a:pt x="4798" y="10098"/>
                    <a:pt x="4779" y="10111"/>
                    <a:pt x="4772" y="10132"/>
                  </a:cubicBezTo>
                  <a:cubicBezTo>
                    <a:pt x="4763" y="10158"/>
                    <a:pt x="4778" y="10186"/>
                    <a:pt x="4804" y="10194"/>
                  </a:cubicBezTo>
                  <a:cubicBezTo>
                    <a:pt x="5053" y="10275"/>
                    <a:pt x="5309" y="10349"/>
                    <a:pt x="5566" y="10417"/>
                  </a:cubicBezTo>
                  <a:cubicBezTo>
                    <a:pt x="5570" y="10418"/>
                    <a:pt x="5574" y="10418"/>
                    <a:pt x="5579" y="10418"/>
                  </a:cubicBezTo>
                  <a:lnTo>
                    <a:pt x="5577" y="10418"/>
                  </a:lnTo>
                  <a:cubicBezTo>
                    <a:pt x="5578" y="10418"/>
                    <a:pt x="5578" y="10418"/>
                    <a:pt x="5579" y="10418"/>
                  </a:cubicBezTo>
                  <a:cubicBezTo>
                    <a:pt x="5636" y="10418"/>
                    <a:pt x="5645" y="10335"/>
                    <a:pt x="5590" y="10322"/>
                  </a:cubicBezTo>
                  <a:cubicBezTo>
                    <a:pt x="5336" y="10256"/>
                    <a:pt x="5081" y="10181"/>
                    <a:pt x="4833" y="10100"/>
                  </a:cubicBezTo>
                  <a:cubicBezTo>
                    <a:pt x="4828" y="10099"/>
                    <a:pt x="4823" y="10098"/>
                    <a:pt x="4819" y="10098"/>
                  </a:cubicBezTo>
                  <a:close/>
                  <a:moveTo>
                    <a:pt x="13412" y="10316"/>
                  </a:moveTo>
                  <a:cubicBezTo>
                    <a:pt x="13407" y="10316"/>
                    <a:pt x="13403" y="10317"/>
                    <a:pt x="13398" y="10318"/>
                  </a:cubicBezTo>
                  <a:cubicBezTo>
                    <a:pt x="13146" y="10384"/>
                    <a:pt x="12888" y="10443"/>
                    <a:pt x="12631" y="10496"/>
                  </a:cubicBezTo>
                  <a:cubicBezTo>
                    <a:pt x="12574" y="10508"/>
                    <a:pt x="12582" y="10591"/>
                    <a:pt x="12640" y="10593"/>
                  </a:cubicBezTo>
                  <a:cubicBezTo>
                    <a:pt x="12644" y="10593"/>
                    <a:pt x="12646" y="10593"/>
                    <a:pt x="12650" y="10591"/>
                  </a:cubicBezTo>
                  <a:cubicBezTo>
                    <a:pt x="12910" y="10538"/>
                    <a:pt x="13169" y="10479"/>
                    <a:pt x="13424" y="10412"/>
                  </a:cubicBezTo>
                  <a:cubicBezTo>
                    <a:pt x="13449" y="10405"/>
                    <a:pt x="13466" y="10379"/>
                    <a:pt x="13458" y="10353"/>
                  </a:cubicBezTo>
                  <a:cubicBezTo>
                    <a:pt x="13454" y="10331"/>
                    <a:pt x="13434" y="10316"/>
                    <a:pt x="13412" y="10316"/>
                  </a:cubicBezTo>
                  <a:close/>
                  <a:moveTo>
                    <a:pt x="6343" y="10498"/>
                  </a:moveTo>
                  <a:cubicBezTo>
                    <a:pt x="6289" y="10498"/>
                    <a:pt x="6276" y="10587"/>
                    <a:pt x="6340" y="10595"/>
                  </a:cubicBezTo>
                  <a:cubicBezTo>
                    <a:pt x="6596" y="10647"/>
                    <a:pt x="6859" y="10693"/>
                    <a:pt x="7121" y="10732"/>
                  </a:cubicBezTo>
                  <a:lnTo>
                    <a:pt x="7129" y="10732"/>
                  </a:lnTo>
                  <a:cubicBezTo>
                    <a:pt x="7190" y="10732"/>
                    <a:pt x="7196" y="10643"/>
                    <a:pt x="7135" y="10634"/>
                  </a:cubicBezTo>
                  <a:cubicBezTo>
                    <a:pt x="6874" y="10596"/>
                    <a:pt x="6614" y="10551"/>
                    <a:pt x="6359" y="10500"/>
                  </a:cubicBezTo>
                  <a:cubicBezTo>
                    <a:pt x="6353" y="10499"/>
                    <a:pt x="6348" y="10498"/>
                    <a:pt x="6343" y="10498"/>
                  </a:cubicBezTo>
                  <a:close/>
                  <a:moveTo>
                    <a:pt x="11861" y="10631"/>
                  </a:moveTo>
                  <a:cubicBezTo>
                    <a:pt x="11859" y="10631"/>
                    <a:pt x="11856" y="10632"/>
                    <a:pt x="11853" y="10632"/>
                  </a:cubicBezTo>
                  <a:cubicBezTo>
                    <a:pt x="11599" y="10670"/>
                    <a:pt x="11335" y="10702"/>
                    <a:pt x="11071" y="10728"/>
                  </a:cubicBezTo>
                  <a:cubicBezTo>
                    <a:pt x="11044" y="10729"/>
                    <a:pt x="11024" y="10755"/>
                    <a:pt x="11027" y="10781"/>
                  </a:cubicBezTo>
                  <a:cubicBezTo>
                    <a:pt x="11029" y="10807"/>
                    <a:pt x="11050" y="10826"/>
                    <a:pt x="11076" y="10826"/>
                  </a:cubicBezTo>
                  <a:cubicBezTo>
                    <a:pt x="11077" y="10826"/>
                    <a:pt x="11078" y="10826"/>
                    <a:pt x="11081" y="10824"/>
                  </a:cubicBezTo>
                  <a:cubicBezTo>
                    <a:pt x="11345" y="10799"/>
                    <a:pt x="11611" y="10766"/>
                    <a:pt x="11868" y="10729"/>
                  </a:cubicBezTo>
                  <a:cubicBezTo>
                    <a:pt x="11929" y="10720"/>
                    <a:pt x="11919" y="10631"/>
                    <a:pt x="11861" y="10631"/>
                  </a:cubicBezTo>
                  <a:close/>
                  <a:moveTo>
                    <a:pt x="7911" y="10729"/>
                  </a:moveTo>
                  <a:cubicBezTo>
                    <a:pt x="7887" y="10729"/>
                    <a:pt x="7866" y="10749"/>
                    <a:pt x="7866" y="10774"/>
                  </a:cubicBezTo>
                  <a:cubicBezTo>
                    <a:pt x="7864" y="10800"/>
                    <a:pt x="7883" y="10824"/>
                    <a:pt x="7909" y="10827"/>
                  </a:cubicBezTo>
                  <a:cubicBezTo>
                    <a:pt x="8174" y="10851"/>
                    <a:pt x="8440" y="10871"/>
                    <a:pt x="8701" y="10883"/>
                  </a:cubicBezTo>
                  <a:lnTo>
                    <a:pt x="8703" y="10883"/>
                  </a:lnTo>
                  <a:cubicBezTo>
                    <a:pt x="8704" y="10883"/>
                    <a:pt x="8705" y="10883"/>
                    <a:pt x="8706" y="10883"/>
                  </a:cubicBezTo>
                  <a:cubicBezTo>
                    <a:pt x="8769" y="10883"/>
                    <a:pt x="8770" y="10788"/>
                    <a:pt x="8706" y="10785"/>
                  </a:cubicBezTo>
                  <a:cubicBezTo>
                    <a:pt x="8446" y="10774"/>
                    <a:pt x="8182" y="10755"/>
                    <a:pt x="7919" y="10729"/>
                  </a:cubicBezTo>
                  <a:cubicBezTo>
                    <a:pt x="7917" y="10729"/>
                    <a:pt x="7914" y="10729"/>
                    <a:pt x="7911" y="10729"/>
                  </a:cubicBezTo>
                  <a:close/>
                  <a:moveTo>
                    <a:pt x="10288" y="10785"/>
                  </a:moveTo>
                  <a:cubicBezTo>
                    <a:pt x="10287" y="10785"/>
                    <a:pt x="10285" y="10785"/>
                    <a:pt x="10284" y="10785"/>
                  </a:cubicBezTo>
                  <a:cubicBezTo>
                    <a:pt x="10019" y="10798"/>
                    <a:pt x="9751" y="10802"/>
                    <a:pt x="9495" y="10804"/>
                  </a:cubicBezTo>
                  <a:cubicBezTo>
                    <a:pt x="9430" y="10804"/>
                    <a:pt x="9430" y="10902"/>
                    <a:pt x="9495" y="10902"/>
                  </a:cubicBezTo>
                  <a:lnTo>
                    <a:pt x="9516" y="10902"/>
                  </a:lnTo>
                  <a:cubicBezTo>
                    <a:pt x="9770" y="10902"/>
                    <a:pt x="10029" y="10895"/>
                    <a:pt x="10288" y="10883"/>
                  </a:cubicBezTo>
                  <a:cubicBezTo>
                    <a:pt x="10314" y="10881"/>
                    <a:pt x="10336" y="10859"/>
                    <a:pt x="10335" y="10832"/>
                  </a:cubicBezTo>
                  <a:cubicBezTo>
                    <a:pt x="10335" y="10806"/>
                    <a:pt x="10313" y="10785"/>
                    <a:pt x="10288" y="107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56"/>
            <p:cNvSpPr/>
            <p:nvPr/>
          </p:nvSpPr>
          <p:spPr>
            <a:xfrm rot="480708">
              <a:off x="8011467" y="2547628"/>
              <a:ext cx="107841" cy="43772"/>
            </a:xfrm>
            <a:custGeom>
              <a:rect b="b" l="l" r="r" t="t"/>
              <a:pathLst>
                <a:path extrusionOk="0" h="1997" w="4920">
                  <a:moveTo>
                    <a:pt x="0" y="1996"/>
                  </a:moveTo>
                  <a:cubicBezTo>
                    <a:pt x="0" y="1996"/>
                    <a:pt x="1491" y="0"/>
                    <a:pt x="4920" y="481"/>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56"/>
            <p:cNvSpPr/>
            <p:nvPr/>
          </p:nvSpPr>
          <p:spPr>
            <a:xfrm rot="480708">
              <a:off x="7847467" y="2775195"/>
              <a:ext cx="46885" cy="83993"/>
            </a:xfrm>
            <a:custGeom>
              <a:rect b="b" l="l" r="r" t="t"/>
              <a:pathLst>
                <a:path extrusionOk="0" h="3832" w="2139">
                  <a:moveTo>
                    <a:pt x="1425" y="0"/>
                  </a:moveTo>
                  <a:cubicBezTo>
                    <a:pt x="1425" y="0"/>
                    <a:pt x="0" y="1620"/>
                    <a:pt x="1425" y="3832"/>
                  </a:cubicBezTo>
                  <a:cubicBezTo>
                    <a:pt x="1425" y="3832"/>
                    <a:pt x="2138" y="2879"/>
                    <a:pt x="1425" y="0"/>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56"/>
            <p:cNvSpPr/>
            <p:nvPr/>
          </p:nvSpPr>
          <p:spPr>
            <a:xfrm rot="480708">
              <a:off x="7916449" y="2774807"/>
              <a:ext cx="31147" cy="28801"/>
            </a:xfrm>
            <a:custGeom>
              <a:rect b="b" l="l" r="r" t="t"/>
              <a:pathLst>
                <a:path extrusionOk="0" h="1314" w="1421">
                  <a:moveTo>
                    <a:pt x="1" y="1"/>
                  </a:moveTo>
                  <a:cubicBezTo>
                    <a:pt x="1" y="1"/>
                    <a:pt x="193" y="1056"/>
                    <a:pt x="1420" y="1314"/>
                  </a:cubicBezTo>
                  <a:cubicBezTo>
                    <a:pt x="1420" y="1314"/>
                    <a:pt x="1127" y="320"/>
                    <a:pt x="1" y="1"/>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56"/>
            <p:cNvSpPr/>
            <p:nvPr/>
          </p:nvSpPr>
          <p:spPr>
            <a:xfrm rot="480708">
              <a:off x="7568885" y="2474132"/>
              <a:ext cx="77067" cy="69987"/>
            </a:xfrm>
            <a:custGeom>
              <a:rect b="b" l="l" r="r" t="t"/>
              <a:pathLst>
                <a:path extrusionOk="0" h="3193" w="3516">
                  <a:moveTo>
                    <a:pt x="3516" y="3192"/>
                  </a:moveTo>
                  <a:cubicBezTo>
                    <a:pt x="3516" y="3192"/>
                    <a:pt x="1328" y="2863"/>
                    <a:pt x="1" y="0"/>
                  </a:cubicBezTo>
                  <a:cubicBezTo>
                    <a:pt x="2" y="0"/>
                    <a:pt x="2311" y="437"/>
                    <a:pt x="3516" y="3192"/>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56"/>
            <p:cNvSpPr/>
            <p:nvPr/>
          </p:nvSpPr>
          <p:spPr>
            <a:xfrm rot="480708">
              <a:off x="7280828" y="2896427"/>
              <a:ext cx="948038" cy="350352"/>
            </a:xfrm>
            <a:custGeom>
              <a:rect b="b" l="l" r="r" t="t"/>
              <a:pathLst>
                <a:path extrusionOk="0" h="15984" w="43252">
                  <a:moveTo>
                    <a:pt x="1039" y="15261"/>
                  </a:moveTo>
                  <a:lnTo>
                    <a:pt x="0" y="13545"/>
                  </a:lnTo>
                  <a:cubicBezTo>
                    <a:pt x="0" y="13545"/>
                    <a:pt x="6829" y="0"/>
                    <a:pt x="21538" y="0"/>
                  </a:cubicBezTo>
                  <a:cubicBezTo>
                    <a:pt x="37465" y="0"/>
                    <a:pt x="43252" y="14599"/>
                    <a:pt x="43252" y="14599"/>
                  </a:cubicBezTo>
                  <a:lnTo>
                    <a:pt x="41884" y="15983"/>
                  </a:lnTo>
                  <a:cubicBezTo>
                    <a:pt x="41884" y="15983"/>
                    <a:pt x="35585" y="1215"/>
                    <a:pt x="21690" y="1215"/>
                  </a:cubicBezTo>
                  <a:cubicBezTo>
                    <a:pt x="8305" y="1215"/>
                    <a:pt x="1039" y="15261"/>
                    <a:pt x="1039" y="15261"/>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3" name="Google Shape;753;p56"/>
          <p:cNvGrpSpPr/>
          <p:nvPr/>
        </p:nvGrpSpPr>
        <p:grpSpPr>
          <a:xfrm rot="-949499">
            <a:off x="846000" y="2465277"/>
            <a:ext cx="975499" cy="2521680"/>
            <a:chOff x="1074693" y="2465156"/>
            <a:chExt cx="975498" cy="2521678"/>
          </a:xfrm>
        </p:grpSpPr>
        <p:sp>
          <p:nvSpPr>
            <p:cNvPr id="754" name="Google Shape;754;p56"/>
            <p:cNvSpPr/>
            <p:nvPr/>
          </p:nvSpPr>
          <p:spPr>
            <a:xfrm rot="-909607">
              <a:off x="1399049" y="2463966"/>
              <a:ext cx="326786" cy="2524058"/>
            </a:xfrm>
            <a:custGeom>
              <a:rect b="b" l="l" r="r" t="t"/>
              <a:pathLst>
                <a:path extrusionOk="0" h="63838" w="8265">
                  <a:moveTo>
                    <a:pt x="7197" y="17444"/>
                  </a:moveTo>
                  <a:lnTo>
                    <a:pt x="8264" y="3504"/>
                  </a:lnTo>
                  <a:lnTo>
                    <a:pt x="7374" y="1126"/>
                  </a:lnTo>
                  <a:cubicBezTo>
                    <a:pt x="6171" y="163"/>
                    <a:pt x="4515" y="0"/>
                    <a:pt x="3148" y="711"/>
                  </a:cubicBezTo>
                  <a:lnTo>
                    <a:pt x="2085" y="1265"/>
                  </a:lnTo>
                  <a:cubicBezTo>
                    <a:pt x="789" y="1938"/>
                    <a:pt x="1" y="3301"/>
                    <a:pt x="59" y="4760"/>
                  </a:cubicBezTo>
                  <a:lnTo>
                    <a:pt x="1474" y="57992"/>
                  </a:lnTo>
                  <a:lnTo>
                    <a:pt x="2374" y="61097"/>
                  </a:lnTo>
                  <a:cubicBezTo>
                    <a:pt x="2435" y="62435"/>
                    <a:pt x="3393" y="63562"/>
                    <a:pt x="4703" y="63838"/>
                  </a:cubicBezTo>
                  <a:lnTo>
                    <a:pt x="6062" y="62991"/>
                  </a:lnTo>
                  <a:lnTo>
                    <a:pt x="7649" y="42547"/>
                  </a:lnTo>
                  <a:close/>
                </a:path>
              </a:pathLst>
            </a:custGeom>
            <a:solidFill>
              <a:srgbClr val="FFFFFF"/>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56"/>
            <p:cNvSpPr/>
            <p:nvPr/>
          </p:nvSpPr>
          <p:spPr>
            <a:xfrm rot="-909607">
              <a:off x="1503627" y="3054716"/>
              <a:ext cx="223511" cy="1749973"/>
            </a:xfrm>
            <a:custGeom>
              <a:rect b="b" l="l" r="r" t="t"/>
              <a:pathLst>
                <a:path extrusionOk="0" h="44260" w="5653">
                  <a:moveTo>
                    <a:pt x="2032" y="41795"/>
                  </a:moveTo>
                  <a:cubicBezTo>
                    <a:pt x="2032" y="41795"/>
                    <a:pt x="1" y="25023"/>
                    <a:pt x="1305" y="53"/>
                  </a:cubicBezTo>
                  <a:lnTo>
                    <a:pt x="4270" y="1"/>
                  </a:lnTo>
                  <a:cubicBezTo>
                    <a:pt x="4270" y="1"/>
                    <a:pt x="5652" y="21152"/>
                    <a:pt x="4373" y="41754"/>
                  </a:cubicBezTo>
                  <a:cubicBezTo>
                    <a:pt x="4373" y="41754"/>
                    <a:pt x="3557" y="44260"/>
                    <a:pt x="2032" y="41795"/>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56"/>
            <p:cNvSpPr/>
            <p:nvPr/>
          </p:nvSpPr>
          <p:spPr>
            <a:xfrm rot="-909607">
              <a:off x="1386642" y="3074498"/>
              <a:ext cx="162740" cy="632418"/>
            </a:xfrm>
            <a:custGeom>
              <a:rect b="b" l="l" r="r" t="t"/>
              <a:pathLst>
                <a:path extrusionOk="0" h="15995" w="4116">
                  <a:moveTo>
                    <a:pt x="132" y="15995"/>
                  </a:moveTo>
                  <a:cubicBezTo>
                    <a:pt x="132" y="15995"/>
                    <a:pt x="2342" y="15207"/>
                    <a:pt x="4116" y="15568"/>
                  </a:cubicBezTo>
                  <a:cubicBezTo>
                    <a:pt x="4116" y="15568"/>
                    <a:pt x="3970" y="7193"/>
                    <a:pt x="3534" y="1"/>
                  </a:cubicBezTo>
                  <a:lnTo>
                    <a:pt x="569" y="53"/>
                  </a:lnTo>
                  <a:cubicBezTo>
                    <a:pt x="569" y="53"/>
                    <a:pt x="1" y="8387"/>
                    <a:pt x="132" y="15995"/>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56"/>
            <p:cNvSpPr/>
            <p:nvPr/>
          </p:nvSpPr>
          <p:spPr>
            <a:xfrm rot="-909607">
              <a:off x="1226190" y="2605754"/>
              <a:ext cx="185673" cy="491028"/>
            </a:xfrm>
            <a:custGeom>
              <a:rect b="b" l="l" r="r" t="t"/>
              <a:pathLst>
                <a:path extrusionOk="0" h="12419" w="4696">
                  <a:moveTo>
                    <a:pt x="928" y="12419"/>
                  </a:moveTo>
                  <a:lnTo>
                    <a:pt x="1" y="117"/>
                  </a:lnTo>
                  <a:lnTo>
                    <a:pt x="812" y="1"/>
                  </a:lnTo>
                  <a:lnTo>
                    <a:pt x="1344" y="9962"/>
                  </a:lnTo>
                  <a:lnTo>
                    <a:pt x="1075" y="9"/>
                  </a:lnTo>
                  <a:lnTo>
                    <a:pt x="4695" y="168"/>
                  </a:lnTo>
                  <a:lnTo>
                    <a:pt x="3893" y="12367"/>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56"/>
            <p:cNvSpPr/>
            <p:nvPr/>
          </p:nvSpPr>
          <p:spPr>
            <a:xfrm rot="-909607">
              <a:off x="1308668" y="2968534"/>
              <a:ext cx="122372" cy="121146"/>
            </a:xfrm>
            <a:custGeom>
              <a:rect b="b" l="l" r="r" t="t"/>
              <a:pathLst>
                <a:path extrusionOk="0" h="3064" w="3095">
                  <a:moveTo>
                    <a:pt x="1" y="2268"/>
                  </a:moveTo>
                  <a:cubicBezTo>
                    <a:pt x="1" y="2268"/>
                    <a:pt x="327" y="2868"/>
                    <a:pt x="523" y="2866"/>
                  </a:cubicBezTo>
                  <a:cubicBezTo>
                    <a:pt x="721" y="2862"/>
                    <a:pt x="474" y="1"/>
                    <a:pt x="474" y="1"/>
                  </a:cubicBezTo>
                  <a:cubicBezTo>
                    <a:pt x="474" y="1"/>
                    <a:pt x="693" y="2289"/>
                    <a:pt x="1004" y="2625"/>
                  </a:cubicBezTo>
                  <a:cubicBezTo>
                    <a:pt x="1315" y="2959"/>
                    <a:pt x="3094" y="2017"/>
                    <a:pt x="3094" y="2017"/>
                  </a:cubicBezTo>
                  <a:lnTo>
                    <a:pt x="3028" y="3012"/>
                  </a:lnTo>
                  <a:lnTo>
                    <a:pt x="64" y="3064"/>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56"/>
            <p:cNvSpPr/>
            <p:nvPr/>
          </p:nvSpPr>
          <p:spPr>
            <a:xfrm rot="-909607">
              <a:off x="1208980" y="2608361"/>
              <a:ext cx="143169" cy="39380"/>
            </a:xfrm>
            <a:custGeom>
              <a:rect b="b" l="l" r="r" t="t"/>
              <a:pathLst>
                <a:path extrusionOk="0" h="996" w="3621">
                  <a:moveTo>
                    <a:pt x="0" y="1"/>
                  </a:moveTo>
                  <a:cubicBezTo>
                    <a:pt x="0" y="1"/>
                    <a:pt x="1281" y="996"/>
                    <a:pt x="3620" y="160"/>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56"/>
            <p:cNvSpPr/>
            <p:nvPr/>
          </p:nvSpPr>
          <p:spPr>
            <a:xfrm rot="-909607">
              <a:off x="1167898" y="2633947"/>
              <a:ext cx="32105" cy="24791"/>
            </a:xfrm>
            <a:custGeom>
              <a:rect b="b" l="l" r="r" t="t"/>
              <a:pathLst>
                <a:path extrusionOk="0" h="627" w="812">
                  <a:moveTo>
                    <a:pt x="1" y="117"/>
                  </a:moveTo>
                  <a:cubicBezTo>
                    <a:pt x="1" y="117"/>
                    <a:pt x="655" y="627"/>
                    <a:pt x="812" y="1"/>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56"/>
            <p:cNvSpPr/>
            <p:nvPr/>
          </p:nvSpPr>
          <p:spPr>
            <a:xfrm rot="-909607">
              <a:off x="1337382" y="2600698"/>
              <a:ext cx="27716" cy="415233"/>
            </a:xfrm>
            <a:custGeom>
              <a:rect b="b" l="l" r="r" t="t"/>
              <a:pathLst>
                <a:path extrusionOk="0" h="10502" w="701">
                  <a:moveTo>
                    <a:pt x="546" y="322"/>
                  </a:moveTo>
                  <a:lnTo>
                    <a:pt x="0" y="10502"/>
                  </a:lnTo>
                  <a:lnTo>
                    <a:pt x="701" y="297"/>
                  </a:lnTo>
                  <a:lnTo>
                    <a:pt x="598" y="0"/>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56"/>
            <p:cNvSpPr/>
            <p:nvPr/>
          </p:nvSpPr>
          <p:spPr>
            <a:xfrm rot="-909607">
              <a:off x="1371598" y="2593611"/>
              <a:ext cx="22062" cy="439312"/>
            </a:xfrm>
            <a:custGeom>
              <a:rect b="b" l="l" r="r" t="t"/>
              <a:pathLst>
                <a:path extrusionOk="0" h="11111" w="558">
                  <a:moveTo>
                    <a:pt x="358" y="1"/>
                  </a:moveTo>
                  <a:lnTo>
                    <a:pt x="557" y="109"/>
                  </a:lnTo>
                  <a:lnTo>
                    <a:pt x="0" y="11111"/>
                  </a:lnTo>
                  <a:lnTo>
                    <a:pt x="523" y="12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56"/>
            <p:cNvSpPr/>
            <p:nvPr/>
          </p:nvSpPr>
          <p:spPr>
            <a:xfrm rot="-909607">
              <a:off x="1386642" y="3074498"/>
              <a:ext cx="162740" cy="632418"/>
            </a:xfrm>
            <a:custGeom>
              <a:rect b="b" l="l" r="r" t="t"/>
              <a:pathLst>
                <a:path extrusionOk="0" h="15995" w="4116">
                  <a:moveTo>
                    <a:pt x="132" y="15995"/>
                  </a:moveTo>
                  <a:cubicBezTo>
                    <a:pt x="132" y="15995"/>
                    <a:pt x="2342" y="15207"/>
                    <a:pt x="4116" y="15568"/>
                  </a:cubicBezTo>
                  <a:cubicBezTo>
                    <a:pt x="4116" y="15568"/>
                    <a:pt x="3970" y="7193"/>
                    <a:pt x="3534" y="1"/>
                  </a:cubicBezTo>
                  <a:lnTo>
                    <a:pt x="569" y="53"/>
                  </a:lnTo>
                  <a:cubicBezTo>
                    <a:pt x="569" y="53"/>
                    <a:pt x="1" y="8387"/>
                    <a:pt x="132" y="15995"/>
                  </a:cubicBezTo>
                  <a:close/>
                </a:path>
              </a:pathLst>
            </a:custGeom>
            <a:gradFill>
              <a:gsLst>
                <a:gs pos="0">
                  <a:schemeClr val="accent4"/>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56"/>
            <p:cNvSpPr/>
            <p:nvPr/>
          </p:nvSpPr>
          <p:spPr>
            <a:xfrm rot="-909607">
              <a:off x="1378308" y="2588549"/>
              <a:ext cx="66267" cy="487035"/>
            </a:xfrm>
            <a:custGeom>
              <a:rect b="b" l="l" r="r" t="t"/>
              <a:pathLst>
                <a:path extrusionOk="0" h="12318" w="1676">
                  <a:moveTo>
                    <a:pt x="0" y="12174"/>
                  </a:moveTo>
                  <a:lnTo>
                    <a:pt x="1437" y="6"/>
                  </a:lnTo>
                  <a:lnTo>
                    <a:pt x="1676" y="1"/>
                  </a:lnTo>
                  <a:lnTo>
                    <a:pt x="10" y="12317"/>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56"/>
            <p:cNvSpPr/>
            <p:nvPr/>
          </p:nvSpPr>
          <p:spPr>
            <a:xfrm rot="-909607">
              <a:off x="1565491" y="3057118"/>
              <a:ext cx="97937" cy="1523971"/>
            </a:xfrm>
            <a:custGeom>
              <a:rect b="b" l="l" r="r" t="t"/>
              <a:pathLst>
                <a:path extrusionOk="0" h="38544" w="2477">
                  <a:moveTo>
                    <a:pt x="2291" y="19254"/>
                  </a:moveTo>
                  <a:cubicBezTo>
                    <a:pt x="2476" y="29892"/>
                    <a:pt x="2155" y="38523"/>
                    <a:pt x="1573" y="38534"/>
                  </a:cubicBezTo>
                  <a:cubicBezTo>
                    <a:pt x="992" y="38543"/>
                    <a:pt x="371" y="29929"/>
                    <a:pt x="187" y="19291"/>
                  </a:cubicBezTo>
                  <a:cubicBezTo>
                    <a:pt x="1" y="8653"/>
                    <a:pt x="322" y="21"/>
                    <a:pt x="903" y="11"/>
                  </a:cubicBezTo>
                  <a:cubicBezTo>
                    <a:pt x="1485" y="1"/>
                    <a:pt x="2105" y="8616"/>
                    <a:pt x="2291" y="19254"/>
                  </a:cubicBez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56"/>
            <p:cNvSpPr/>
            <p:nvPr/>
          </p:nvSpPr>
          <p:spPr>
            <a:xfrm rot="-909607">
              <a:off x="1226190" y="2605754"/>
              <a:ext cx="185673" cy="491028"/>
            </a:xfrm>
            <a:custGeom>
              <a:rect b="b" l="l" r="r" t="t"/>
              <a:pathLst>
                <a:path extrusionOk="0" h="12419" w="4696">
                  <a:moveTo>
                    <a:pt x="928" y="12419"/>
                  </a:moveTo>
                  <a:lnTo>
                    <a:pt x="1" y="117"/>
                  </a:lnTo>
                  <a:lnTo>
                    <a:pt x="812" y="1"/>
                  </a:lnTo>
                  <a:lnTo>
                    <a:pt x="1344" y="9962"/>
                  </a:lnTo>
                  <a:lnTo>
                    <a:pt x="1075" y="9"/>
                  </a:lnTo>
                  <a:lnTo>
                    <a:pt x="4695" y="168"/>
                  </a:lnTo>
                  <a:lnTo>
                    <a:pt x="3893" y="12367"/>
                  </a:lnTo>
                  <a:close/>
                </a:path>
              </a:pathLst>
            </a:custGeom>
            <a:gradFill>
              <a:gsLst>
                <a:gs pos="0">
                  <a:srgbClr val="000000">
                    <a:alpha val="14509"/>
                  </a:srgbClr>
                </a:gs>
                <a:gs pos="100000">
                  <a:schemeClr val="accen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56"/>
            <p:cNvSpPr/>
            <p:nvPr/>
          </p:nvSpPr>
          <p:spPr>
            <a:xfrm rot="-909607">
              <a:off x="1371598" y="2593611"/>
              <a:ext cx="22062" cy="439312"/>
            </a:xfrm>
            <a:custGeom>
              <a:rect b="b" l="l" r="r" t="t"/>
              <a:pathLst>
                <a:path extrusionOk="0" h="11111" w="558">
                  <a:moveTo>
                    <a:pt x="358" y="1"/>
                  </a:moveTo>
                  <a:lnTo>
                    <a:pt x="557" y="109"/>
                  </a:lnTo>
                  <a:lnTo>
                    <a:pt x="0" y="11111"/>
                  </a:lnTo>
                  <a:lnTo>
                    <a:pt x="523" y="121"/>
                  </a:lnTo>
                  <a:close/>
                </a:path>
              </a:pathLst>
            </a:custGeom>
            <a:gradFill>
              <a:gsLst>
                <a:gs pos="0">
                  <a:srgbClr val="000000">
                    <a:alpha val="14509"/>
                  </a:srgbClr>
                </a:gs>
                <a:gs pos="100000">
                  <a:schemeClr val="accen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56"/>
            <p:cNvSpPr/>
            <p:nvPr/>
          </p:nvSpPr>
          <p:spPr>
            <a:xfrm rot="-909607">
              <a:off x="1378308" y="2588549"/>
              <a:ext cx="66267" cy="487035"/>
            </a:xfrm>
            <a:custGeom>
              <a:rect b="b" l="l" r="r" t="t"/>
              <a:pathLst>
                <a:path extrusionOk="0" h="12318" w="1676">
                  <a:moveTo>
                    <a:pt x="0" y="12174"/>
                  </a:moveTo>
                  <a:lnTo>
                    <a:pt x="1437" y="6"/>
                  </a:lnTo>
                  <a:lnTo>
                    <a:pt x="1676" y="1"/>
                  </a:lnTo>
                  <a:lnTo>
                    <a:pt x="10" y="12317"/>
                  </a:lnTo>
                  <a:close/>
                </a:path>
              </a:pathLst>
            </a:custGeom>
            <a:gradFill>
              <a:gsLst>
                <a:gs pos="0">
                  <a:srgbClr val="000000">
                    <a:alpha val="14509"/>
                  </a:srgbClr>
                </a:gs>
                <a:gs pos="100000">
                  <a:schemeClr val="accen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9" name="Google Shape;769;p56"/>
          <p:cNvGrpSpPr/>
          <p:nvPr/>
        </p:nvGrpSpPr>
        <p:grpSpPr>
          <a:xfrm rot="-237302">
            <a:off x="6778058" y="2901518"/>
            <a:ext cx="2058377" cy="2096091"/>
            <a:chOff x="1237575" y="238125"/>
            <a:chExt cx="5143975" cy="5238225"/>
          </a:xfrm>
        </p:grpSpPr>
        <p:sp>
          <p:nvSpPr>
            <p:cNvPr id="770" name="Google Shape;770;p56"/>
            <p:cNvSpPr/>
            <p:nvPr/>
          </p:nvSpPr>
          <p:spPr>
            <a:xfrm>
              <a:off x="1237575" y="238125"/>
              <a:ext cx="5143975" cy="5238225"/>
            </a:xfrm>
            <a:custGeom>
              <a:rect b="b" l="l" r="r" t="t"/>
              <a:pathLst>
                <a:path extrusionOk="0" h="209529" w="205759">
                  <a:moveTo>
                    <a:pt x="188460" y="0"/>
                  </a:moveTo>
                  <a:lnTo>
                    <a:pt x="0" y="113028"/>
                  </a:lnTo>
                  <a:lnTo>
                    <a:pt x="54153" y="209528"/>
                  </a:lnTo>
                  <a:lnTo>
                    <a:pt x="65411" y="209528"/>
                  </a:lnTo>
                  <a:lnTo>
                    <a:pt x="205758" y="5358"/>
                  </a:lnTo>
                  <a:lnTo>
                    <a:pt x="188460" y="0"/>
                  </a:lnTo>
                  <a:close/>
                </a:path>
              </a:pathLst>
            </a:custGeom>
            <a:solidFill>
              <a:srgbClr val="FFFFFF"/>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56"/>
            <p:cNvSpPr/>
            <p:nvPr/>
          </p:nvSpPr>
          <p:spPr>
            <a:xfrm>
              <a:off x="1448725" y="405400"/>
              <a:ext cx="4644350" cy="4901675"/>
            </a:xfrm>
            <a:custGeom>
              <a:rect b="b" l="l" r="r" t="t"/>
              <a:pathLst>
                <a:path extrusionOk="0" h="196067" w="185774">
                  <a:moveTo>
                    <a:pt x="1" y="109691"/>
                  </a:moveTo>
                  <a:lnTo>
                    <a:pt x="50386" y="196067"/>
                  </a:lnTo>
                  <a:lnTo>
                    <a:pt x="185773" y="1"/>
                  </a:lnTo>
                  <a:close/>
                  <a:moveTo>
                    <a:pt x="39871" y="112364"/>
                  </a:moveTo>
                  <a:lnTo>
                    <a:pt x="114710" y="63267"/>
                  </a:lnTo>
                  <a:lnTo>
                    <a:pt x="57135" y="141962"/>
                  </a:lnTo>
                  <a:close/>
                </a:path>
              </a:pathLst>
            </a:custGeom>
            <a:gradFill>
              <a:gsLst>
                <a:gs pos="0">
                  <a:schemeClr val="accent4"/>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56"/>
            <p:cNvSpPr/>
            <p:nvPr/>
          </p:nvSpPr>
          <p:spPr>
            <a:xfrm>
              <a:off x="2708375" y="405400"/>
              <a:ext cx="3435525" cy="4911600"/>
            </a:xfrm>
            <a:custGeom>
              <a:rect b="b" l="l" r="r" t="t"/>
              <a:pathLst>
                <a:path extrusionOk="0" h="196464" w="137421">
                  <a:moveTo>
                    <a:pt x="135387" y="1"/>
                  </a:moveTo>
                  <a:lnTo>
                    <a:pt x="0" y="196066"/>
                  </a:lnTo>
                  <a:lnTo>
                    <a:pt x="981" y="196464"/>
                  </a:lnTo>
                  <a:lnTo>
                    <a:pt x="137421" y="1632"/>
                  </a:lnTo>
                  <a:lnTo>
                    <a:pt x="13538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56"/>
            <p:cNvSpPr/>
            <p:nvPr/>
          </p:nvSpPr>
          <p:spPr>
            <a:xfrm>
              <a:off x="2416275" y="1987075"/>
              <a:ext cx="1900200" cy="1967375"/>
            </a:xfrm>
            <a:custGeom>
              <a:rect b="b" l="l" r="r" t="t"/>
              <a:pathLst>
                <a:path extrusionOk="0" h="78695" w="76008">
                  <a:moveTo>
                    <a:pt x="76008" y="0"/>
                  </a:moveTo>
                  <a:lnTo>
                    <a:pt x="1" y="47092"/>
                  </a:lnTo>
                  <a:lnTo>
                    <a:pt x="18435" y="78695"/>
                  </a:lnTo>
                  <a:lnTo>
                    <a:pt x="19771" y="76859"/>
                  </a:lnTo>
                  <a:lnTo>
                    <a:pt x="2063" y="48511"/>
                  </a:lnTo>
                  <a:lnTo>
                    <a:pt x="72855" y="4311"/>
                  </a:lnTo>
                  <a:lnTo>
                    <a:pt x="7600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56"/>
            <p:cNvSpPr/>
            <p:nvPr/>
          </p:nvSpPr>
          <p:spPr>
            <a:xfrm>
              <a:off x="2708375" y="405400"/>
              <a:ext cx="3384700" cy="4901650"/>
            </a:xfrm>
            <a:custGeom>
              <a:rect b="b" l="l" r="r" t="t"/>
              <a:pathLst>
                <a:path extrusionOk="0" h="196066" w="135388">
                  <a:moveTo>
                    <a:pt x="135387" y="1"/>
                  </a:moveTo>
                  <a:lnTo>
                    <a:pt x="64324" y="63267"/>
                  </a:lnTo>
                  <a:lnTo>
                    <a:pt x="6751" y="141962"/>
                  </a:lnTo>
                  <a:lnTo>
                    <a:pt x="0" y="196066"/>
                  </a:lnTo>
                  <a:lnTo>
                    <a:pt x="0" y="196066"/>
                  </a:lnTo>
                  <a:lnTo>
                    <a:pt x="135387" y="1"/>
                  </a:lnTo>
                  <a:close/>
                </a:path>
              </a:pathLst>
            </a:custGeom>
            <a:gradFill>
              <a:gsLst>
                <a:gs pos="0">
                  <a:schemeClr val="accent4"/>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56"/>
            <p:cNvSpPr/>
            <p:nvPr/>
          </p:nvSpPr>
          <p:spPr>
            <a:xfrm>
              <a:off x="1448725" y="3147650"/>
              <a:ext cx="1428425" cy="2159400"/>
            </a:xfrm>
            <a:custGeom>
              <a:rect b="b" l="l" r="r" t="t"/>
              <a:pathLst>
                <a:path extrusionOk="0" h="86376" w="57137">
                  <a:moveTo>
                    <a:pt x="1" y="1"/>
                  </a:moveTo>
                  <a:lnTo>
                    <a:pt x="50386" y="86376"/>
                  </a:lnTo>
                  <a:lnTo>
                    <a:pt x="57137" y="32272"/>
                  </a:lnTo>
                  <a:lnTo>
                    <a:pt x="38703" y="669"/>
                  </a:lnTo>
                  <a:lnTo>
                    <a:pt x="1" y="1"/>
                  </a:lnTo>
                  <a:close/>
                </a:path>
              </a:pathLst>
            </a:custGeom>
            <a:gradFill>
              <a:gsLst>
                <a:gs pos="0">
                  <a:schemeClr val="accent4"/>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56"/>
            <p:cNvSpPr/>
            <p:nvPr/>
          </p:nvSpPr>
          <p:spPr>
            <a:xfrm>
              <a:off x="3737500" y="1047250"/>
              <a:ext cx="1269775" cy="1338900"/>
            </a:xfrm>
            <a:custGeom>
              <a:rect b="b" l="l" r="r" t="t"/>
              <a:pathLst>
                <a:path extrusionOk="0" h="53556" w="50791">
                  <a:moveTo>
                    <a:pt x="50791" y="1"/>
                  </a:moveTo>
                  <a:lnTo>
                    <a:pt x="46612" y="2438"/>
                  </a:lnTo>
                  <a:lnTo>
                    <a:pt x="0" y="51596"/>
                  </a:lnTo>
                  <a:lnTo>
                    <a:pt x="1143" y="53556"/>
                  </a:lnTo>
                  <a:lnTo>
                    <a:pt x="13030" y="46306"/>
                  </a:lnTo>
                  <a:lnTo>
                    <a:pt x="12833" y="43642"/>
                  </a:lnTo>
                  <a:lnTo>
                    <a:pt x="50791" y="1"/>
                  </a:ln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56"/>
            <p:cNvSpPr/>
            <p:nvPr/>
          </p:nvSpPr>
          <p:spPr>
            <a:xfrm>
              <a:off x="3569250" y="1355650"/>
              <a:ext cx="909350" cy="1133525"/>
            </a:xfrm>
            <a:custGeom>
              <a:rect b="b" l="l" r="r" t="t"/>
              <a:pathLst>
                <a:path extrusionOk="0" h="45341" w="36374">
                  <a:moveTo>
                    <a:pt x="36373" y="1"/>
                  </a:moveTo>
                  <a:lnTo>
                    <a:pt x="31260" y="3141"/>
                  </a:lnTo>
                  <a:lnTo>
                    <a:pt x="0" y="43432"/>
                  </a:lnTo>
                  <a:lnTo>
                    <a:pt x="1114" y="45341"/>
                  </a:lnTo>
                  <a:lnTo>
                    <a:pt x="4481" y="43286"/>
                  </a:lnTo>
                  <a:lnTo>
                    <a:pt x="3859" y="41041"/>
                  </a:lnTo>
                  <a:lnTo>
                    <a:pt x="36373" y="1"/>
                  </a:ln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56"/>
            <p:cNvSpPr/>
            <p:nvPr/>
          </p:nvSpPr>
          <p:spPr>
            <a:xfrm>
              <a:off x="3481875" y="1598325"/>
              <a:ext cx="590850" cy="926375"/>
            </a:xfrm>
            <a:custGeom>
              <a:rect b="b" l="l" r="r" t="t"/>
              <a:pathLst>
                <a:path extrusionOk="0" h="37055" w="23634">
                  <a:moveTo>
                    <a:pt x="23634" y="1"/>
                  </a:moveTo>
                  <a:lnTo>
                    <a:pt x="22245" y="821"/>
                  </a:lnTo>
                  <a:lnTo>
                    <a:pt x="0" y="35890"/>
                  </a:lnTo>
                  <a:lnTo>
                    <a:pt x="1867" y="37055"/>
                  </a:lnTo>
                  <a:lnTo>
                    <a:pt x="2718" y="36786"/>
                  </a:lnTo>
                  <a:lnTo>
                    <a:pt x="1371" y="35042"/>
                  </a:lnTo>
                  <a:lnTo>
                    <a:pt x="23634" y="1"/>
                  </a:ln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56"/>
            <p:cNvSpPr/>
            <p:nvPr/>
          </p:nvSpPr>
          <p:spPr>
            <a:xfrm>
              <a:off x="3857250" y="1528925"/>
              <a:ext cx="1475275" cy="1091750"/>
            </a:xfrm>
            <a:custGeom>
              <a:rect b="b" l="l" r="r" t="t"/>
              <a:pathLst>
                <a:path extrusionOk="0" h="43670" w="59011">
                  <a:moveTo>
                    <a:pt x="58400" y="0"/>
                  </a:moveTo>
                  <a:cubicBezTo>
                    <a:pt x="30031" y="10187"/>
                    <a:pt x="3188" y="39290"/>
                    <a:pt x="3188" y="39290"/>
                  </a:cubicBezTo>
                  <a:lnTo>
                    <a:pt x="0" y="43669"/>
                  </a:lnTo>
                  <a:cubicBezTo>
                    <a:pt x="31814" y="11181"/>
                    <a:pt x="55141" y="4720"/>
                    <a:pt x="55141" y="4720"/>
                  </a:cubicBezTo>
                  <a:lnTo>
                    <a:pt x="56363" y="6816"/>
                  </a:lnTo>
                  <a:lnTo>
                    <a:pt x="59011" y="3036"/>
                  </a:lnTo>
                  <a:lnTo>
                    <a:pt x="58400" y="0"/>
                  </a:ln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56"/>
            <p:cNvSpPr/>
            <p:nvPr/>
          </p:nvSpPr>
          <p:spPr>
            <a:xfrm>
              <a:off x="3320150" y="2773500"/>
              <a:ext cx="1044950" cy="644025"/>
            </a:xfrm>
            <a:custGeom>
              <a:rect b="b" l="l" r="r" t="t"/>
              <a:pathLst>
                <a:path extrusionOk="0" h="25761" w="41798">
                  <a:moveTo>
                    <a:pt x="31708" y="0"/>
                  </a:moveTo>
                  <a:cubicBezTo>
                    <a:pt x="21280" y="0"/>
                    <a:pt x="9094" y="10667"/>
                    <a:pt x="9094" y="10667"/>
                  </a:cubicBezTo>
                  <a:lnTo>
                    <a:pt x="0" y="23162"/>
                  </a:lnTo>
                  <a:cubicBezTo>
                    <a:pt x="7177" y="19241"/>
                    <a:pt x="12807" y="17938"/>
                    <a:pt x="17121" y="17938"/>
                  </a:cubicBezTo>
                  <a:cubicBezTo>
                    <a:pt x="25673" y="17938"/>
                    <a:pt x="29052" y="23059"/>
                    <a:pt x="29052" y="23059"/>
                  </a:cubicBezTo>
                  <a:lnTo>
                    <a:pt x="29717" y="25760"/>
                  </a:lnTo>
                  <a:lnTo>
                    <a:pt x="41047" y="9581"/>
                  </a:lnTo>
                  <a:lnTo>
                    <a:pt x="41797" y="5373"/>
                  </a:lnTo>
                  <a:cubicBezTo>
                    <a:pt x="39132" y="1439"/>
                    <a:pt x="35539" y="0"/>
                    <a:pt x="31708" y="0"/>
                  </a:cubicBez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56"/>
            <p:cNvSpPr/>
            <p:nvPr/>
          </p:nvSpPr>
          <p:spPr>
            <a:xfrm>
              <a:off x="3188450" y="3300300"/>
              <a:ext cx="844375" cy="233150"/>
            </a:xfrm>
            <a:custGeom>
              <a:rect b="b" l="l" r="r" t="t"/>
              <a:pathLst>
                <a:path extrusionOk="0" h="9326" w="33775">
                  <a:moveTo>
                    <a:pt x="23186" y="0"/>
                  </a:moveTo>
                  <a:cubicBezTo>
                    <a:pt x="13067" y="0"/>
                    <a:pt x="1448" y="7336"/>
                    <a:pt x="1448" y="7336"/>
                  </a:cubicBezTo>
                  <a:lnTo>
                    <a:pt x="0" y="9326"/>
                  </a:lnTo>
                  <a:cubicBezTo>
                    <a:pt x="9678" y="2998"/>
                    <a:pt x="16915" y="1133"/>
                    <a:pt x="22085" y="1133"/>
                  </a:cubicBezTo>
                  <a:cubicBezTo>
                    <a:pt x="29513" y="1133"/>
                    <a:pt x="32674" y="4983"/>
                    <a:pt x="32674" y="4983"/>
                  </a:cubicBezTo>
                  <a:lnTo>
                    <a:pt x="32312" y="8504"/>
                  </a:lnTo>
                  <a:lnTo>
                    <a:pt x="32312" y="8504"/>
                  </a:lnTo>
                  <a:lnTo>
                    <a:pt x="33775" y="6417"/>
                  </a:lnTo>
                  <a:lnTo>
                    <a:pt x="33422" y="4059"/>
                  </a:lnTo>
                  <a:cubicBezTo>
                    <a:pt x="30723" y="1078"/>
                    <a:pt x="27065" y="0"/>
                    <a:pt x="23186" y="0"/>
                  </a:cubicBez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56"/>
            <p:cNvSpPr/>
            <p:nvPr/>
          </p:nvSpPr>
          <p:spPr>
            <a:xfrm>
              <a:off x="2901175" y="3874100"/>
              <a:ext cx="259725" cy="925750"/>
            </a:xfrm>
            <a:custGeom>
              <a:rect b="b" l="l" r="r" t="t"/>
              <a:pathLst>
                <a:path extrusionOk="0" h="37030" w="10389">
                  <a:moveTo>
                    <a:pt x="1567" y="0"/>
                  </a:moveTo>
                  <a:lnTo>
                    <a:pt x="0" y="2184"/>
                  </a:lnTo>
                  <a:lnTo>
                    <a:pt x="7087" y="35886"/>
                  </a:lnTo>
                  <a:lnTo>
                    <a:pt x="7755" y="37029"/>
                  </a:lnTo>
                  <a:lnTo>
                    <a:pt x="10389" y="33268"/>
                  </a:lnTo>
                  <a:lnTo>
                    <a:pt x="10235" y="31328"/>
                  </a:lnTo>
                  <a:lnTo>
                    <a:pt x="1567" y="0"/>
                  </a:ln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56"/>
            <p:cNvSpPr/>
            <p:nvPr/>
          </p:nvSpPr>
          <p:spPr>
            <a:xfrm>
              <a:off x="2146425" y="3811475"/>
              <a:ext cx="726450" cy="552725"/>
            </a:xfrm>
            <a:custGeom>
              <a:rect b="b" l="l" r="r" t="t"/>
              <a:pathLst>
                <a:path extrusionOk="0" h="22109" w="29058">
                  <a:moveTo>
                    <a:pt x="25616" y="0"/>
                  </a:moveTo>
                  <a:cubicBezTo>
                    <a:pt x="12750" y="42"/>
                    <a:pt x="1" y="21290"/>
                    <a:pt x="1" y="21290"/>
                  </a:cubicBezTo>
                  <a:lnTo>
                    <a:pt x="479" y="22108"/>
                  </a:lnTo>
                  <a:cubicBezTo>
                    <a:pt x="10697" y="2861"/>
                    <a:pt x="26055" y="754"/>
                    <a:pt x="26055" y="754"/>
                  </a:cubicBezTo>
                  <a:lnTo>
                    <a:pt x="29057" y="1467"/>
                  </a:lnTo>
                  <a:lnTo>
                    <a:pt x="28498" y="510"/>
                  </a:lnTo>
                  <a:lnTo>
                    <a:pt x="25616" y="0"/>
                  </a:ln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56"/>
            <p:cNvSpPr/>
            <p:nvPr/>
          </p:nvSpPr>
          <p:spPr>
            <a:xfrm>
              <a:off x="1917900" y="3548425"/>
              <a:ext cx="915175" cy="633250"/>
            </a:xfrm>
            <a:custGeom>
              <a:rect b="b" l="l" r="r" t="t"/>
              <a:pathLst>
                <a:path extrusionOk="0" h="25330" w="36607">
                  <a:moveTo>
                    <a:pt x="28619" y="1"/>
                  </a:moveTo>
                  <a:cubicBezTo>
                    <a:pt x="21126" y="1570"/>
                    <a:pt x="0" y="16140"/>
                    <a:pt x="0" y="16140"/>
                  </a:cubicBezTo>
                  <a:lnTo>
                    <a:pt x="5360" y="25330"/>
                  </a:lnTo>
                  <a:cubicBezTo>
                    <a:pt x="15768" y="15790"/>
                    <a:pt x="32995" y="7504"/>
                    <a:pt x="32995" y="7504"/>
                  </a:cubicBezTo>
                  <a:lnTo>
                    <a:pt x="36607" y="9443"/>
                  </a:lnTo>
                  <a:lnTo>
                    <a:pt x="31347" y="1022"/>
                  </a:lnTo>
                  <a:lnTo>
                    <a:pt x="28619" y="1"/>
                  </a:ln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56"/>
            <p:cNvSpPr/>
            <p:nvPr/>
          </p:nvSpPr>
          <p:spPr>
            <a:xfrm>
              <a:off x="1834100" y="3341850"/>
              <a:ext cx="757325" cy="505625"/>
            </a:xfrm>
            <a:custGeom>
              <a:rect b="b" l="l" r="r" t="t"/>
              <a:pathLst>
                <a:path extrusionOk="0" h="20225" w="30293">
                  <a:moveTo>
                    <a:pt x="27150" y="1"/>
                  </a:moveTo>
                  <a:lnTo>
                    <a:pt x="0" y="18658"/>
                  </a:lnTo>
                  <a:lnTo>
                    <a:pt x="915" y="20225"/>
                  </a:lnTo>
                  <a:lnTo>
                    <a:pt x="27705" y="951"/>
                  </a:lnTo>
                  <a:lnTo>
                    <a:pt x="30292" y="2232"/>
                  </a:lnTo>
                  <a:lnTo>
                    <a:pt x="29190" y="466"/>
                  </a:lnTo>
                  <a:lnTo>
                    <a:pt x="27150" y="1"/>
                  </a:ln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56"/>
            <p:cNvSpPr/>
            <p:nvPr/>
          </p:nvSpPr>
          <p:spPr>
            <a:xfrm>
              <a:off x="1669250" y="2993850"/>
              <a:ext cx="132450" cy="218025"/>
            </a:xfrm>
            <a:custGeom>
              <a:rect b="b" l="l" r="r" t="t"/>
              <a:pathLst>
                <a:path extrusionOk="0" h="8721" w="5298">
                  <a:moveTo>
                    <a:pt x="343" y="0"/>
                  </a:moveTo>
                  <a:lnTo>
                    <a:pt x="0" y="201"/>
                  </a:lnTo>
                  <a:lnTo>
                    <a:pt x="4953" y="8721"/>
                  </a:lnTo>
                  <a:lnTo>
                    <a:pt x="5298" y="8521"/>
                  </a:lnTo>
                  <a:lnTo>
                    <a:pt x="34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56"/>
            <p:cNvSpPr/>
            <p:nvPr/>
          </p:nvSpPr>
          <p:spPr>
            <a:xfrm>
              <a:off x="1823450" y="2922400"/>
              <a:ext cx="75525" cy="119700"/>
            </a:xfrm>
            <a:custGeom>
              <a:rect b="b" l="l" r="r" t="t"/>
              <a:pathLst>
                <a:path extrusionOk="0" h="4788" w="3021">
                  <a:moveTo>
                    <a:pt x="347" y="1"/>
                  </a:moveTo>
                  <a:lnTo>
                    <a:pt x="1" y="203"/>
                  </a:lnTo>
                  <a:lnTo>
                    <a:pt x="2676" y="4788"/>
                  </a:lnTo>
                  <a:lnTo>
                    <a:pt x="3020" y="4586"/>
                  </a:lnTo>
                  <a:lnTo>
                    <a:pt x="34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56"/>
            <p:cNvSpPr/>
            <p:nvPr/>
          </p:nvSpPr>
          <p:spPr>
            <a:xfrm>
              <a:off x="1960300" y="2842375"/>
              <a:ext cx="75525" cy="119675"/>
            </a:xfrm>
            <a:custGeom>
              <a:rect b="b" l="l" r="r" t="t"/>
              <a:pathLst>
                <a:path extrusionOk="0" h="4787" w="3021">
                  <a:moveTo>
                    <a:pt x="345" y="1"/>
                  </a:moveTo>
                  <a:lnTo>
                    <a:pt x="0" y="203"/>
                  </a:lnTo>
                  <a:lnTo>
                    <a:pt x="2674" y="4787"/>
                  </a:lnTo>
                  <a:lnTo>
                    <a:pt x="3020" y="4585"/>
                  </a:lnTo>
                  <a:lnTo>
                    <a:pt x="34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56"/>
            <p:cNvSpPr/>
            <p:nvPr/>
          </p:nvSpPr>
          <p:spPr>
            <a:xfrm>
              <a:off x="2088525" y="2767550"/>
              <a:ext cx="75525" cy="119700"/>
            </a:xfrm>
            <a:custGeom>
              <a:rect b="b" l="l" r="r" t="t"/>
              <a:pathLst>
                <a:path extrusionOk="0" h="4788" w="3021">
                  <a:moveTo>
                    <a:pt x="346" y="0"/>
                  </a:moveTo>
                  <a:lnTo>
                    <a:pt x="0" y="202"/>
                  </a:lnTo>
                  <a:lnTo>
                    <a:pt x="2675" y="4787"/>
                  </a:lnTo>
                  <a:lnTo>
                    <a:pt x="3020" y="4585"/>
                  </a:lnTo>
                  <a:lnTo>
                    <a:pt x="34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56"/>
            <p:cNvSpPr/>
            <p:nvPr/>
          </p:nvSpPr>
          <p:spPr>
            <a:xfrm>
              <a:off x="2247575" y="2674775"/>
              <a:ext cx="133500" cy="219025"/>
            </a:xfrm>
            <a:custGeom>
              <a:rect b="b" l="l" r="r" t="t"/>
              <a:pathLst>
                <a:path extrusionOk="0" h="8761" w="5340">
                  <a:moveTo>
                    <a:pt x="347" y="1"/>
                  </a:moveTo>
                  <a:lnTo>
                    <a:pt x="1" y="203"/>
                  </a:lnTo>
                  <a:lnTo>
                    <a:pt x="4994" y="8761"/>
                  </a:lnTo>
                  <a:lnTo>
                    <a:pt x="5340" y="8559"/>
                  </a:lnTo>
                  <a:lnTo>
                    <a:pt x="34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56"/>
            <p:cNvSpPr/>
            <p:nvPr/>
          </p:nvSpPr>
          <p:spPr>
            <a:xfrm>
              <a:off x="2384000" y="2595300"/>
              <a:ext cx="75525" cy="119700"/>
            </a:xfrm>
            <a:custGeom>
              <a:rect b="b" l="l" r="r" t="t"/>
              <a:pathLst>
                <a:path extrusionOk="0" h="4788" w="3021">
                  <a:moveTo>
                    <a:pt x="347" y="1"/>
                  </a:moveTo>
                  <a:lnTo>
                    <a:pt x="1" y="202"/>
                  </a:lnTo>
                  <a:lnTo>
                    <a:pt x="2676" y="4788"/>
                  </a:lnTo>
                  <a:lnTo>
                    <a:pt x="3020" y="4586"/>
                  </a:lnTo>
                  <a:lnTo>
                    <a:pt x="34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56"/>
            <p:cNvSpPr/>
            <p:nvPr/>
          </p:nvSpPr>
          <p:spPr>
            <a:xfrm>
              <a:off x="2501450" y="2512575"/>
              <a:ext cx="75000" cy="119150"/>
            </a:xfrm>
            <a:custGeom>
              <a:rect b="b" l="l" r="r" t="t"/>
              <a:pathLst>
                <a:path extrusionOk="0" h="4766" w="3000">
                  <a:moveTo>
                    <a:pt x="345" y="0"/>
                  </a:moveTo>
                  <a:lnTo>
                    <a:pt x="1" y="201"/>
                  </a:lnTo>
                  <a:lnTo>
                    <a:pt x="2655" y="4765"/>
                  </a:lnTo>
                  <a:lnTo>
                    <a:pt x="3000" y="4566"/>
                  </a:lnTo>
                  <a:lnTo>
                    <a:pt x="34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56"/>
            <p:cNvSpPr/>
            <p:nvPr/>
          </p:nvSpPr>
          <p:spPr>
            <a:xfrm>
              <a:off x="2648650" y="2441125"/>
              <a:ext cx="75525" cy="119700"/>
            </a:xfrm>
            <a:custGeom>
              <a:rect b="b" l="l" r="r" t="t"/>
              <a:pathLst>
                <a:path extrusionOk="0" h="4788" w="3021">
                  <a:moveTo>
                    <a:pt x="346" y="0"/>
                  </a:moveTo>
                  <a:lnTo>
                    <a:pt x="1" y="202"/>
                  </a:lnTo>
                  <a:lnTo>
                    <a:pt x="2675" y="4788"/>
                  </a:lnTo>
                  <a:lnTo>
                    <a:pt x="3021" y="4586"/>
                  </a:lnTo>
                  <a:lnTo>
                    <a:pt x="34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56"/>
            <p:cNvSpPr/>
            <p:nvPr/>
          </p:nvSpPr>
          <p:spPr>
            <a:xfrm>
              <a:off x="2807925" y="2347800"/>
              <a:ext cx="133500" cy="219025"/>
            </a:xfrm>
            <a:custGeom>
              <a:rect b="b" l="l" r="r" t="t"/>
              <a:pathLst>
                <a:path extrusionOk="0" h="8761" w="5340">
                  <a:moveTo>
                    <a:pt x="346" y="1"/>
                  </a:moveTo>
                  <a:lnTo>
                    <a:pt x="0" y="203"/>
                  </a:lnTo>
                  <a:lnTo>
                    <a:pt x="4993" y="8761"/>
                  </a:lnTo>
                  <a:lnTo>
                    <a:pt x="5340" y="8559"/>
                  </a:lnTo>
                  <a:lnTo>
                    <a:pt x="34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56"/>
            <p:cNvSpPr/>
            <p:nvPr/>
          </p:nvSpPr>
          <p:spPr>
            <a:xfrm>
              <a:off x="2944275" y="2268725"/>
              <a:ext cx="75525" cy="119700"/>
            </a:xfrm>
            <a:custGeom>
              <a:rect b="b" l="l" r="r" t="t"/>
              <a:pathLst>
                <a:path extrusionOk="0" h="4788" w="3021">
                  <a:moveTo>
                    <a:pt x="347" y="0"/>
                  </a:moveTo>
                  <a:lnTo>
                    <a:pt x="1" y="202"/>
                  </a:lnTo>
                  <a:lnTo>
                    <a:pt x="2676" y="4787"/>
                  </a:lnTo>
                  <a:lnTo>
                    <a:pt x="3021" y="4585"/>
                  </a:lnTo>
                  <a:lnTo>
                    <a:pt x="34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56"/>
            <p:cNvSpPr/>
            <p:nvPr/>
          </p:nvSpPr>
          <p:spPr>
            <a:xfrm>
              <a:off x="3060975" y="2189025"/>
              <a:ext cx="74975" cy="119150"/>
            </a:xfrm>
            <a:custGeom>
              <a:rect b="b" l="l" r="r" t="t"/>
              <a:pathLst>
                <a:path extrusionOk="0" h="4766" w="2999">
                  <a:moveTo>
                    <a:pt x="345" y="1"/>
                  </a:moveTo>
                  <a:lnTo>
                    <a:pt x="1" y="201"/>
                  </a:lnTo>
                  <a:lnTo>
                    <a:pt x="2654" y="4766"/>
                  </a:lnTo>
                  <a:lnTo>
                    <a:pt x="2998" y="4567"/>
                  </a:lnTo>
                  <a:lnTo>
                    <a:pt x="34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56"/>
            <p:cNvSpPr/>
            <p:nvPr/>
          </p:nvSpPr>
          <p:spPr>
            <a:xfrm>
              <a:off x="3209175" y="2113750"/>
              <a:ext cx="75550" cy="119650"/>
            </a:xfrm>
            <a:custGeom>
              <a:rect b="b" l="l" r="r" t="t"/>
              <a:pathLst>
                <a:path extrusionOk="0" h="4786" w="3022">
                  <a:moveTo>
                    <a:pt x="347" y="0"/>
                  </a:moveTo>
                  <a:lnTo>
                    <a:pt x="1" y="202"/>
                  </a:lnTo>
                  <a:lnTo>
                    <a:pt x="2676" y="4786"/>
                  </a:lnTo>
                  <a:lnTo>
                    <a:pt x="3022" y="4584"/>
                  </a:lnTo>
                  <a:lnTo>
                    <a:pt x="34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56"/>
            <p:cNvSpPr/>
            <p:nvPr/>
          </p:nvSpPr>
          <p:spPr>
            <a:xfrm>
              <a:off x="3368175" y="2021525"/>
              <a:ext cx="133450" cy="219025"/>
            </a:xfrm>
            <a:custGeom>
              <a:rect b="b" l="l" r="r" t="t"/>
              <a:pathLst>
                <a:path extrusionOk="0" h="8761" w="5338">
                  <a:moveTo>
                    <a:pt x="346" y="1"/>
                  </a:moveTo>
                  <a:lnTo>
                    <a:pt x="0" y="201"/>
                  </a:lnTo>
                  <a:lnTo>
                    <a:pt x="4992" y="8761"/>
                  </a:lnTo>
                  <a:lnTo>
                    <a:pt x="5338" y="8559"/>
                  </a:lnTo>
                  <a:lnTo>
                    <a:pt x="34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56"/>
            <p:cNvSpPr/>
            <p:nvPr/>
          </p:nvSpPr>
          <p:spPr>
            <a:xfrm>
              <a:off x="3504775" y="1941325"/>
              <a:ext cx="75550" cy="119700"/>
            </a:xfrm>
            <a:custGeom>
              <a:rect b="b" l="l" r="r" t="t"/>
              <a:pathLst>
                <a:path extrusionOk="0" h="4788" w="3022">
                  <a:moveTo>
                    <a:pt x="346" y="1"/>
                  </a:moveTo>
                  <a:lnTo>
                    <a:pt x="0" y="203"/>
                  </a:lnTo>
                  <a:lnTo>
                    <a:pt x="2675" y="4788"/>
                  </a:lnTo>
                  <a:lnTo>
                    <a:pt x="3021" y="4586"/>
                  </a:lnTo>
                  <a:lnTo>
                    <a:pt x="34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56"/>
            <p:cNvSpPr/>
            <p:nvPr/>
          </p:nvSpPr>
          <p:spPr>
            <a:xfrm>
              <a:off x="3641300" y="1861675"/>
              <a:ext cx="75525" cy="119725"/>
            </a:xfrm>
            <a:custGeom>
              <a:rect b="b" l="l" r="r" t="t"/>
              <a:pathLst>
                <a:path extrusionOk="0" h="4789" w="3021">
                  <a:moveTo>
                    <a:pt x="347" y="1"/>
                  </a:moveTo>
                  <a:lnTo>
                    <a:pt x="1" y="203"/>
                  </a:lnTo>
                  <a:lnTo>
                    <a:pt x="2676" y="4788"/>
                  </a:lnTo>
                  <a:lnTo>
                    <a:pt x="3020" y="4586"/>
                  </a:lnTo>
                  <a:lnTo>
                    <a:pt x="34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56"/>
            <p:cNvSpPr/>
            <p:nvPr/>
          </p:nvSpPr>
          <p:spPr>
            <a:xfrm>
              <a:off x="3769500" y="1787425"/>
              <a:ext cx="75525" cy="119700"/>
            </a:xfrm>
            <a:custGeom>
              <a:rect b="b" l="l" r="r" t="t"/>
              <a:pathLst>
                <a:path extrusionOk="0" h="4788" w="3021">
                  <a:moveTo>
                    <a:pt x="346" y="1"/>
                  </a:moveTo>
                  <a:lnTo>
                    <a:pt x="0" y="203"/>
                  </a:lnTo>
                  <a:lnTo>
                    <a:pt x="2674" y="4788"/>
                  </a:lnTo>
                  <a:lnTo>
                    <a:pt x="3020" y="4586"/>
                  </a:lnTo>
                  <a:lnTo>
                    <a:pt x="34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56"/>
            <p:cNvSpPr/>
            <p:nvPr/>
          </p:nvSpPr>
          <p:spPr>
            <a:xfrm>
              <a:off x="3928575" y="1694050"/>
              <a:ext cx="133500" cy="218975"/>
            </a:xfrm>
            <a:custGeom>
              <a:rect b="b" l="l" r="r" t="t"/>
              <a:pathLst>
                <a:path extrusionOk="0" h="8759" w="5340">
                  <a:moveTo>
                    <a:pt x="347" y="0"/>
                  </a:moveTo>
                  <a:lnTo>
                    <a:pt x="1" y="202"/>
                  </a:lnTo>
                  <a:lnTo>
                    <a:pt x="4994" y="8759"/>
                  </a:lnTo>
                  <a:lnTo>
                    <a:pt x="5340" y="8557"/>
                  </a:lnTo>
                  <a:lnTo>
                    <a:pt x="34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56"/>
            <p:cNvSpPr/>
            <p:nvPr/>
          </p:nvSpPr>
          <p:spPr>
            <a:xfrm>
              <a:off x="4065125" y="1614400"/>
              <a:ext cx="75550" cy="119675"/>
            </a:xfrm>
            <a:custGeom>
              <a:rect b="b" l="l" r="r" t="t"/>
              <a:pathLst>
                <a:path extrusionOk="0" h="4787" w="3022">
                  <a:moveTo>
                    <a:pt x="346" y="1"/>
                  </a:moveTo>
                  <a:lnTo>
                    <a:pt x="0" y="202"/>
                  </a:lnTo>
                  <a:lnTo>
                    <a:pt x="2675" y="4786"/>
                  </a:lnTo>
                  <a:lnTo>
                    <a:pt x="3021" y="4584"/>
                  </a:lnTo>
                  <a:lnTo>
                    <a:pt x="34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56"/>
            <p:cNvSpPr/>
            <p:nvPr/>
          </p:nvSpPr>
          <p:spPr>
            <a:xfrm>
              <a:off x="4201675" y="1535375"/>
              <a:ext cx="75525" cy="119700"/>
            </a:xfrm>
            <a:custGeom>
              <a:rect b="b" l="l" r="r" t="t"/>
              <a:pathLst>
                <a:path extrusionOk="0" h="4788" w="3021">
                  <a:moveTo>
                    <a:pt x="346" y="0"/>
                  </a:moveTo>
                  <a:lnTo>
                    <a:pt x="1" y="202"/>
                  </a:lnTo>
                  <a:lnTo>
                    <a:pt x="2675" y="4787"/>
                  </a:lnTo>
                  <a:lnTo>
                    <a:pt x="3021" y="4586"/>
                  </a:lnTo>
                  <a:lnTo>
                    <a:pt x="34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56"/>
            <p:cNvSpPr/>
            <p:nvPr/>
          </p:nvSpPr>
          <p:spPr>
            <a:xfrm>
              <a:off x="4329850" y="1459950"/>
              <a:ext cx="75550" cy="119700"/>
            </a:xfrm>
            <a:custGeom>
              <a:rect b="b" l="l" r="r" t="t"/>
              <a:pathLst>
                <a:path extrusionOk="0" h="4788" w="3022">
                  <a:moveTo>
                    <a:pt x="346" y="0"/>
                  </a:moveTo>
                  <a:lnTo>
                    <a:pt x="0" y="202"/>
                  </a:lnTo>
                  <a:lnTo>
                    <a:pt x="2675" y="4787"/>
                  </a:lnTo>
                  <a:lnTo>
                    <a:pt x="3021" y="4586"/>
                  </a:lnTo>
                  <a:lnTo>
                    <a:pt x="34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56"/>
            <p:cNvSpPr/>
            <p:nvPr/>
          </p:nvSpPr>
          <p:spPr>
            <a:xfrm>
              <a:off x="4488925" y="1367125"/>
              <a:ext cx="133475" cy="219025"/>
            </a:xfrm>
            <a:custGeom>
              <a:rect b="b" l="l" r="r" t="t"/>
              <a:pathLst>
                <a:path extrusionOk="0" h="8761" w="5339">
                  <a:moveTo>
                    <a:pt x="347" y="0"/>
                  </a:moveTo>
                  <a:lnTo>
                    <a:pt x="1" y="202"/>
                  </a:lnTo>
                  <a:lnTo>
                    <a:pt x="4992" y="8760"/>
                  </a:lnTo>
                  <a:lnTo>
                    <a:pt x="5338" y="8558"/>
                  </a:lnTo>
                  <a:lnTo>
                    <a:pt x="34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56"/>
            <p:cNvSpPr/>
            <p:nvPr/>
          </p:nvSpPr>
          <p:spPr>
            <a:xfrm>
              <a:off x="4625525" y="1288150"/>
              <a:ext cx="75525" cy="119700"/>
            </a:xfrm>
            <a:custGeom>
              <a:rect b="b" l="l" r="r" t="t"/>
              <a:pathLst>
                <a:path extrusionOk="0" h="4788" w="3021">
                  <a:moveTo>
                    <a:pt x="347" y="1"/>
                  </a:moveTo>
                  <a:lnTo>
                    <a:pt x="1" y="203"/>
                  </a:lnTo>
                  <a:lnTo>
                    <a:pt x="2676" y="4788"/>
                  </a:lnTo>
                  <a:lnTo>
                    <a:pt x="3021" y="4586"/>
                  </a:lnTo>
                  <a:lnTo>
                    <a:pt x="34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56"/>
            <p:cNvSpPr/>
            <p:nvPr/>
          </p:nvSpPr>
          <p:spPr>
            <a:xfrm>
              <a:off x="4761975" y="1207850"/>
              <a:ext cx="75550" cy="119675"/>
            </a:xfrm>
            <a:custGeom>
              <a:rect b="b" l="l" r="r" t="t"/>
              <a:pathLst>
                <a:path extrusionOk="0" h="4787" w="3022">
                  <a:moveTo>
                    <a:pt x="346" y="1"/>
                  </a:moveTo>
                  <a:lnTo>
                    <a:pt x="0" y="203"/>
                  </a:lnTo>
                  <a:lnTo>
                    <a:pt x="2675" y="4786"/>
                  </a:lnTo>
                  <a:lnTo>
                    <a:pt x="3021" y="4585"/>
                  </a:lnTo>
                  <a:lnTo>
                    <a:pt x="34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56"/>
            <p:cNvSpPr/>
            <p:nvPr/>
          </p:nvSpPr>
          <p:spPr>
            <a:xfrm>
              <a:off x="4890200" y="1133050"/>
              <a:ext cx="75500" cy="119675"/>
            </a:xfrm>
            <a:custGeom>
              <a:rect b="b" l="l" r="r" t="t"/>
              <a:pathLst>
                <a:path extrusionOk="0" h="4787" w="3020">
                  <a:moveTo>
                    <a:pt x="346" y="0"/>
                  </a:moveTo>
                  <a:lnTo>
                    <a:pt x="0" y="202"/>
                  </a:lnTo>
                  <a:lnTo>
                    <a:pt x="2675" y="4786"/>
                  </a:lnTo>
                  <a:lnTo>
                    <a:pt x="3020" y="4586"/>
                  </a:lnTo>
                  <a:lnTo>
                    <a:pt x="34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56"/>
            <p:cNvSpPr/>
            <p:nvPr/>
          </p:nvSpPr>
          <p:spPr>
            <a:xfrm>
              <a:off x="5049425" y="1040975"/>
              <a:ext cx="133450" cy="219025"/>
            </a:xfrm>
            <a:custGeom>
              <a:rect b="b" l="l" r="r" t="t"/>
              <a:pathLst>
                <a:path extrusionOk="0" h="8761" w="5338">
                  <a:moveTo>
                    <a:pt x="346" y="0"/>
                  </a:moveTo>
                  <a:lnTo>
                    <a:pt x="0" y="202"/>
                  </a:lnTo>
                  <a:lnTo>
                    <a:pt x="4992" y="8760"/>
                  </a:lnTo>
                  <a:lnTo>
                    <a:pt x="5338" y="8558"/>
                  </a:lnTo>
                  <a:lnTo>
                    <a:pt x="34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56"/>
            <p:cNvSpPr/>
            <p:nvPr/>
          </p:nvSpPr>
          <p:spPr>
            <a:xfrm>
              <a:off x="5185775" y="960650"/>
              <a:ext cx="75550" cy="119700"/>
            </a:xfrm>
            <a:custGeom>
              <a:rect b="b" l="l" r="r" t="t"/>
              <a:pathLst>
                <a:path extrusionOk="0" h="4788" w="3022">
                  <a:moveTo>
                    <a:pt x="347" y="0"/>
                  </a:moveTo>
                  <a:lnTo>
                    <a:pt x="1" y="202"/>
                  </a:lnTo>
                  <a:lnTo>
                    <a:pt x="2676" y="4787"/>
                  </a:lnTo>
                  <a:lnTo>
                    <a:pt x="3022" y="4585"/>
                  </a:lnTo>
                  <a:lnTo>
                    <a:pt x="34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56"/>
            <p:cNvSpPr/>
            <p:nvPr/>
          </p:nvSpPr>
          <p:spPr>
            <a:xfrm>
              <a:off x="5322300" y="881025"/>
              <a:ext cx="75575" cy="119675"/>
            </a:xfrm>
            <a:custGeom>
              <a:rect b="b" l="l" r="r" t="t"/>
              <a:pathLst>
                <a:path extrusionOk="0" h="4787" w="3023">
                  <a:moveTo>
                    <a:pt x="347" y="1"/>
                  </a:moveTo>
                  <a:lnTo>
                    <a:pt x="1" y="202"/>
                  </a:lnTo>
                  <a:lnTo>
                    <a:pt x="2676" y="4786"/>
                  </a:lnTo>
                  <a:lnTo>
                    <a:pt x="3022" y="4584"/>
                  </a:lnTo>
                  <a:lnTo>
                    <a:pt x="34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56"/>
            <p:cNvSpPr/>
            <p:nvPr/>
          </p:nvSpPr>
          <p:spPr>
            <a:xfrm>
              <a:off x="5426975" y="821150"/>
              <a:ext cx="74975" cy="119150"/>
            </a:xfrm>
            <a:custGeom>
              <a:rect b="b" l="l" r="r" t="t"/>
              <a:pathLst>
                <a:path extrusionOk="0" h="4766" w="2999">
                  <a:moveTo>
                    <a:pt x="344" y="1"/>
                  </a:moveTo>
                  <a:lnTo>
                    <a:pt x="1" y="201"/>
                  </a:lnTo>
                  <a:lnTo>
                    <a:pt x="2654" y="4766"/>
                  </a:lnTo>
                  <a:lnTo>
                    <a:pt x="2999" y="4565"/>
                  </a:lnTo>
                  <a:lnTo>
                    <a:pt x="34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4" name="Google Shape;814;p56">
            <a:hlinkClick action="ppaction://hlinksldjump" r:id="rId3"/>
          </p:cNvPr>
          <p:cNvSpPr/>
          <p:nvPr/>
        </p:nvSpPr>
        <p:spPr>
          <a:xfrm>
            <a:off x="4229094" y="4726852"/>
            <a:ext cx="685819" cy="280867"/>
          </a:xfrm>
          <a:custGeom>
            <a:rect b="b" l="l" r="r" t="t"/>
            <a:pathLst>
              <a:path extrusionOk="0" h="67516" w="58592">
                <a:moveTo>
                  <a:pt x="1" y="1"/>
                </a:moveTo>
                <a:lnTo>
                  <a:pt x="1" y="67516"/>
                </a:lnTo>
                <a:lnTo>
                  <a:pt x="58592" y="67516"/>
                </a:lnTo>
                <a:lnTo>
                  <a:pt x="58592" y="1"/>
                </a:lnTo>
                <a:close/>
              </a:path>
            </a:pathLst>
          </a:custGeom>
          <a:solidFill>
            <a:schemeClr val="accent4"/>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anchers"/>
                <a:ea typeface="Ranchers"/>
                <a:cs typeface="Ranchers"/>
                <a:sym typeface="Ranchers"/>
              </a:rPr>
              <a:t>HOME</a:t>
            </a:r>
            <a:endParaRPr>
              <a:solidFill>
                <a:schemeClr val="dk1"/>
              </a:solidFill>
              <a:latin typeface="Ranchers"/>
              <a:ea typeface="Ranchers"/>
              <a:cs typeface="Ranchers"/>
              <a:sym typeface="Ranchers"/>
            </a:endParaRPr>
          </a:p>
        </p:txBody>
      </p:sp>
      <p:sp>
        <p:nvSpPr>
          <p:cNvPr id="815" name="Google Shape;815;p56">
            <a:hlinkClick action="ppaction://hlinkshowjump?jump=nextslide"/>
          </p:cNvPr>
          <p:cNvSpPr/>
          <p:nvPr/>
        </p:nvSpPr>
        <p:spPr>
          <a:xfrm flipH="1">
            <a:off x="5013672" y="4776018"/>
            <a:ext cx="447913" cy="182546"/>
          </a:xfrm>
          <a:custGeom>
            <a:rect b="b" l="l" r="r" t="t"/>
            <a:pathLst>
              <a:path extrusionOk="0" h="18795" w="65151">
                <a:moveTo>
                  <a:pt x="13789" y="1"/>
                </a:moveTo>
                <a:lnTo>
                  <a:pt x="0" y="9309"/>
                </a:lnTo>
                <a:lnTo>
                  <a:pt x="13789" y="18795"/>
                </a:lnTo>
                <a:lnTo>
                  <a:pt x="65151" y="18795"/>
                </a:lnTo>
                <a:lnTo>
                  <a:pt x="65151" y="1"/>
                </a:lnTo>
                <a:close/>
              </a:path>
            </a:pathLst>
          </a:custGeom>
          <a:solidFill>
            <a:schemeClr val="lt2"/>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2EF69"/>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661"/>
                                        </p:tgtEl>
                                        <p:attrNameLst>
                                          <p:attrName>style.visibility</p:attrName>
                                        </p:attrNameLst>
                                      </p:cBhvr>
                                      <p:to>
                                        <p:strVal val="visible"/>
                                      </p:to>
                                    </p:set>
                                    <p:anim calcmode="lin" valueType="num">
                                      <p:cBhvr additive="base">
                                        <p:cTn dur="1000"/>
                                        <p:tgtEl>
                                          <p:spTgt spid="661"/>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678"/>
                                        </p:tgtEl>
                                        <p:attrNameLst>
                                          <p:attrName>style.visibility</p:attrName>
                                        </p:attrNameLst>
                                      </p:cBhvr>
                                      <p:to>
                                        <p:strVal val="visible"/>
                                      </p:to>
                                    </p:set>
                                    <p:anim calcmode="lin" valueType="num">
                                      <p:cBhvr additive="base">
                                        <p:cTn dur="1000"/>
                                        <p:tgtEl>
                                          <p:spTgt spid="67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79"/>
                                        </p:tgtEl>
                                        <p:attrNameLst>
                                          <p:attrName>style.visibility</p:attrName>
                                        </p:attrNameLst>
                                      </p:cBhvr>
                                      <p:to>
                                        <p:strVal val="visible"/>
                                      </p:to>
                                    </p:set>
                                    <p:anim calcmode="lin" valueType="num">
                                      <p:cBhvr additive="base">
                                        <p:cTn dur="1100"/>
                                        <p:tgtEl>
                                          <p:spTgt spid="679"/>
                                        </p:tgtEl>
                                        <p:attrNameLst>
                                          <p:attrName>ppt_y</p:attrName>
                                        </p:attrNameLst>
                                      </p:cBhvr>
                                      <p:tavLst>
                                        <p:tav fmla="" tm="0">
                                          <p:val>
                                            <p:strVal val="#ppt_y+1"/>
                                          </p:val>
                                        </p:tav>
                                        <p:tav fmla="" tm="100000">
                                          <p:val>
                                            <p:strVal val="#ppt_y"/>
                                          </p:val>
                                        </p:tav>
                                      </p:tavLst>
                                    </p:anim>
                                  </p:childTnLst>
                                </p:cTn>
                              </p:par>
                            </p:childTnLst>
                          </p:cTn>
                        </p:par>
                        <p:par>
                          <p:cTn fill="hold">
                            <p:stCondLst>
                              <p:cond delay="2100"/>
                            </p:stCondLst>
                            <p:childTnLst>
                              <p:par>
                                <p:cTn fill="hold" nodeType="afterEffect" presetClass="entr" presetID="2" presetSubtype="2">
                                  <p:stCondLst>
                                    <p:cond delay="0"/>
                                  </p:stCondLst>
                                  <p:childTnLst>
                                    <p:set>
                                      <p:cBhvr>
                                        <p:cTn dur="1" fill="hold">
                                          <p:stCondLst>
                                            <p:cond delay="0"/>
                                          </p:stCondLst>
                                        </p:cTn>
                                        <p:tgtEl>
                                          <p:spTgt spid="680"/>
                                        </p:tgtEl>
                                        <p:attrNameLst>
                                          <p:attrName>style.visibility</p:attrName>
                                        </p:attrNameLst>
                                      </p:cBhvr>
                                      <p:to>
                                        <p:strVal val="visible"/>
                                      </p:to>
                                    </p:set>
                                    <p:anim calcmode="lin" valueType="num">
                                      <p:cBhvr additive="base">
                                        <p:cTn dur="1000"/>
                                        <p:tgtEl>
                                          <p:spTgt spid="68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1">
                                  <p:stCondLst>
                                    <p:cond delay="0"/>
                                  </p:stCondLst>
                                  <p:childTnLst>
                                    <p:set>
                                      <p:cBhvr>
                                        <p:cTn dur="1" fill="hold">
                                          <p:stCondLst>
                                            <p:cond delay="0"/>
                                          </p:stCondLst>
                                        </p:cTn>
                                        <p:tgtEl>
                                          <p:spTgt spid="681"/>
                                        </p:tgtEl>
                                        <p:attrNameLst>
                                          <p:attrName>style.visibility</p:attrName>
                                        </p:attrNameLst>
                                      </p:cBhvr>
                                      <p:to>
                                        <p:strVal val="visible"/>
                                      </p:to>
                                    </p:set>
                                    <p:anim calcmode="lin" valueType="num">
                                      <p:cBhvr additive="base">
                                        <p:cTn dur="1000"/>
                                        <p:tgtEl>
                                          <p:spTgt spid="68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0"/>
                                  </p:stCondLst>
                                  <p:childTnLst>
                                    <p:set>
                                      <p:cBhvr>
                                        <p:cTn dur="1" fill="hold">
                                          <p:stCondLst>
                                            <p:cond delay="0"/>
                                          </p:stCondLst>
                                        </p:cTn>
                                        <p:tgtEl>
                                          <p:spTgt spid="753"/>
                                        </p:tgtEl>
                                        <p:attrNameLst>
                                          <p:attrName>style.visibility</p:attrName>
                                        </p:attrNameLst>
                                      </p:cBhvr>
                                      <p:to>
                                        <p:strVal val="visible"/>
                                      </p:to>
                                    </p:set>
                                    <p:anim calcmode="lin" valueType="num">
                                      <p:cBhvr additive="base">
                                        <p:cTn dur="1000"/>
                                        <p:tgtEl>
                                          <p:spTgt spid="75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769"/>
                                        </p:tgtEl>
                                        <p:attrNameLst>
                                          <p:attrName>style.visibility</p:attrName>
                                        </p:attrNameLst>
                                      </p:cBhvr>
                                      <p:to>
                                        <p:strVal val="visible"/>
                                      </p:to>
                                    </p:set>
                                    <p:anim calcmode="lin" valueType="num">
                                      <p:cBhvr additive="base">
                                        <p:cTn dur="1000"/>
                                        <p:tgtEl>
                                          <p:spTgt spid="76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7" name="Shape 1247"/>
        <p:cNvGrpSpPr/>
        <p:nvPr/>
      </p:nvGrpSpPr>
      <p:grpSpPr>
        <a:xfrm>
          <a:off x="0" y="0"/>
          <a:ext cx="0" cy="0"/>
          <a:chOff x="0" y="0"/>
          <a:chExt cx="0" cy="0"/>
        </a:xfrm>
      </p:grpSpPr>
      <p:sp>
        <p:nvSpPr>
          <p:cNvPr id="1248" name="Google Shape;1248;p65"/>
          <p:cNvSpPr txBox="1"/>
          <p:nvPr>
            <p:ph type="title"/>
          </p:nvPr>
        </p:nvSpPr>
        <p:spPr>
          <a:xfrm>
            <a:off x="152400" y="76200"/>
            <a:ext cx="10169400" cy="59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Achievement</a:t>
            </a:r>
            <a:r>
              <a:rPr lang="en" sz="3200"/>
              <a:t> Related Data: PCS Educator Performance</a:t>
            </a:r>
            <a:endParaRPr sz="3200"/>
          </a:p>
        </p:txBody>
      </p:sp>
      <p:sp>
        <p:nvSpPr>
          <p:cNvPr id="1249" name="Google Shape;1249;p65"/>
          <p:cNvSpPr txBox="1"/>
          <p:nvPr>
            <p:ph idx="4294967295" type="ctrTitle"/>
          </p:nvPr>
        </p:nvSpPr>
        <p:spPr>
          <a:xfrm>
            <a:off x="-474951" y="2583600"/>
            <a:ext cx="1872000" cy="4572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2800">
                <a:solidFill>
                  <a:schemeClr val="dk1"/>
                </a:solidFill>
              </a:rPr>
              <a:t>Effective</a:t>
            </a:r>
            <a:endParaRPr sz="2800">
              <a:solidFill>
                <a:schemeClr val="dk1"/>
              </a:solidFill>
            </a:endParaRPr>
          </a:p>
        </p:txBody>
      </p:sp>
      <p:sp>
        <p:nvSpPr>
          <p:cNvPr id="1250" name="Google Shape;1250;p65"/>
          <p:cNvSpPr txBox="1"/>
          <p:nvPr>
            <p:ph idx="4294967295" type="ctrTitle"/>
          </p:nvPr>
        </p:nvSpPr>
        <p:spPr>
          <a:xfrm>
            <a:off x="6914800" y="1203900"/>
            <a:ext cx="2482500" cy="99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700">
                <a:solidFill>
                  <a:schemeClr val="dk1"/>
                </a:solidFill>
              </a:rPr>
              <a:t>Highly Effective</a:t>
            </a:r>
            <a:endParaRPr sz="2700">
              <a:solidFill>
                <a:schemeClr val="dk1"/>
              </a:solidFill>
            </a:endParaRPr>
          </a:p>
        </p:txBody>
      </p:sp>
      <p:sp>
        <p:nvSpPr>
          <p:cNvPr id="1251" name="Google Shape;1251;p65"/>
          <p:cNvSpPr txBox="1"/>
          <p:nvPr>
            <p:ph idx="4294967295" type="ctrTitle"/>
          </p:nvPr>
        </p:nvSpPr>
        <p:spPr>
          <a:xfrm>
            <a:off x="6823350" y="2983950"/>
            <a:ext cx="3102300" cy="99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800">
                <a:solidFill>
                  <a:schemeClr val="dk1"/>
                </a:solidFill>
              </a:rPr>
              <a:t>         Needs</a:t>
            </a:r>
            <a:endParaRPr sz="2800">
              <a:solidFill>
                <a:schemeClr val="dk1"/>
              </a:solidFill>
            </a:endParaRPr>
          </a:p>
          <a:p>
            <a:pPr indent="0" lvl="0" marL="0" rtl="0" algn="l">
              <a:spcBef>
                <a:spcPts val="0"/>
              </a:spcBef>
              <a:spcAft>
                <a:spcPts val="0"/>
              </a:spcAft>
              <a:buNone/>
            </a:pPr>
            <a:r>
              <a:rPr lang="en" sz="2800">
                <a:solidFill>
                  <a:schemeClr val="dk1"/>
                </a:solidFill>
              </a:rPr>
              <a:t> Improvement</a:t>
            </a:r>
            <a:endParaRPr sz="2800">
              <a:solidFill>
                <a:schemeClr val="dk1"/>
              </a:solidFill>
            </a:endParaRPr>
          </a:p>
        </p:txBody>
      </p:sp>
      <p:sp>
        <p:nvSpPr>
          <p:cNvPr id="1252" name="Google Shape;1252;p65"/>
          <p:cNvSpPr/>
          <p:nvPr/>
        </p:nvSpPr>
        <p:spPr>
          <a:xfrm flipH="1" rot="83740">
            <a:off x="5980522" y="1526795"/>
            <a:ext cx="811887" cy="696299"/>
          </a:xfrm>
          <a:custGeom>
            <a:rect b="b" l="l" r="r" t="t"/>
            <a:pathLst>
              <a:path extrusionOk="0" h="67516" w="58592">
                <a:moveTo>
                  <a:pt x="1" y="1"/>
                </a:moveTo>
                <a:lnTo>
                  <a:pt x="1" y="67516"/>
                </a:lnTo>
                <a:lnTo>
                  <a:pt x="58592" y="67516"/>
                </a:lnTo>
                <a:lnTo>
                  <a:pt x="58592" y="1"/>
                </a:lnTo>
                <a:close/>
              </a:path>
            </a:pathLst>
          </a:custGeom>
          <a:solidFill>
            <a:schemeClr val="accent4"/>
          </a:solidFill>
          <a:ln>
            <a:noFill/>
          </a:ln>
          <a:effectLst>
            <a:outerShdw blurRad="57150" rotWithShape="0" algn="bl" dir="5400000" dist="19050">
              <a:srgbClr val="838383">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65"/>
          <p:cNvSpPr txBox="1"/>
          <p:nvPr>
            <p:ph idx="4294967295" type="subTitle"/>
          </p:nvPr>
        </p:nvSpPr>
        <p:spPr>
          <a:xfrm>
            <a:off x="5815896" y="1604875"/>
            <a:ext cx="1098900" cy="548700"/>
          </a:xfrm>
          <a:prstGeom prst="rect">
            <a:avLst/>
          </a:prstGeom>
        </p:spPr>
        <p:txBody>
          <a:bodyPr anchorCtr="0" anchor="ctr" bIns="91425" lIns="91425" spcFirstLastPara="1" rIns="91425" wrap="square" tIns="91425">
            <a:noAutofit/>
          </a:bodyPr>
          <a:lstStyle/>
          <a:p>
            <a:pPr indent="0" lvl="0" marL="0" rtl="0" algn="r">
              <a:lnSpc>
                <a:spcPct val="100000"/>
              </a:lnSpc>
              <a:spcBef>
                <a:spcPts val="0"/>
              </a:spcBef>
              <a:spcAft>
                <a:spcPts val="1200"/>
              </a:spcAft>
              <a:buNone/>
            </a:pPr>
            <a:r>
              <a:rPr lang="en" sz="2800">
                <a:solidFill>
                  <a:srgbClr val="3D586B"/>
                </a:solidFill>
                <a:latin typeface="Ranchers"/>
                <a:ea typeface="Ranchers"/>
                <a:cs typeface="Ranchers"/>
                <a:sym typeface="Ranchers"/>
              </a:rPr>
              <a:t>10.2%</a:t>
            </a:r>
            <a:endParaRPr sz="2800">
              <a:solidFill>
                <a:srgbClr val="3D586B"/>
              </a:solidFill>
              <a:latin typeface="Ranchers"/>
              <a:ea typeface="Ranchers"/>
              <a:cs typeface="Ranchers"/>
              <a:sym typeface="Ranchers"/>
            </a:endParaRPr>
          </a:p>
        </p:txBody>
      </p:sp>
      <p:sp>
        <p:nvSpPr>
          <p:cNvPr id="1254" name="Google Shape;1254;p65"/>
          <p:cNvSpPr/>
          <p:nvPr/>
        </p:nvSpPr>
        <p:spPr>
          <a:xfrm rot="-324244">
            <a:off x="5980528" y="2959251"/>
            <a:ext cx="811885" cy="696139"/>
          </a:xfrm>
          <a:custGeom>
            <a:rect b="b" l="l" r="r" t="t"/>
            <a:pathLst>
              <a:path extrusionOk="0" h="67516" w="58592">
                <a:moveTo>
                  <a:pt x="1" y="1"/>
                </a:moveTo>
                <a:lnTo>
                  <a:pt x="1" y="67516"/>
                </a:lnTo>
                <a:lnTo>
                  <a:pt x="58592" y="67516"/>
                </a:lnTo>
                <a:lnTo>
                  <a:pt x="58592" y="1"/>
                </a:lnTo>
                <a:close/>
              </a:path>
            </a:pathLst>
          </a:custGeom>
          <a:solidFill>
            <a:schemeClr val="accent4"/>
          </a:solidFill>
          <a:ln>
            <a:noFill/>
          </a:ln>
          <a:effectLst>
            <a:outerShdw blurRad="57150" rotWithShape="0" algn="bl" dir="5400000" dist="19050">
              <a:srgbClr val="838383">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65"/>
          <p:cNvSpPr txBox="1"/>
          <p:nvPr>
            <p:ph idx="4294967295" type="subTitle"/>
          </p:nvPr>
        </p:nvSpPr>
        <p:spPr>
          <a:xfrm>
            <a:off x="5815895" y="3032975"/>
            <a:ext cx="1122300" cy="548700"/>
          </a:xfrm>
          <a:prstGeom prst="rect">
            <a:avLst/>
          </a:prstGeom>
        </p:spPr>
        <p:txBody>
          <a:bodyPr anchorCtr="0" anchor="ctr" bIns="91425" lIns="91425" spcFirstLastPara="1" rIns="91425" wrap="square" tIns="91425">
            <a:noAutofit/>
          </a:bodyPr>
          <a:lstStyle/>
          <a:p>
            <a:pPr indent="0" lvl="0" marL="0" rtl="0" algn="r">
              <a:lnSpc>
                <a:spcPct val="100000"/>
              </a:lnSpc>
              <a:spcBef>
                <a:spcPts val="0"/>
              </a:spcBef>
              <a:spcAft>
                <a:spcPts val="1200"/>
              </a:spcAft>
              <a:buNone/>
            </a:pPr>
            <a:r>
              <a:rPr lang="en" sz="2800">
                <a:solidFill>
                  <a:schemeClr val="accent2"/>
                </a:solidFill>
                <a:latin typeface="Ranchers"/>
                <a:ea typeface="Ranchers"/>
                <a:cs typeface="Ranchers"/>
                <a:sym typeface="Ranchers"/>
              </a:rPr>
              <a:t>18.2%</a:t>
            </a:r>
            <a:endParaRPr sz="2800">
              <a:solidFill>
                <a:schemeClr val="accent2"/>
              </a:solidFill>
              <a:latin typeface="Ranchers"/>
              <a:ea typeface="Ranchers"/>
              <a:cs typeface="Ranchers"/>
              <a:sym typeface="Ranchers"/>
            </a:endParaRPr>
          </a:p>
        </p:txBody>
      </p:sp>
      <p:sp>
        <p:nvSpPr>
          <p:cNvPr id="1256" name="Google Shape;1256;p65"/>
          <p:cNvSpPr/>
          <p:nvPr/>
        </p:nvSpPr>
        <p:spPr>
          <a:xfrm rot="-504209">
            <a:off x="1531382" y="2365068"/>
            <a:ext cx="811866" cy="696144"/>
          </a:xfrm>
          <a:custGeom>
            <a:rect b="b" l="l" r="r" t="t"/>
            <a:pathLst>
              <a:path extrusionOk="0" h="67516" w="58592">
                <a:moveTo>
                  <a:pt x="1" y="1"/>
                </a:moveTo>
                <a:lnTo>
                  <a:pt x="1" y="67516"/>
                </a:lnTo>
                <a:lnTo>
                  <a:pt x="58592" y="67516"/>
                </a:lnTo>
                <a:lnTo>
                  <a:pt x="58592" y="1"/>
                </a:lnTo>
                <a:close/>
              </a:path>
            </a:pathLst>
          </a:custGeom>
          <a:solidFill>
            <a:schemeClr val="accent4"/>
          </a:solidFill>
          <a:ln>
            <a:noFill/>
          </a:ln>
          <a:effectLst>
            <a:outerShdw blurRad="57150" rotWithShape="0" algn="bl" dir="5400000" dist="19050">
              <a:srgbClr val="838383">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65"/>
          <p:cNvSpPr txBox="1"/>
          <p:nvPr>
            <p:ph idx="4294967295" type="subTitle"/>
          </p:nvPr>
        </p:nvSpPr>
        <p:spPr>
          <a:xfrm>
            <a:off x="1320847" y="2443075"/>
            <a:ext cx="1098900" cy="548700"/>
          </a:xfrm>
          <a:prstGeom prst="rect">
            <a:avLst/>
          </a:prstGeom>
        </p:spPr>
        <p:txBody>
          <a:bodyPr anchorCtr="0" anchor="ctr" bIns="91425" lIns="91425" spcFirstLastPara="1" rIns="91425" wrap="square" tIns="91425">
            <a:noAutofit/>
          </a:bodyPr>
          <a:lstStyle/>
          <a:p>
            <a:pPr indent="0" lvl="0" marL="0" rtl="0" algn="r">
              <a:lnSpc>
                <a:spcPct val="100000"/>
              </a:lnSpc>
              <a:spcBef>
                <a:spcPts val="0"/>
              </a:spcBef>
              <a:spcAft>
                <a:spcPts val="1200"/>
              </a:spcAft>
              <a:buNone/>
            </a:pPr>
            <a:r>
              <a:rPr lang="en" sz="2800">
                <a:solidFill>
                  <a:srgbClr val="A64D79"/>
                </a:solidFill>
                <a:latin typeface="Ranchers"/>
                <a:ea typeface="Ranchers"/>
                <a:cs typeface="Ranchers"/>
                <a:sym typeface="Ranchers"/>
              </a:rPr>
              <a:t>71.</a:t>
            </a:r>
            <a:r>
              <a:rPr lang="en" sz="2800">
                <a:solidFill>
                  <a:srgbClr val="A64D79"/>
                </a:solidFill>
                <a:latin typeface="Ranchers"/>
                <a:ea typeface="Ranchers"/>
                <a:cs typeface="Ranchers"/>
                <a:sym typeface="Ranchers"/>
              </a:rPr>
              <a:t>2%</a:t>
            </a:r>
            <a:endParaRPr sz="2800">
              <a:solidFill>
                <a:srgbClr val="A64D79"/>
              </a:solidFill>
              <a:latin typeface="Ranchers"/>
              <a:ea typeface="Ranchers"/>
              <a:cs typeface="Ranchers"/>
              <a:sym typeface="Ranchers"/>
            </a:endParaRPr>
          </a:p>
        </p:txBody>
      </p:sp>
      <p:grpSp>
        <p:nvGrpSpPr>
          <p:cNvPr id="1258" name="Google Shape;1258;p65"/>
          <p:cNvGrpSpPr/>
          <p:nvPr/>
        </p:nvGrpSpPr>
        <p:grpSpPr>
          <a:xfrm flipH="1" rot="261">
            <a:off x="360585" y="3341354"/>
            <a:ext cx="1693581" cy="1508712"/>
            <a:chOff x="209534" y="792303"/>
            <a:chExt cx="1286329" cy="1140976"/>
          </a:xfrm>
        </p:grpSpPr>
        <p:sp>
          <p:nvSpPr>
            <p:cNvPr id="1259" name="Google Shape;1259;p65"/>
            <p:cNvSpPr/>
            <p:nvPr/>
          </p:nvSpPr>
          <p:spPr>
            <a:xfrm rot="-1835574">
              <a:off x="306404" y="1023040"/>
              <a:ext cx="1092590" cy="679502"/>
            </a:xfrm>
            <a:custGeom>
              <a:rect b="b" l="l" r="r" t="t"/>
              <a:pathLst>
                <a:path extrusionOk="0" h="19958" w="32091">
                  <a:moveTo>
                    <a:pt x="1244" y="15864"/>
                  </a:moveTo>
                  <a:cubicBezTo>
                    <a:pt x="0" y="15200"/>
                    <a:pt x="1034" y="11861"/>
                    <a:pt x="1340" y="8664"/>
                  </a:cubicBezTo>
                  <a:cubicBezTo>
                    <a:pt x="1603" y="5908"/>
                    <a:pt x="1274" y="2644"/>
                    <a:pt x="2173" y="2070"/>
                  </a:cubicBezTo>
                  <a:cubicBezTo>
                    <a:pt x="5415" y="0"/>
                    <a:pt x="30313" y="4997"/>
                    <a:pt x="31202" y="6372"/>
                  </a:cubicBezTo>
                  <a:cubicBezTo>
                    <a:pt x="32091" y="7748"/>
                    <a:pt x="30214" y="12505"/>
                    <a:pt x="30753" y="14364"/>
                  </a:cubicBezTo>
                  <a:cubicBezTo>
                    <a:pt x="31292" y="16224"/>
                    <a:pt x="31145" y="19534"/>
                    <a:pt x="28105" y="19746"/>
                  </a:cubicBezTo>
                  <a:cubicBezTo>
                    <a:pt x="25064" y="19958"/>
                    <a:pt x="3570" y="17107"/>
                    <a:pt x="1244" y="15864"/>
                  </a:cubicBezTo>
                  <a:close/>
                </a:path>
              </a:pathLst>
            </a:custGeom>
            <a:solidFill>
              <a:srgbClr val="FFFFFF"/>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65"/>
            <p:cNvSpPr/>
            <p:nvPr/>
          </p:nvSpPr>
          <p:spPr>
            <a:xfrm rot="-1835574">
              <a:off x="762450" y="1115916"/>
              <a:ext cx="494357" cy="295491"/>
            </a:xfrm>
            <a:custGeom>
              <a:rect b="b" l="l" r="r" t="t"/>
              <a:pathLst>
                <a:path extrusionOk="0" h="8679" w="14520">
                  <a:moveTo>
                    <a:pt x="977" y="1"/>
                  </a:moveTo>
                  <a:cubicBezTo>
                    <a:pt x="977" y="1"/>
                    <a:pt x="0" y="3572"/>
                    <a:pt x="40" y="6616"/>
                  </a:cubicBezTo>
                  <a:lnTo>
                    <a:pt x="13388" y="8679"/>
                  </a:lnTo>
                  <a:cubicBezTo>
                    <a:pt x="13388" y="8679"/>
                    <a:pt x="13768" y="4950"/>
                    <a:pt x="14519" y="223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65"/>
            <p:cNvSpPr/>
            <p:nvPr/>
          </p:nvSpPr>
          <p:spPr>
            <a:xfrm rot="-1835574">
              <a:off x="428226" y="1280145"/>
              <a:ext cx="393238" cy="278569"/>
            </a:xfrm>
            <a:custGeom>
              <a:rect b="b" l="l" r="r" t="t"/>
              <a:pathLst>
                <a:path extrusionOk="0" h="8182" w="11550">
                  <a:moveTo>
                    <a:pt x="11549" y="1566"/>
                  </a:moveTo>
                  <a:lnTo>
                    <a:pt x="491" y="0"/>
                  </a:lnTo>
                  <a:lnTo>
                    <a:pt x="0" y="7041"/>
                  </a:lnTo>
                  <a:lnTo>
                    <a:pt x="10612" y="8181"/>
                  </a:lnTo>
                  <a:cubicBezTo>
                    <a:pt x="10612" y="8181"/>
                    <a:pt x="10858" y="4583"/>
                    <a:pt x="11549" y="1566"/>
                  </a:cubicBezTo>
                  <a:close/>
                </a:path>
              </a:pathLst>
            </a:custGeom>
            <a:gradFill>
              <a:gsLst>
                <a:gs pos="0">
                  <a:srgbClr val="FFAF9F"/>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65"/>
            <p:cNvSpPr/>
            <p:nvPr/>
          </p:nvSpPr>
          <p:spPr>
            <a:xfrm rot="-1835574">
              <a:off x="430073" y="1281722"/>
              <a:ext cx="384318" cy="267845"/>
            </a:xfrm>
            <a:custGeom>
              <a:rect b="b" l="l" r="r" t="t"/>
              <a:pathLst>
                <a:path extrusionOk="0" h="7867" w="11288">
                  <a:moveTo>
                    <a:pt x="435" y="1"/>
                  </a:moveTo>
                  <a:lnTo>
                    <a:pt x="11287" y="1536"/>
                  </a:lnTo>
                  <a:cubicBezTo>
                    <a:pt x="11287" y="1536"/>
                    <a:pt x="10668" y="3675"/>
                    <a:pt x="10391" y="7867"/>
                  </a:cubicBezTo>
                  <a:lnTo>
                    <a:pt x="1" y="670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65"/>
            <p:cNvSpPr/>
            <p:nvPr/>
          </p:nvSpPr>
          <p:spPr>
            <a:xfrm rot="-1835574">
              <a:off x="762450" y="1115916"/>
              <a:ext cx="494357" cy="295491"/>
            </a:xfrm>
            <a:custGeom>
              <a:rect b="b" l="l" r="r" t="t"/>
              <a:pathLst>
                <a:path extrusionOk="0" h="8679" w="14520">
                  <a:moveTo>
                    <a:pt x="977" y="1"/>
                  </a:moveTo>
                  <a:cubicBezTo>
                    <a:pt x="977" y="1"/>
                    <a:pt x="0" y="3572"/>
                    <a:pt x="40" y="6616"/>
                  </a:cubicBezTo>
                  <a:lnTo>
                    <a:pt x="13388" y="8679"/>
                  </a:lnTo>
                  <a:cubicBezTo>
                    <a:pt x="13388" y="8679"/>
                    <a:pt x="13768" y="4950"/>
                    <a:pt x="14519" y="2230"/>
                  </a:cubicBezTo>
                  <a:close/>
                </a:path>
              </a:pathLst>
            </a:custGeom>
            <a:gradFill>
              <a:gsLst>
                <a:gs pos="0">
                  <a:srgbClr val="000000">
                    <a:alpha val="14509"/>
                  </a:srgbClr>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65"/>
            <p:cNvSpPr/>
            <p:nvPr/>
          </p:nvSpPr>
          <p:spPr>
            <a:xfrm rot="-1835574">
              <a:off x="762362" y="1247194"/>
              <a:ext cx="40856" cy="216877"/>
            </a:xfrm>
            <a:custGeom>
              <a:rect b="b" l="l" r="r" t="t"/>
              <a:pathLst>
                <a:path extrusionOk="0" h="6370" w="1200">
                  <a:moveTo>
                    <a:pt x="1021" y="0"/>
                  </a:moveTo>
                  <a:cubicBezTo>
                    <a:pt x="1021" y="0"/>
                    <a:pt x="1" y="2619"/>
                    <a:pt x="151" y="6352"/>
                  </a:cubicBezTo>
                  <a:lnTo>
                    <a:pt x="303" y="6370"/>
                  </a:lnTo>
                  <a:cubicBezTo>
                    <a:pt x="303" y="6370"/>
                    <a:pt x="547" y="2596"/>
                    <a:pt x="1199" y="3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65"/>
            <p:cNvSpPr/>
            <p:nvPr/>
          </p:nvSpPr>
          <p:spPr>
            <a:xfrm rot="-1835574">
              <a:off x="853417" y="1181277"/>
              <a:ext cx="132101" cy="239620"/>
            </a:xfrm>
            <a:custGeom>
              <a:rect b="b" l="l" r="r" t="t"/>
              <a:pathLst>
                <a:path extrusionOk="0" h="7038" w="3880">
                  <a:moveTo>
                    <a:pt x="945" y="1"/>
                  </a:moveTo>
                  <a:cubicBezTo>
                    <a:pt x="945" y="1"/>
                    <a:pt x="1" y="3358"/>
                    <a:pt x="267" y="6639"/>
                  </a:cubicBezTo>
                  <a:lnTo>
                    <a:pt x="3083" y="7038"/>
                  </a:lnTo>
                  <a:cubicBezTo>
                    <a:pt x="3083" y="7038"/>
                    <a:pt x="3225" y="3083"/>
                    <a:pt x="3880" y="48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65"/>
            <p:cNvSpPr/>
            <p:nvPr/>
          </p:nvSpPr>
          <p:spPr>
            <a:xfrm rot="-1835574">
              <a:off x="1081321" y="1100846"/>
              <a:ext cx="99995" cy="232402"/>
            </a:xfrm>
            <a:custGeom>
              <a:rect b="b" l="l" r="r" t="t"/>
              <a:pathLst>
                <a:path extrusionOk="0" h="6826" w="2937">
                  <a:moveTo>
                    <a:pt x="927" y="1"/>
                  </a:moveTo>
                  <a:cubicBezTo>
                    <a:pt x="927" y="1"/>
                    <a:pt x="205" y="2869"/>
                    <a:pt x="1" y="6546"/>
                  </a:cubicBezTo>
                  <a:lnTo>
                    <a:pt x="1976" y="6826"/>
                  </a:lnTo>
                  <a:cubicBezTo>
                    <a:pt x="1976" y="6826"/>
                    <a:pt x="2163" y="3033"/>
                    <a:pt x="2937" y="33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65"/>
            <p:cNvSpPr/>
            <p:nvPr/>
          </p:nvSpPr>
          <p:spPr>
            <a:xfrm rot="-1835574">
              <a:off x="883509" y="1220259"/>
              <a:ext cx="74664" cy="171186"/>
            </a:xfrm>
            <a:custGeom>
              <a:rect b="b" l="l" r="r" t="t"/>
              <a:pathLst>
                <a:path extrusionOk="0" h="5028" w="2193">
                  <a:moveTo>
                    <a:pt x="0" y="4814"/>
                  </a:moveTo>
                  <a:cubicBezTo>
                    <a:pt x="0" y="4814"/>
                    <a:pt x="7" y="1994"/>
                    <a:pt x="682" y="0"/>
                  </a:cubicBezTo>
                  <a:lnTo>
                    <a:pt x="2192" y="215"/>
                  </a:lnTo>
                  <a:cubicBezTo>
                    <a:pt x="2192" y="215"/>
                    <a:pt x="1526" y="2705"/>
                    <a:pt x="1511" y="5028"/>
                  </a:cubicBezTo>
                  <a:close/>
                </a:path>
              </a:pathLst>
            </a:custGeom>
            <a:gradFill>
              <a:gsLst>
                <a:gs pos="0">
                  <a:srgbClr val="000000">
                    <a:alpha val="14509"/>
                  </a:srgbClr>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65"/>
            <p:cNvSpPr/>
            <p:nvPr/>
          </p:nvSpPr>
          <p:spPr>
            <a:xfrm rot="-1835574">
              <a:off x="431379" y="1381346"/>
              <a:ext cx="346322" cy="60467"/>
            </a:xfrm>
            <a:custGeom>
              <a:rect b="b" l="l" r="r" t="t"/>
              <a:pathLst>
                <a:path extrusionOk="0" h="1776" w="10172">
                  <a:moveTo>
                    <a:pt x="11" y="1"/>
                  </a:moveTo>
                  <a:lnTo>
                    <a:pt x="10171" y="1776"/>
                  </a:lnTo>
                  <a:lnTo>
                    <a:pt x="0" y="168"/>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65"/>
            <p:cNvSpPr/>
            <p:nvPr/>
          </p:nvSpPr>
          <p:spPr>
            <a:xfrm rot="-1835574">
              <a:off x="421523" y="1347456"/>
              <a:ext cx="345403" cy="85389"/>
            </a:xfrm>
            <a:custGeom>
              <a:rect b="b" l="l" r="r" t="t"/>
              <a:pathLst>
                <a:path extrusionOk="0" h="2508" w="10145">
                  <a:moveTo>
                    <a:pt x="16" y="1"/>
                  </a:moveTo>
                  <a:lnTo>
                    <a:pt x="10144" y="2507"/>
                  </a:lnTo>
                  <a:lnTo>
                    <a:pt x="0" y="108"/>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65"/>
            <p:cNvSpPr/>
            <p:nvPr/>
          </p:nvSpPr>
          <p:spPr>
            <a:xfrm rot="-1835574">
              <a:off x="489189" y="1542179"/>
              <a:ext cx="141123" cy="19781"/>
            </a:xfrm>
            <a:custGeom>
              <a:rect b="b" l="l" r="r" t="t"/>
              <a:pathLst>
                <a:path extrusionOk="0" h="581" w="4145">
                  <a:moveTo>
                    <a:pt x="1" y="0"/>
                  </a:moveTo>
                  <a:lnTo>
                    <a:pt x="4144" y="581"/>
                  </a:lnTo>
                  <a:lnTo>
                    <a:pt x="1" y="64"/>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65"/>
            <p:cNvSpPr/>
            <p:nvPr/>
          </p:nvSpPr>
          <p:spPr>
            <a:xfrm rot="-1835574">
              <a:off x="434832" y="1394838"/>
              <a:ext cx="347207" cy="51342"/>
            </a:xfrm>
            <a:custGeom>
              <a:rect b="b" l="l" r="r" t="t"/>
              <a:pathLst>
                <a:path extrusionOk="0" h="1508" w="10198">
                  <a:moveTo>
                    <a:pt x="0" y="1"/>
                  </a:moveTo>
                  <a:lnTo>
                    <a:pt x="10198" y="1507"/>
                  </a:lnTo>
                  <a:lnTo>
                    <a:pt x="0" y="64"/>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65"/>
            <p:cNvSpPr/>
            <p:nvPr/>
          </p:nvSpPr>
          <p:spPr>
            <a:xfrm rot="-1835574">
              <a:off x="824169" y="1320122"/>
              <a:ext cx="530344" cy="195462"/>
            </a:xfrm>
            <a:custGeom>
              <a:rect b="b" l="l" r="r" t="t"/>
              <a:pathLst>
                <a:path extrusionOk="0" h="5741" w="15577">
                  <a:moveTo>
                    <a:pt x="503" y="1"/>
                  </a:moveTo>
                  <a:cubicBezTo>
                    <a:pt x="503" y="1"/>
                    <a:pt x="1062" y="1589"/>
                    <a:pt x="0" y="3550"/>
                  </a:cubicBezTo>
                  <a:lnTo>
                    <a:pt x="14496" y="5741"/>
                  </a:lnTo>
                  <a:cubicBezTo>
                    <a:pt x="14496" y="5741"/>
                    <a:pt x="15576" y="4427"/>
                    <a:pt x="15249" y="231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65"/>
            <p:cNvSpPr/>
            <p:nvPr/>
          </p:nvSpPr>
          <p:spPr>
            <a:xfrm rot="-1835574">
              <a:off x="490116" y="1505395"/>
              <a:ext cx="400695" cy="162096"/>
            </a:xfrm>
            <a:custGeom>
              <a:rect b="b" l="l" r="r" t="t"/>
              <a:pathLst>
                <a:path extrusionOk="0" h="4761" w="11769">
                  <a:moveTo>
                    <a:pt x="11204" y="1211"/>
                  </a:moveTo>
                  <a:lnTo>
                    <a:pt x="460" y="1"/>
                  </a:lnTo>
                  <a:lnTo>
                    <a:pt x="402" y="405"/>
                  </a:lnTo>
                  <a:lnTo>
                    <a:pt x="10726" y="1637"/>
                  </a:lnTo>
                  <a:cubicBezTo>
                    <a:pt x="10726" y="1637"/>
                    <a:pt x="11309" y="2928"/>
                    <a:pt x="10421" y="4405"/>
                  </a:cubicBezTo>
                  <a:lnTo>
                    <a:pt x="45" y="2936"/>
                  </a:lnTo>
                  <a:lnTo>
                    <a:pt x="1" y="3246"/>
                  </a:lnTo>
                  <a:lnTo>
                    <a:pt x="10701" y="4760"/>
                  </a:lnTo>
                  <a:cubicBezTo>
                    <a:pt x="10701" y="4760"/>
                    <a:pt x="11769" y="3000"/>
                    <a:pt x="11204" y="121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65"/>
            <p:cNvSpPr/>
            <p:nvPr/>
          </p:nvSpPr>
          <p:spPr>
            <a:xfrm rot="-1835574">
              <a:off x="824169" y="1320122"/>
              <a:ext cx="530344" cy="195462"/>
            </a:xfrm>
            <a:custGeom>
              <a:rect b="b" l="l" r="r" t="t"/>
              <a:pathLst>
                <a:path extrusionOk="0" h="5741" w="15577">
                  <a:moveTo>
                    <a:pt x="503" y="1"/>
                  </a:moveTo>
                  <a:cubicBezTo>
                    <a:pt x="503" y="1"/>
                    <a:pt x="1062" y="1589"/>
                    <a:pt x="0" y="3550"/>
                  </a:cubicBezTo>
                  <a:lnTo>
                    <a:pt x="14496" y="5741"/>
                  </a:lnTo>
                  <a:cubicBezTo>
                    <a:pt x="14496" y="5741"/>
                    <a:pt x="15576" y="4427"/>
                    <a:pt x="15249" y="2319"/>
                  </a:cubicBezTo>
                  <a:close/>
                </a:path>
              </a:pathLst>
            </a:custGeom>
            <a:gradFill>
              <a:gsLst>
                <a:gs pos="0">
                  <a:srgbClr val="000000">
                    <a:alpha val="14509"/>
                  </a:srgbClr>
                </a:gs>
                <a:gs pos="100000">
                  <a:schemeClr val="accent1"/>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65"/>
            <p:cNvSpPr/>
            <p:nvPr/>
          </p:nvSpPr>
          <p:spPr>
            <a:xfrm rot="-1835574">
              <a:off x="518943" y="1517976"/>
              <a:ext cx="356298" cy="133803"/>
            </a:xfrm>
            <a:custGeom>
              <a:rect b="b" l="l" r="r" t="t"/>
              <a:pathLst>
                <a:path extrusionOk="0" h="3930" w="10465">
                  <a:moveTo>
                    <a:pt x="55" y="0"/>
                  </a:moveTo>
                  <a:cubicBezTo>
                    <a:pt x="55" y="0"/>
                    <a:pt x="96" y="1181"/>
                    <a:pt x="1" y="2594"/>
                  </a:cubicBezTo>
                  <a:lnTo>
                    <a:pt x="9578" y="3930"/>
                  </a:lnTo>
                  <a:cubicBezTo>
                    <a:pt x="9578" y="3930"/>
                    <a:pt x="10465" y="2837"/>
                    <a:pt x="9883" y="116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65"/>
            <p:cNvSpPr/>
            <p:nvPr/>
          </p:nvSpPr>
          <p:spPr>
            <a:xfrm rot="-1835574">
              <a:off x="430073" y="1281722"/>
              <a:ext cx="384318" cy="267845"/>
            </a:xfrm>
            <a:custGeom>
              <a:rect b="b" l="l" r="r" t="t"/>
              <a:pathLst>
                <a:path extrusionOk="0" h="7867" w="11288">
                  <a:moveTo>
                    <a:pt x="435" y="1"/>
                  </a:moveTo>
                  <a:lnTo>
                    <a:pt x="11287" y="1536"/>
                  </a:lnTo>
                  <a:cubicBezTo>
                    <a:pt x="11287" y="1536"/>
                    <a:pt x="10668" y="3675"/>
                    <a:pt x="10391" y="7867"/>
                  </a:cubicBezTo>
                  <a:lnTo>
                    <a:pt x="1" y="6700"/>
                  </a:lnTo>
                  <a:close/>
                </a:path>
              </a:pathLst>
            </a:custGeom>
            <a:gradFill>
              <a:gsLst>
                <a:gs pos="0">
                  <a:srgbClr val="000000">
                    <a:alpha val="14509"/>
                  </a:srgbClr>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65"/>
            <p:cNvSpPr/>
            <p:nvPr/>
          </p:nvSpPr>
          <p:spPr>
            <a:xfrm rot="-1835574">
              <a:off x="518943" y="1517976"/>
              <a:ext cx="356298" cy="133803"/>
            </a:xfrm>
            <a:custGeom>
              <a:rect b="b" l="l" r="r" t="t"/>
              <a:pathLst>
                <a:path extrusionOk="0" h="3930" w="10465">
                  <a:moveTo>
                    <a:pt x="55" y="0"/>
                  </a:moveTo>
                  <a:cubicBezTo>
                    <a:pt x="55" y="0"/>
                    <a:pt x="96" y="1181"/>
                    <a:pt x="1" y="2594"/>
                  </a:cubicBezTo>
                  <a:lnTo>
                    <a:pt x="9578" y="3930"/>
                  </a:lnTo>
                  <a:cubicBezTo>
                    <a:pt x="9578" y="3930"/>
                    <a:pt x="10465" y="2837"/>
                    <a:pt x="9883" y="1162"/>
                  </a:cubicBezTo>
                  <a:close/>
                </a:path>
              </a:pathLst>
            </a:custGeom>
            <a:gradFill>
              <a:gsLst>
                <a:gs pos="0">
                  <a:srgbClr val="000000">
                    <a:alpha val="14509"/>
                  </a:srgbClr>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65"/>
            <p:cNvSpPr/>
            <p:nvPr/>
          </p:nvSpPr>
          <p:spPr>
            <a:xfrm rot="-1835574">
              <a:off x="874132" y="1413885"/>
              <a:ext cx="113682" cy="135437"/>
            </a:xfrm>
            <a:custGeom>
              <a:rect b="b" l="l" r="r" t="t"/>
              <a:pathLst>
                <a:path extrusionOk="0" h="3978" w="3339">
                  <a:moveTo>
                    <a:pt x="229" y="1"/>
                  </a:moveTo>
                  <a:cubicBezTo>
                    <a:pt x="229" y="1"/>
                    <a:pt x="743" y="972"/>
                    <a:pt x="0" y="3589"/>
                  </a:cubicBezTo>
                  <a:lnTo>
                    <a:pt x="2495" y="3977"/>
                  </a:lnTo>
                  <a:cubicBezTo>
                    <a:pt x="2495" y="3977"/>
                    <a:pt x="3339" y="2813"/>
                    <a:pt x="2994" y="44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65"/>
            <p:cNvSpPr/>
            <p:nvPr/>
          </p:nvSpPr>
          <p:spPr>
            <a:xfrm rot="-1835574">
              <a:off x="1238451" y="1293372"/>
              <a:ext cx="36907" cy="118380"/>
            </a:xfrm>
            <a:custGeom>
              <a:rect b="b" l="l" r="r" t="t"/>
              <a:pathLst>
                <a:path extrusionOk="0" h="3477" w="1084">
                  <a:moveTo>
                    <a:pt x="875" y="31"/>
                  </a:moveTo>
                  <a:cubicBezTo>
                    <a:pt x="875" y="31"/>
                    <a:pt x="1083" y="1969"/>
                    <a:pt x="198" y="3477"/>
                  </a:cubicBezTo>
                  <a:lnTo>
                    <a:pt x="0" y="3448"/>
                  </a:lnTo>
                  <a:cubicBezTo>
                    <a:pt x="0" y="3448"/>
                    <a:pt x="866" y="2075"/>
                    <a:pt x="67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65"/>
            <p:cNvSpPr/>
            <p:nvPr/>
          </p:nvSpPr>
          <p:spPr>
            <a:xfrm rot="-1835574">
              <a:off x="511466" y="1549630"/>
              <a:ext cx="340500" cy="41094"/>
            </a:xfrm>
            <a:custGeom>
              <a:rect b="b" l="l" r="r" t="t"/>
              <a:pathLst>
                <a:path extrusionOk="0" h="1207" w="10001">
                  <a:moveTo>
                    <a:pt x="0" y="1"/>
                  </a:moveTo>
                  <a:lnTo>
                    <a:pt x="10000" y="1206"/>
                  </a:lnTo>
                  <a:lnTo>
                    <a:pt x="0" y="101"/>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65"/>
            <p:cNvSpPr/>
            <p:nvPr/>
          </p:nvSpPr>
          <p:spPr>
            <a:xfrm rot="-1835574">
              <a:off x="516675" y="1559793"/>
              <a:ext cx="341556" cy="39971"/>
            </a:xfrm>
            <a:custGeom>
              <a:rect b="b" l="l" r="r" t="t"/>
              <a:pathLst>
                <a:path extrusionOk="0" h="1174" w="10032">
                  <a:moveTo>
                    <a:pt x="12" y="1"/>
                  </a:moveTo>
                  <a:lnTo>
                    <a:pt x="10032" y="1173"/>
                  </a:lnTo>
                  <a:lnTo>
                    <a:pt x="0" y="79"/>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2" name="Google Shape;1282;p65"/>
          <p:cNvGrpSpPr/>
          <p:nvPr/>
        </p:nvGrpSpPr>
        <p:grpSpPr>
          <a:xfrm flipH="1" rot="1589027">
            <a:off x="319993" y="600817"/>
            <a:ext cx="1741456" cy="1525823"/>
            <a:chOff x="4065561" y="3117361"/>
            <a:chExt cx="2510806" cy="2199910"/>
          </a:xfrm>
        </p:grpSpPr>
        <p:sp>
          <p:nvSpPr>
            <p:cNvPr id="1283" name="Google Shape;1283;p65"/>
            <p:cNvSpPr/>
            <p:nvPr/>
          </p:nvSpPr>
          <p:spPr>
            <a:xfrm flipH="1" rot="3204788">
              <a:off x="4819041" y="3093525"/>
              <a:ext cx="1071368" cy="2247581"/>
            </a:xfrm>
            <a:custGeom>
              <a:rect b="b" l="l" r="r" t="t"/>
              <a:pathLst>
                <a:path extrusionOk="0" h="209484" w="99856">
                  <a:moveTo>
                    <a:pt x="85501" y="200586"/>
                  </a:moveTo>
                  <a:lnTo>
                    <a:pt x="66191" y="174708"/>
                  </a:lnTo>
                  <a:lnTo>
                    <a:pt x="0" y="12292"/>
                  </a:lnTo>
                  <a:lnTo>
                    <a:pt x="1765" y="10081"/>
                  </a:lnTo>
                  <a:cubicBezTo>
                    <a:pt x="3844" y="7486"/>
                    <a:pt x="6255" y="5350"/>
                    <a:pt x="8935" y="3731"/>
                  </a:cubicBezTo>
                  <a:cubicBezTo>
                    <a:pt x="11140" y="2398"/>
                    <a:pt x="13538" y="1411"/>
                    <a:pt x="16043" y="802"/>
                  </a:cubicBezTo>
                  <a:cubicBezTo>
                    <a:pt x="17953" y="275"/>
                    <a:pt x="19924" y="5"/>
                    <a:pt x="21905" y="0"/>
                  </a:cubicBezTo>
                  <a:cubicBezTo>
                    <a:pt x="23203" y="0"/>
                    <a:pt x="24498" y="118"/>
                    <a:pt x="25775" y="355"/>
                  </a:cubicBezTo>
                  <a:cubicBezTo>
                    <a:pt x="25927" y="380"/>
                    <a:pt x="26032" y="401"/>
                    <a:pt x="26084" y="414"/>
                  </a:cubicBezTo>
                  <a:lnTo>
                    <a:pt x="28576" y="946"/>
                  </a:lnTo>
                  <a:lnTo>
                    <a:pt x="33924" y="14070"/>
                  </a:lnTo>
                  <a:lnTo>
                    <a:pt x="33945" y="14088"/>
                  </a:lnTo>
                  <a:lnTo>
                    <a:pt x="34305" y="15000"/>
                  </a:lnTo>
                  <a:lnTo>
                    <a:pt x="36168" y="19569"/>
                  </a:lnTo>
                  <a:lnTo>
                    <a:pt x="44273" y="40293"/>
                  </a:lnTo>
                  <a:lnTo>
                    <a:pt x="92938" y="163807"/>
                  </a:lnTo>
                  <a:lnTo>
                    <a:pt x="97289" y="193735"/>
                  </a:lnTo>
                  <a:lnTo>
                    <a:pt x="99856" y="205914"/>
                  </a:lnTo>
                  <a:lnTo>
                    <a:pt x="91093" y="209483"/>
                  </a:lnTo>
                  <a:close/>
                </a:path>
              </a:pathLst>
            </a:custGeom>
            <a:solidFill>
              <a:schemeClr val="lt1"/>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84" name="Google Shape;1284;p65"/>
            <p:cNvGrpSpPr/>
            <p:nvPr/>
          </p:nvGrpSpPr>
          <p:grpSpPr>
            <a:xfrm rot="-6867036">
              <a:off x="4670115" y="3136969"/>
              <a:ext cx="1296596" cy="2163015"/>
              <a:chOff x="-26243" y="2713324"/>
              <a:chExt cx="1296622" cy="2163059"/>
            </a:xfrm>
          </p:grpSpPr>
          <p:sp>
            <p:nvSpPr>
              <p:cNvPr id="1285" name="Google Shape;1285;p65"/>
              <p:cNvSpPr/>
              <p:nvPr/>
            </p:nvSpPr>
            <p:spPr>
              <a:xfrm flipH="1" rot="10072077">
                <a:off x="176145" y="2784476"/>
                <a:ext cx="891847" cy="2020756"/>
              </a:xfrm>
              <a:custGeom>
                <a:rect b="b" l="l" r="r" t="t"/>
                <a:pathLst>
                  <a:path extrusionOk="0" h="188334" w="83120">
                    <a:moveTo>
                      <a:pt x="60140" y="159546"/>
                    </a:moveTo>
                    <a:lnTo>
                      <a:pt x="1" y="11981"/>
                    </a:lnTo>
                    <a:cubicBezTo>
                      <a:pt x="1" y="11981"/>
                      <a:pt x="6890" y="0"/>
                      <a:pt x="19549" y="4014"/>
                    </a:cubicBezTo>
                    <a:lnTo>
                      <a:pt x="77969" y="152281"/>
                    </a:lnTo>
                    <a:lnTo>
                      <a:pt x="83119" y="187709"/>
                    </a:lnTo>
                    <a:lnTo>
                      <a:pt x="81618" y="188333"/>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65"/>
              <p:cNvSpPr/>
              <p:nvPr/>
            </p:nvSpPr>
            <p:spPr>
              <a:xfrm flipH="1" rot="10072077">
                <a:off x="176145" y="2784476"/>
                <a:ext cx="891847" cy="2020756"/>
              </a:xfrm>
              <a:custGeom>
                <a:rect b="b" l="l" r="r" t="t"/>
                <a:pathLst>
                  <a:path extrusionOk="0" h="188334" w="83120">
                    <a:moveTo>
                      <a:pt x="60140" y="159546"/>
                    </a:moveTo>
                    <a:lnTo>
                      <a:pt x="1" y="11981"/>
                    </a:lnTo>
                    <a:cubicBezTo>
                      <a:pt x="1" y="11981"/>
                      <a:pt x="6890" y="0"/>
                      <a:pt x="19549" y="4014"/>
                    </a:cubicBezTo>
                    <a:lnTo>
                      <a:pt x="77969" y="152281"/>
                    </a:lnTo>
                    <a:lnTo>
                      <a:pt x="83119" y="187709"/>
                    </a:lnTo>
                    <a:lnTo>
                      <a:pt x="81618" y="188333"/>
                    </a:lnTo>
                    <a:close/>
                  </a:path>
                </a:pathLst>
              </a:custGeom>
              <a:gradFill>
                <a:gsLst>
                  <a:gs pos="0">
                    <a:srgbClr val="000000">
                      <a:alpha val="14509"/>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7" name="Google Shape;1287;p65"/>
            <p:cNvGrpSpPr/>
            <p:nvPr/>
          </p:nvGrpSpPr>
          <p:grpSpPr>
            <a:xfrm rot="-6867036">
              <a:off x="4333858" y="4242612"/>
              <a:ext cx="306012" cy="394018"/>
              <a:chOff x="611935" y="2749316"/>
              <a:chExt cx="306019" cy="394026"/>
            </a:xfrm>
          </p:grpSpPr>
          <p:sp>
            <p:nvSpPr>
              <p:cNvPr id="1288" name="Google Shape;1288;p65"/>
              <p:cNvSpPr/>
              <p:nvPr/>
            </p:nvSpPr>
            <p:spPr>
              <a:xfrm flipH="1" rot="10072077">
                <a:off x="646275" y="2770325"/>
                <a:ext cx="237340" cy="352007"/>
              </a:xfrm>
              <a:custGeom>
                <a:rect b="b" l="l" r="r" t="t"/>
                <a:pathLst>
                  <a:path extrusionOk="0" h="32807" w="22120">
                    <a:moveTo>
                      <a:pt x="1" y="7265"/>
                    </a:moveTo>
                    <a:cubicBezTo>
                      <a:pt x="1" y="7265"/>
                      <a:pt x="7304" y="604"/>
                      <a:pt x="17828" y="0"/>
                    </a:cubicBezTo>
                    <a:lnTo>
                      <a:pt x="22119" y="29525"/>
                    </a:lnTo>
                    <a:lnTo>
                      <a:pt x="19056" y="32807"/>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65"/>
              <p:cNvSpPr/>
              <p:nvPr/>
            </p:nvSpPr>
            <p:spPr>
              <a:xfrm flipH="1" rot="10072077">
                <a:off x="646275" y="2770325"/>
                <a:ext cx="237340" cy="352007"/>
              </a:xfrm>
              <a:custGeom>
                <a:rect b="b" l="l" r="r" t="t"/>
                <a:pathLst>
                  <a:path extrusionOk="0" h="32807" w="22120">
                    <a:moveTo>
                      <a:pt x="1" y="7265"/>
                    </a:moveTo>
                    <a:cubicBezTo>
                      <a:pt x="1" y="7265"/>
                      <a:pt x="7304" y="604"/>
                      <a:pt x="17828" y="0"/>
                    </a:cubicBezTo>
                    <a:lnTo>
                      <a:pt x="22119" y="29525"/>
                    </a:lnTo>
                    <a:lnTo>
                      <a:pt x="19056" y="32807"/>
                    </a:lnTo>
                    <a:close/>
                  </a:path>
                </a:pathLst>
              </a:custGeom>
              <a:gradFill>
                <a:gsLst>
                  <a:gs pos="0">
                    <a:srgbClr val="000000">
                      <a:alpha val="14509"/>
                    </a:srgbClr>
                  </a:gs>
                  <a:gs pos="100000">
                    <a:schemeClr val="accent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0" name="Google Shape;1290;p65"/>
            <p:cNvSpPr/>
            <p:nvPr/>
          </p:nvSpPr>
          <p:spPr>
            <a:xfrm flipH="1" rot="3204788">
              <a:off x="4242884" y="4414479"/>
              <a:ext cx="51843" cy="95682"/>
            </a:xfrm>
            <a:custGeom>
              <a:rect b="b" l="l" r="r" t="t"/>
              <a:pathLst>
                <a:path extrusionOk="0" h="8918" w="4832">
                  <a:moveTo>
                    <a:pt x="1" y="3282"/>
                  </a:moveTo>
                  <a:lnTo>
                    <a:pt x="3064" y="0"/>
                  </a:lnTo>
                  <a:lnTo>
                    <a:pt x="4832" y="8391"/>
                  </a:lnTo>
                  <a:lnTo>
                    <a:pt x="3542" y="8917"/>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65"/>
            <p:cNvSpPr/>
            <p:nvPr/>
          </p:nvSpPr>
          <p:spPr>
            <a:xfrm flipH="1" rot="3204788">
              <a:off x="5934272" y="3794873"/>
              <a:ext cx="307765" cy="382268"/>
            </a:xfrm>
            <a:custGeom>
              <a:rect b="b" l="l" r="r" t="t"/>
              <a:pathLst>
                <a:path extrusionOk="0" h="35629" w="28685">
                  <a:moveTo>
                    <a:pt x="10154" y="35628"/>
                  </a:moveTo>
                  <a:cubicBezTo>
                    <a:pt x="10154" y="35628"/>
                    <a:pt x="13201" y="30666"/>
                    <a:pt x="28685" y="26112"/>
                  </a:cubicBezTo>
                  <a:lnTo>
                    <a:pt x="19549" y="2750"/>
                  </a:lnTo>
                  <a:cubicBezTo>
                    <a:pt x="19549" y="2750"/>
                    <a:pt x="13171" y="0"/>
                    <a:pt x="0" y="10716"/>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65"/>
            <p:cNvSpPr/>
            <p:nvPr/>
          </p:nvSpPr>
          <p:spPr>
            <a:xfrm flipH="1" rot="3204788">
              <a:off x="6172961" y="3782576"/>
              <a:ext cx="280696" cy="283067"/>
            </a:xfrm>
            <a:custGeom>
              <a:rect b="b" l="l" r="r" t="t"/>
              <a:pathLst>
                <a:path extrusionOk="0" h="26383" w="26162">
                  <a:moveTo>
                    <a:pt x="6613" y="26382"/>
                  </a:moveTo>
                  <a:lnTo>
                    <a:pt x="1" y="10154"/>
                  </a:lnTo>
                  <a:cubicBezTo>
                    <a:pt x="1" y="10154"/>
                    <a:pt x="8386" y="0"/>
                    <a:pt x="19547" y="2187"/>
                  </a:cubicBezTo>
                  <a:lnTo>
                    <a:pt x="26162" y="18416"/>
                  </a:lnTo>
                  <a:cubicBezTo>
                    <a:pt x="26162" y="18416"/>
                    <a:pt x="14891" y="18413"/>
                    <a:pt x="6613" y="26382"/>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65"/>
            <p:cNvSpPr/>
            <p:nvPr/>
          </p:nvSpPr>
          <p:spPr>
            <a:xfrm flipH="1" rot="3204788">
              <a:off x="6300415" y="3844380"/>
              <a:ext cx="209733" cy="111293"/>
            </a:xfrm>
            <a:custGeom>
              <a:rect b="b" l="l" r="r" t="t"/>
              <a:pathLst>
                <a:path extrusionOk="0" h="10373" w="19548">
                  <a:moveTo>
                    <a:pt x="1" y="10372"/>
                  </a:moveTo>
                  <a:cubicBezTo>
                    <a:pt x="1" y="10372"/>
                    <a:pt x="7217" y="5955"/>
                    <a:pt x="19547" y="2406"/>
                  </a:cubicBezTo>
                  <a:cubicBezTo>
                    <a:pt x="19547" y="2406"/>
                    <a:pt x="8302" y="0"/>
                    <a:pt x="1" y="10372"/>
                  </a:cubicBez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65"/>
            <p:cNvSpPr/>
            <p:nvPr/>
          </p:nvSpPr>
          <p:spPr>
            <a:xfrm flipH="1" rot="3204788">
              <a:off x="5841736" y="3973663"/>
              <a:ext cx="201397" cy="102109"/>
            </a:xfrm>
            <a:custGeom>
              <a:rect b="b" l="l" r="r" t="t"/>
              <a:pathLst>
                <a:path extrusionOk="0" h="9517" w="18771">
                  <a:moveTo>
                    <a:pt x="1" y="9516"/>
                  </a:moveTo>
                  <a:cubicBezTo>
                    <a:pt x="1" y="9516"/>
                    <a:pt x="5788" y="3441"/>
                    <a:pt x="18771" y="589"/>
                  </a:cubicBezTo>
                  <a:lnTo>
                    <a:pt x="18532" y="0"/>
                  </a:lnTo>
                  <a:cubicBezTo>
                    <a:pt x="18532" y="0"/>
                    <a:pt x="5248" y="3099"/>
                    <a:pt x="1" y="9516"/>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65"/>
            <p:cNvSpPr/>
            <p:nvPr/>
          </p:nvSpPr>
          <p:spPr>
            <a:xfrm flipH="1" rot="3204788">
              <a:off x="5922006" y="3960727"/>
              <a:ext cx="206192" cy="86842"/>
            </a:xfrm>
            <a:custGeom>
              <a:rect b="b" l="l" r="r" t="t"/>
              <a:pathLst>
                <a:path extrusionOk="0" h="8094" w="19218">
                  <a:moveTo>
                    <a:pt x="0" y="8093"/>
                  </a:moveTo>
                  <a:cubicBezTo>
                    <a:pt x="0" y="8093"/>
                    <a:pt x="9221" y="1"/>
                    <a:pt x="19217" y="260"/>
                  </a:cubicBezTo>
                  <a:cubicBezTo>
                    <a:pt x="19217" y="263"/>
                    <a:pt x="9627" y="558"/>
                    <a:pt x="0" y="8093"/>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65"/>
            <p:cNvSpPr/>
            <p:nvPr/>
          </p:nvSpPr>
          <p:spPr>
            <a:xfrm flipH="1" rot="3204788">
              <a:off x="6037601" y="3930927"/>
              <a:ext cx="204347" cy="88623"/>
            </a:xfrm>
            <a:custGeom>
              <a:rect b="b" l="l" r="r" t="t"/>
              <a:pathLst>
                <a:path extrusionOk="0" h="8260" w="19046">
                  <a:moveTo>
                    <a:pt x="1" y="8260"/>
                  </a:moveTo>
                  <a:cubicBezTo>
                    <a:pt x="1" y="8260"/>
                    <a:pt x="8075" y="1701"/>
                    <a:pt x="19046" y="0"/>
                  </a:cubicBezTo>
                  <a:cubicBezTo>
                    <a:pt x="19043" y="0"/>
                    <a:pt x="9080" y="2169"/>
                    <a:pt x="1" y="8260"/>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65"/>
            <p:cNvSpPr/>
            <p:nvPr/>
          </p:nvSpPr>
          <p:spPr>
            <a:xfrm flipH="1" rot="3204697">
              <a:off x="5054039" y="3555718"/>
              <a:ext cx="517111" cy="1179440"/>
            </a:xfrm>
            <a:custGeom>
              <a:rect b="b" l="l" r="r" t="t"/>
              <a:pathLst>
                <a:path extrusionOk="0" h="121999" w="53489">
                  <a:moveTo>
                    <a:pt x="30835" y="59330"/>
                  </a:moveTo>
                  <a:cubicBezTo>
                    <a:pt x="44360" y="92512"/>
                    <a:pt x="53488" y="120156"/>
                    <a:pt x="51227" y="121076"/>
                  </a:cubicBezTo>
                  <a:cubicBezTo>
                    <a:pt x="48968" y="121999"/>
                    <a:pt x="36173" y="95848"/>
                    <a:pt x="22650" y="62666"/>
                  </a:cubicBezTo>
                  <a:cubicBezTo>
                    <a:pt x="9128" y="29487"/>
                    <a:pt x="0" y="1841"/>
                    <a:pt x="2259" y="921"/>
                  </a:cubicBezTo>
                  <a:cubicBezTo>
                    <a:pt x="4518" y="1"/>
                    <a:pt x="17313" y="26151"/>
                    <a:pt x="30835" y="59330"/>
                  </a:cubicBez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65"/>
            <p:cNvSpPr/>
            <p:nvPr/>
          </p:nvSpPr>
          <p:spPr>
            <a:xfrm flipH="1" rot="3204788">
              <a:off x="6172961" y="3782576"/>
              <a:ext cx="280696" cy="283067"/>
            </a:xfrm>
            <a:custGeom>
              <a:rect b="b" l="l" r="r" t="t"/>
              <a:pathLst>
                <a:path extrusionOk="0" h="26383" w="26162">
                  <a:moveTo>
                    <a:pt x="6613" y="26382"/>
                  </a:moveTo>
                  <a:lnTo>
                    <a:pt x="1" y="10154"/>
                  </a:lnTo>
                  <a:cubicBezTo>
                    <a:pt x="1" y="10154"/>
                    <a:pt x="8386" y="0"/>
                    <a:pt x="19547" y="2187"/>
                  </a:cubicBezTo>
                  <a:lnTo>
                    <a:pt x="26162" y="18416"/>
                  </a:lnTo>
                  <a:cubicBezTo>
                    <a:pt x="26162" y="18416"/>
                    <a:pt x="14891" y="18413"/>
                    <a:pt x="6613" y="26382"/>
                  </a:cubicBezTo>
                  <a:close/>
                </a:path>
              </a:pathLst>
            </a:custGeom>
            <a:gradFill>
              <a:gsLst>
                <a:gs pos="0">
                  <a:srgbClr val="000000">
                    <a:alpha val="14509"/>
                  </a:srgbClr>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9" name="Google Shape;1299;p65">
            <a:hlinkClick action="ppaction://hlinksldjump" r:id="rId3"/>
          </p:cNvPr>
          <p:cNvSpPr/>
          <p:nvPr/>
        </p:nvSpPr>
        <p:spPr>
          <a:xfrm>
            <a:off x="4229094" y="4726852"/>
            <a:ext cx="685819" cy="280867"/>
          </a:xfrm>
          <a:custGeom>
            <a:rect b="b" l="l" r="r" t="t"/>
            <a:pathLst>
              <a:path extrusionOk="0" h="67516" w="58592">
                <a:moveTo>
                  <a:pt x="1" y="1"/>
                </a:moveTo>
                <a:lnTo>
                  <a:pt x="1" y="67516"/>
                </a:lnTo>
                <a:lnTo>
                  <a:pt x="58592" y="67516"/>
                </a:lnTo>
                <a:lnTo>
                  <a:pt x="58592" y="1"/>
                </a:lnTo>
                <a:close/>
              </a:path>
            </a:pathLst>
          </a:custGeom>
          <a:solidFill>
            <a:schemeClr val="accent4"/>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anchers"/>
                <a:ea typeface="Ranchers"/>
                <a:cs typeface="Ranchers"/>
                <a:sym typeface="Ranchers"/>
              </a:rPr>
              <a:t>HOME</a:t>
            </a:r>
            <a:endParaRPr>
              <a:solidFill>
                <a:schemeClr val="dk1"/>
              </a:solidFill>
              <a:latin typeface="Ranchers"/>
              <a:ea typeface="Ranchers"/>
              <a:cs typeface="Ranchers"/>
              <a:sym typeface="Ranchers"/>
            </a:endParaRPr>
          </a:p>
        </p:txBody>
      </p:sp>
      <p:sp>
        <p:nvSpPr>
          <p:cNvPr id="1300" name="Google Shape;1300;p65">
            <a:hlinkClick action="ppaction://hlinkshowjump?jump=nextslide"/>
          </p:cNvPr>
          <p:cNvSpPr/>
          <p:nvPr/>
        </p:nvSpPr>
        <p:spPr>
          <a:xfrm flipH="1">
            <a:off x="5013672" y="4776018"/>
            <a:ext cx="447913" cy="182546"/>
          </a:xfrm>
          <a:custGeom>
            <a:rect b="b" l="l" r="r" t="t"/>
            <a:pathLst>
              <a:path extrusionOk="0" h="18795" w="65151">
                <a:moveTo>
                  <a:pt x="13789" y="1"/>
                </a:moveTo>
                <a:lnTo>
                  <a:pt x="0" y="9309"/>
                </a:lnTo>
                <a:lnTo>
                  <a:pt x="13789" y="18795"/>
                </a:lnTo>
                <a:lnTo>
                  <a:pt x="65151" y="18795"/>
                </a:lnTo>
                <a:lnTo>
                  <a:pt x="65151" y="1"/>
                </a:lnTo>
                <a:close/>
              </a:path>
            </a:pathLst>
          </a:custGeom>
          <a:solidFill>
            <a:schemeClr val="lt2"/>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2EF69"/>
              </a:solidFill>
            </a:endParaRPr>
          </a:p>
        </p:txBody>
      </p:sp>
      <p:sp>
        <p:nvSpPr>
          <p:cNvPr id="1301" name="Google Shape;1301;p65">
            <a:hlinkClick action="ppaction://hlinkshowjump?jump=previousslide"/>
          </p:cNvPr>
          <p:cNvSpPr/>
          <p:nvPr/>
        </p:nvSpPr>
        <p:spPr>
          <a:xfrm>
            <a:off x="3682422" y="4776018"/>
            <a:ext cx="447913" cy="182546"/>
          </a:xfrm>
          <a:custGeom>
            <a:rect b="b" l="l" r="r" t="t"/>
            <a:pathLst>
              <a:path extrusionOk="0" h="18795" w="65151">
                <a:moveTo>
                  <a:pt x="13789" y="1"/>
                </a:moveTo>
                <a:lnTo>
                  <a:pt x="0" y="9309"/>
                </a:lnTo>
                <a:lnTo>
                  <a:pt x="13789" y="18795"/>
                </a:lnTo>
                <a:lnTo>
                  <a:pt x="65151" y="18795"/>
                </a:lnTo>
                <a:lnTo>
                  <a:pt x="65151" y="1"/>
                </a:lnTo>
                <a:close/>
              </a:path>
            </a:pathLst>
          </a:custGeom>
          <a:solidFill>
            <a:schemeClr val="accent1"/>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2EF69"/>
              </a:solidFill>
            </a:endParaRPr>
          </a:p>
        </p:txBody>
      </p:sp>
      <p:pic>
        <p:nvPicPr>
          <p:cNvPr id="1302" name="Google Shape;1302;p65" title="Chart">
            <a:hlinkClick r:id="rId4"/>
          </p:cNvPr>
          <p:cNvPicPr preferRelativeResize="0"/>
          <p:nvPr/>
        </p:nvPicPr>
        <p:blipFill>
          <a:blip r:embed="rId5">
            <a:alphaModFix/>
          </a:blip>
          <a:stretch>
            <a:fillRect/>
          </a:stretch>
        </p:blipFill>
        <p:spPr>
          <a:xfrm rot="8358635">
            <a:off x="1657675" y="1138535"/>
            <a:ext cx="5244699" cy="32429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1248"/>
                                        </p:tgtEl>
                                        <p:attrNameLst>
                                          <p:attrName>style.visibility</p:attrName>
                                        </p:attrNameLst>
                                      </p:cBhvr>
                                      <p:to>
                                        <p:strVal val="visible"/>
                                      </p:to>
                                    </p:set>
                                    <p:anim calcmode="lin" valueType="num">
                                      <p:cBhvr additive="base">
                                        <p:cTn dur="800"/>
                                        <p:tgtEl>
                                          <p:spTgt spid="124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0"/>
                                  </p:stCondLst>
                                  <p:childTnLst>
                                    <p:set>
                                      <p:cBhvr>
                                        <p:cTn dur="1" fill="hold">
                                          <p:stCondLst>
                                            <p:cond delay="0"/>
                                          </p:stCondLst>
                                        </p:cTn>
                                        <p:tgtEl>
                                          <p:spTgt spid="1249"/>
                                        </p:tgtEl>
                                        <p:attrNameLst>
                                          <p:attrName>style.visibility</p:attrName>
                                        </p:attrNameLst>
                                      </p:cBhvr>
                                      <p:to>
                                        <p:strVal val="visible"/>
                                      </p:to>
                                    </p:set>
                                    <p:anim calcmode="lin" valueType="num">
                                      <p:cBhvr additive="base">
                                        <p:cTn dur="1000"/>
                                        <p:tgtEl>
                                          <p:spTgt spid="124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250"/>
                                        </p:tgtEl>
                                        <p:attrNameLst>
                                          <p:attrName>style.visibility</p:attrName>
                                        </p:attrNameLst>
                                      </p:cBhvr>
                                      <p:to>
                                        <p:strVal val="visible"/>
                                      </p:to>
                                    </p:set>
                                    <p:anim calcmode="lin" valueType="num">
                                      <p:cBhvr additive="base">
                                        <p:cTn dur="1000"/>
                                        <p:tgtEl>
                                          <p:spTgt spid="125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251"/>
                                        </p:tgtEl>
                                        <p:attrNameLst>
                                          <p:attrName>style.visibility</p:attrName>
                                        </p:attrNameLst>
                                      </p:cBhvr>
                                      <p:to>
                                        <p:strVal val="visible"/>
                                      </p:to>
                                    </p:set>
                                    <p:anim calcmode="lin" valueType="num">
                                      <p:cBhvr additive="base">
                                        <p:cTn dur="1000"/>
                                        <p:tgtEl>
                                          <p:spTgt spid="125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252"/>
                                        </p:tgtEl>
                                        <p:attrNameLst>
                                          <p:attrName>style.visibility</p:attrName>
                                        </p:attrNameLst>
                                      </p:cBhvr>
                                      <p:to>
                                        <p:strVal val="visible"/>
                                      </p:to>
                                    </p:set>
                                    <p:anim calcmode="lin" valueType="num">
                                      <p:cBhvr additive="base">
                                        <p:cTn dur="1000"/>
                                        <p:tgtEl>
                                          <p:spTgt spid="125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253"/>
                                        </p:tgtEl>
                                        <p:attrNameLst>
                                          <p:attrName>style.visibility</p:attrName>
                                        </p:attrNameLst>
                                      </p:cBhvr>
                                      <p:to>
                                        <p:strVal val="visible"/>
                                      </p:to>
                                    </p:set>
                                    <p:anim calcmode="lin" valueType="num">
                                      <p:cBhvr additive="base">
                                        <p:cTn dur="1000"/>
                                        <p:tgtEl>
                                          <p:spTgt spid="125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254"/>
                                        </p:tgtEl>
                                        <p:attrNameLst>
                                          <p:attrName>style.visibility</p:attrName>
                                        </p:attrNameLst>
                                      </p:cBhvr>
                                      <p:to>
                                        <p:strVal val="visible"/>
                                      </p:to>
                                    </p:set>
                                    <p:anim calcmode="lin" valueType="num">
                                      <p:cBhvr additive="base">
                                        <p:cTn dur="1000"/>
                                        <p:tgtEl>
                                          <p:spTgt spid="125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255"/>
                                        </p:tgtEl>
                                        <p:attrNameLst>
                                          <p:attrName>style.visibility</p:attrName>
                                        </p:attrNameLst>
                                      </p:cBhvr>
                                      <p:to>
                                        <p:strVal val="visible"/>
                                      </p:to>
                                    </p:set>
                                    <p:anim calcmode="lin" valueType="num">
                                      <p:cBhvr additive="base">
                                        <p:cTn dur="1000"/>
                                        <p:tgtEl>
                                          <p:spTgt spid="125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256"/>
                                        </p:tgtEl>
                                        <p:attrNameLst>
                                          <p:attrName>style.visibility</p:attrName>
                                        </p:attrNameLst>
                                      </p:cBhvr>
                                      <p:to>
                                        <p:strVal val="visible"/>
                                      </p:to>
                                    </p:set>
                                    <p:anim calcmode="lin" valueType="num">
                                      <p:cBhvr additive="base">
                                        <p:cTn dur="1000"/>
                                        <p:tgtEl>
                                          <p:spTgt spid="125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257"/>
                                        </p:tgtEl>
                                        <p:attrNameLst>
                                          <p:attrName>style.visibility</p:attrName>
                                        </p:attrNameLst>
                                      </p:cBhvr>
                                      <p:to>
                                        <p:strVal val="visible"/>
                                      </p:to>
                                    </p:set>
                                    <p:anim calcmode="lin" valueType="num">
                                      <p:cBhvr additive="base">
                                        <p:cTn dur="1000"/>
                                        <p:tgtEl>
                                          <p:spTgt spid="125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1258"/>
                                        </p:tgtEl>
                                        <p:attrNameLst>
                                          <p:attrName>style.visibility</p:attrName>
                                        </p:attrNameLst>
                                      </p:cBhvr>
                                      <p:to>
                                        <p:strVal val="visible"/>
                                      </p:to>
                                    </p:set>
                                    <p:anim calcmode="lin" valueType="num">
                                      <p:cBhvr additive="base">
                                        <p:cTn dur="1500"/>
                                        <p:tgtEl>
                                          <p:spTgt spid="125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0"/>
                                  </p:stCondLst>
                                  <p:childTnLst>
                                    <p:set>
                                      <p:cBhvr>
                                        <p:cTn dur="1" fill="hold">
                                          <p:stCondLst>
                                            <p:cond delay="0"/>
                                          </p:stCondLst>
                                        </p:cTn>
                                        <p:tgtEl>
                                          <p:spTgt spid="1282"/>
                                        </p:tgtEl>
                                        <p:attrNameLst>
                                          <p:attrName>style.visibility</p:attrName>
                                        </p:attrNameLst>
                                      </p:cBhvr>
                                      <p:to>
                                        <p:strVal val="visible"/>
                                      </p:to>
                                    </p:set>
                                    <p:anim calcmode="lin" valueType="num">
                                      <p:cBhvr additive="base">
                                        <p:cTn dur="1500"/>
                                        <p:tgtEl>
                                          <p:spTgt spid="128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6" name="Shape 1306"/>
        <p:cNvGrpSpPr/>
        <p:nvPr/>
      </p:nvGrpSpPr>
      <p:grpSpPr>
        <a:xfrm>
          <a:off x="0" y="0"/>
          <a:ext cx="0" cy="0"/>
          <a:chOff x="0" y="0"/>
          <a:chExt cx="0" cy="0"/>
        </a:xfrm>
      </p:grpSpPr>
      <p:grpSp>
        <p:nvGrpSpPr>
          <p:cNvPr id="1307" name="Google Shape;1307;p66"/>
          <p:cNvGrpSpPr/>
          <p:nvPr/>
        </p:nvGrpSpPr>
        <p:grpSpPr>
          <a:xfrm rot="-59362">
            <a:off x="688997" y="1180142"/>
            <a:ext cx="4059827" cy="2821889"/>
            <a:chOff x="1619054" y="2953626"/>
            <a:chExt cx="4381243" cy="2529997"/>
          </a:xfrm>
        </p:grpSpPr>
        <p:sp>
          <p:nvSpPr>
            <p:cNvPr id="1308" name="Google Shape;1308;p66"/>
            <p:cNvSpPr/>
            <p:nvPr/>
          </p:nvSpPr>
          <p:spPr>
            <a:xfrm>
              <a:off x="1619054" y="2953626"/>
              <a:ext cx="4381243" cy="2529997"/>
            </a:xfrm>
            <a:custGeom>
              <a:rect b="b" l="l" r="r" t="t"/>
              <a:pathLst>
                <a:path extrusionOk="0" h="97420" w="168704">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66"/>
            <p:cNvSpPr/>
            <p:nvPr/>
          </p:nvSpPr>
          <p:spPr>
            <a:xfrm>
              <a:off x="1832850" y="5295600"/>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66"/>
            <p:cNvSpPr/>
            <p:nvPr/>
          </p:nvSpPr>
          <p:spPr>
            <a:xfrm>
              <a:off x="1832850" y="515777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66"/>
            <p:cNvSpPr/>
            <p:nvPr/>
          </p:nvSpPr>
          <p:spPr>
            <a:xfrm>
              <a:off x="1832850" y="501997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66"/>
            <p:cNvSpPr/>
            <p:nvPr/>
          </p:nvSpPr>
          <p:spPr>
            <a:xfrm>
              <a:off x="1832850" y="48822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66"/>
            <p:cNvSpPr/>
            <p:nvPr/>
          </p:nvSpPr>
          <p:spPr>
            <a:xfrm>
              <a:off x="1832850" y="4744400"/>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66"/>
            <p:cNvSpPr/>
            <p:nvPr/>
          </p:nvSpPr>
          <p:spPr>
            <a:xfrm>
              <a:off x="1832850" y="4606625"/>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66"/>
            <p:cNvSpPr/>
            <p:nvPr/>
          </p:nvSpPr>
          <p:spPr>
            <a:xfrm>
              <a:off x="1832850" y="44688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66"/>
            <p:cNvSpPr/>
            <p:nvPr/>
          </p:nvSpPr>
          <p:spPr>
            <a:xfrm>
              <a:off x="1832850" y="4331000"/>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66"/>
            <p:cNvSpPr/>
            <p:nvPr/>
          </p:nvSpPr>
          <p:spPr>
            <a:xfrm>
              <a:off x="1832850" y="4193225"/>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66"/>
            <p:cNvSpPr/>
            <p:nvPr/>
          </p:nvSpPr>
          <p:spPr>
            <a:xfrm>
              <a:off x="1832850" y="40554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66"/>
            <p:cNvSpPr/>
            <p:nvPr/>
          </p:nvSpPr>
          <p:spPr>
            <a:xfrm>
              <a:off x="1832850" y="391762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66"/>
            <p:cNvSpPr/>
            <p:nvPr/>
          </p:nvSpPr>
          <p:spPr>
            <a:xfrm>
              <a:off x="1832850" y="3779825"/>
              <a:ext cx="4085625" cy="125"/>
            </a:xfrm>
            <a:custGeom>
              <a:rect b="b" l="l" r="r" t="t"/>
              <a:pathLst>
                <a:path extrusionOk="0" h="5"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66"/>
            <p:cNvSpPr/>
            <p:nvPr/>
          </p:nvSpPr>
          <p:spPr>
            <a:xfrm>
              <a:off x="1832850" y="36420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66"/>
            <p:cNvSpPr/>
            <p:nvPr/>
          </p:nvSpPr>
          <p:spPr>
            <a:xfrm>
              <a:off x="1832850" y="3504250"/>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66"/>
            <p:cNvSpPr/>
            <p:nvPr/>
          </p:nvSpPr>
          <p:spPr>
            <a:xfrm>
              <a:off x="1832850" y="336642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24" name="Google Shape;1324;p66"/>
          <p:cNvSpPr/>
          <p:nvPr/>
        </p:nvSpPr>
        <p:spPr>
          <a:xfrm rot="-10100251">
            <a:off x="6780024" y="4381686"/>
            <a:ext cx="1510790" cy="264937"/>
          </a:xfrm>
          <a:prstGeom prst="chevron">
            <a:avLst>
              <a:gd fmla="val 50000" name="adj"/>
            </a:avLst>
          </a:prstGeom>
          <a:solidFill>
            <a:schemeClr val="accent1"/>
          </a:solidFill>
          <a:ln>
            <a:noFill/>
          </a:ln>
          <a:effectLst>
            <a:outerShdw blurRad="71438" rotWithShape="0" algn="bl" dir="5400000" dist="3810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66"/>
          <p:cNvSpPr/>
          <p:nvPr/>
        </p:nvSpPr>
        <p:spPr>
          <a:xfrm rot="-1595150">
            <a:off x="4255237" y="4128887"/>
            <a:ext cx="740049" cy="264974"/>
          </a:xfrm>
          <a:prstGeom prst="chevron">
            <a:avLst>
              <a:gd fmla="val 0" name="adj"/>
            </a:avLst>
          </a:prstGeom>
          <a:solidFill>
            <a:schemeClr val="accent3"/>
          </a:solidFill>
          <a:ln>
            <a:noFill/>
          </a:ln>
          <a:effectLst>
            <a:outerShdw blurRad="71438" rotWithShape="0" algn="bl" dir="5400000" dist="3810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26" name="Google Shape;1326;p66"/>
          <p:cNvGrpSpPr/>
          <p:nvPr/>
        </p:nvGrpSpPr>
        <p:grpSpPr>
          <a:xfrm rot="444260">
            <a:off x="7642607" y="474219"/>
            <a:ext cx="1303511" cy="705824"/>
            <a:chOff x="2890375" y="238125"/>
            <a:chExt cx="1642075" cy="889150"/>
          </a:xfrm>
        </p:grpSpPr>
        <p:sp>
          <p:nvSpPr>
            <p:cNvPr id="1327" name="Google Shape;1327;p66"/>
            <p:cNvSpPr/>
            <p:nvPr/>
          </p:nvSpPr>
          <p:spPr>
            <a:xfrm>
              <a:off x="2890375" y="238125"/>
              <a:ext cx="1642075" cy="889150"/>
            </a:xfrm>
            <a:custGeom>
              <a:rect b="b" l="l" r="r" t="t"/>
              <a:pathLst>
                <a:path extrusionOk="0" h="35566" w="65683">
                  <a:moveTo>
                    <a:pt x="56778" y="0"/>
                  </a:moveTo>
                  <a:lnTo>
                    <a:pt x="43680" y="1259"/>
                  </a:lnTo>
                  <a:lnTo>
                    <a:pt x="42141" y="7904"/>
                  </a:lnTo>
                  <a:lnTo>
                    <a:pt x="32613" y="4277"/>
                  </a:lnTo>
                  <a:lnTo>
                    <a:pt x="23084" y="5777"/>
                  </a:lnTo>
                  <a:lnTo>
                    <a:pt x="14963" y="560"/>
                  </a:lnTo>
                  <a:lnTo>
                    <a:pt x="9215" y="560"/>
                  </a:lnTo>
                  <a:lnTo>
                    <a:pt x="2856" y="6951"/>
                  </a:lnTo>
                  <a:lnTo>
                    <a:pt x="0" y="16256"/>
                  </a:lnTo>
                  <a:lnTo>
                    <a:pt x="2856" y="29922"/>
                  </a:lnTo>
                  <a:lnTo>
                    <a:pt x="8172" y="29484"/>
                  </a:lnTo>
                  <a:lnTo>
                    <a:pt x="10160" y="26243"/>
                  </a:lnTo>
                  <a:lnTo>
                    <a:pt x="14963" y="26243"/>
                  </a:lnTo>
                  <a:lnTo>
                    <a:pt x="20320" y="30598"/>
                  </a:lnTo>
                  <a:lnTo>
                    <a:pt x="22716" y="34125"/>
                  </a:lnTo>
                  <a:lnTo>
                    <a:pt x="32613" y="35566"/>
                  </a:lnTo>
                  <a:lnTo>
                    <a:pt x="46931" y="29922"/>
                  </a:lnTo>
                  <a:lnTo>
                    <a:pt x="46931" y="27383"/>
                  </a:lnTo>
                  <a:lnTo>
                    <a:pt x="53231" y="28575"/>
                  </a:lnTo>
                  <a:lnTo>
                    <a:pt x="62682" y="23242"/>
                  </a:lnTo>
                  <a:lnTo>
                    <a:pt x="65683" y="9698"/>
                  </a:lnTo>
                  <a:lnTo>
                    <a:pt x="56778" y="0"/>
                  </a:lnTo>
                  <a:close/>
                </a:path>
              </a:pathLst>
            </a:custGeom>
            <a:solidFill>
              <a:schemeClr val="lt1"/>
            </a:solidFill>
            <a:ln>
              <a:noFill/>
            </a:ln>
            <a:effectLst>
              <a:outerShdw blurRad="71438" rotWithShape="0" algn="bl" dir="5400000" dist="28575">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66"/>
            <p:cNvSpPr/>
            <p:nvPr/>
          </p:nvSpPr>
          <p:spPr>
            <a:xfrm>
              <a:off x="2960075" y="316600"/>
              <a:ext cx="512925" cy="619575"/>
            </a:xfrm>
            <a:custGeom>
              <a:rect b="b" l="l" r="r" t="t"/>
              <a:pathLst>
                <a:path extrusionOk="0" h="24783" w="20517">
                  <a:moveTo>
                    <a:pt x="10384" y="3589"/>
                  </a:moveTo>
                  <a:cubicBezTo>
                    <a:pt x="11049" y="3589"/>
                    <a:pt x="11700" y="3754"/>
                    <a:pt x="12331" y="4082"/>
                  </a:cubicBezTo>
                  <a:cubicBezTo>
                    <a:pt x="13740" y="4814"/>
                    <a:pt x="14625" y="6375"/>
                    <a:pt x="15116" y="7547"/>
                  </a:cubicBezTo>
                  <a:cubicBezTo>
                    <a:pt x="15557" y="8596"/>
                    <a:pt x="15854" y="9692"/>
                    <a:pt x="16042" y="10818"/>
                  </a:cubicBezTo>
                  <a:cubicBezTo>
                    <a:pt x="16253" y="12037"/>
                    <a:pt x="16339" y="13290"/>
                    <a:pt x="16334" y="14545"/>
                  </a:cubicBezTo>
                  <a:cubicBezTo>
                    <a:pt x="14299" y="14637"/>
                    <a:pt x="12257" y="14683"/>
                    <a:pt x="10215" y="14683"/>
                  </a:cubicBezTo>
                  <a:cubicBezTo>
                    <a:pt x="8029" y="14683"/>
                    <a:pt x="5843" y="14630"/>
                    <a:pt x="3665" y="14524"/>
                  </a:cubicBezTo>
                  <a:cubicBezTo>
                    <a:pt x="3650" y="14053"/>
                    <a:pt x="3650" y="13583"/>
                    <a:pt x="3661" y="13117"/>
                  </a:cubicBezTo>
                  <a:cubicBezTo>
                    <a:pt x="3697" y="11627"/>
                    <a:pt x="3891" y="10169"/>
                    <a:pt x="4347" y="8801"/>
                  </a:cubicBezTo>
                  <a:cubicBezTo>
                    <a:pt x="5058" y="6657"/>
                    <a:pt x="6803" y="4701"/>
                    <a:pt x="8682" y="3938"/>
                  </a:cubicBezTo>
                  <a:cubicBezTo>
                    <a:pt x="9257" y="3705"/>
                    <a:pt x="9825" y="3589"/>
                    <a:pt x="10384" y="3589"/>
                  </a:cubicBezTo>
                  <a:close/>
                  <a:moveTo>
                    <a:pt x="10389" y="0"/>
                  </a:moveTo>
                  <a:cubicBezTo>
                    <a:pt x="9376" y="0"/>
                    <a:pt x="8351" y="205"/>
                    <a:pt x="7337" y="616"/>
                  </a:cubicBezTo>
                  <a:cubicBezTo>
                    <a:pt x="4496" y="1768"/>
                    <a:pt x="1988" y="4537"/>
                    <a:pt x="943" y="7675"/>
                  </a:cubicBezTo>
                  <a:cubicBezTo>
                    <a:pt x="415" y="9272"/>
                    <a:pt x="165" y="10915"/>
                    <a:pt x="94" y="12558"/>
                  </a:cubicBezTo>
                  <a:cubicBezTo>
                    <a:pt x="1" y="14601"/>
                    <a:pt x="176" y="16649"/>
                    <a:pt x="411" y="18630"/>
                  </a:cubicBezTo>
                  <a:cubicBezTo>
                    <a:pt x="652" y="20657"/>
                    <a:pt x="958" y="22796"/>
                    <a:pt x="1845" y="24782"/>
                  </a:cubicBezTo>
                  <a:lnTo>
                    <a:pt x="5120" y="23329"/>
                  </a:lnTo>
                  <a:cubicBezTo>
                    <a:pt x="4440" y="21798"/>
                    <a:pt x="4188" y="20032"/>
                    <a:pt x="3968" y="18205"/>
                  </a:cubicBezTo>
                  <a:cubicBezTo>
                    <a:pt x="3968" y="18184"/>
                    <a:pt x="3963" y="18158"/>
                    <a:pt x="3963" y="18138"/>
                  </a:cubicBezTo>
                  <a:lnTo>
                    <a:pt x="3963" y="18138"/>
                  </a:lnTo>
                  <a:cubicBezTo>
                    <a:pt x="6046" y="18230"/>
                    <a:pt x="8137" y="18278"/>
                    <a:pt x="10234" y="18282"/>
                  </a:cubicBezTo>
                  <a:cubicBezTo>
                    <a:pt x="12204" y="18282"/>
                    <a:pt x="14175" y="18235"/>
                    <a:pt x="16136" y="18153"/>
                  </a:cubicBezTo>
                  <a:lnTo>
                    <a:pt x="16136" y="18153"/>
                  </a:lnTo>
                  <a:cubicBezTo>
                    <a:pt x="15961" y="19879"/>
                    <a:pt x="15700" y="21552"/>
                    <a:pt x="15455" y="23108"/>
                  </a:cubicBezTo>
                  <a:lnTo>
                    <a:pt x="18992" y="23666"/>
                  </a:lnTo>
                  <a:cubicBezTo>
                    <a:pt x="19682" y="19284"/>
                    <a:pt x="20516" y="14002"/>
                    <a:pt x="19334" y="9000"/>
                  </a:cubicBezTo>
                  <a:cubicBezTo>
                    <a:pt x="19109" y="8043"/>
                    <a:pt x="18812" y="7091"/>
                    <a:pt x="18423" y="6165"/>
                  </a:cubicBezTo>
                  <a:cubicBezTo>
                    <a:pt x="17389" y="3697"/>
                    <a:pt x="15854" y="1875"/>
                    <a:pt x="13990" y="903"/>
                  </a:cubicBezTo>
                  <a:cubicBezTo>
                    <a:pt x="12834" y="302"/>
                    <a:pt x="11620" y="0"/>
                    <a:pt x="1038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329" name="Google Shape;1329;p66"/>
            <p:cNvSpPr/>
            <p:nvPr/>
          </p:nvSpPr>
          <p:spPr>
            <a:xfrm>
              <a:off x="2962375" y="316600"/>
              <a:ext cx="481075" cy="327900"/>
            </a:xfrm>
            <a:custGeom>
              <a:rect b="b" l="l" r="r" t="t"/>
              <a:pathLst>
                <a:path extrusionOk="0" h="13116" w="19243">
                  <a:moveTo>
                    <a:pt x="10296" y="0"/>
                  </a:moveTo>
                  <a:cubicBezTo>
                    <a:pt x="9283" y="0"/>
                    <a:pt x="8258" y="205"/>
                    <a:pt x="7244" y="616"/>
                  </a:cubicBezTo>
                  <a:cubicBezTo>
                    <a:pt x="4403" y="1768"/>
                    <a:pt x="1895" y="4537"/>
                    <a:pt x="850" y="7675"/>
                  </a:cubicBezTo>
                  <a:cubicBezTo>
                    <a:pt x="323" y="9272"/>
                    <a:pt x="72" y="10915"/>
                    <a:pt x="1" y="12558"/>
                  </a:cubicBezTo>
                  <a:cubicBezTo>
                    <a:pt x="29" y="12571"/>
                    <a:pt x="58" y="12581"/>
                    <a:pt x="88" y="12589"/>
                  </a:cubicBezTo>
                  <a:cubicBezTo>
                    <a:pt x="1215" y="12906"/>
                    <a:pt x="2386" y="13070"/>
                    <a:pt x="3569" y="13116"/>
                  </a:cubicBezTo>
                  <a:cubicBezTo>
                    <a:pt x="3605" y="11627"/>
                    <a:pt x="3799" y="10168"/>
                    <a:pt x="4255" y="8801"/>
                  </a:cubicBezTo>
                  <a:cubicBezTo>
                    <a:pt x="4966" y="6656"/>
                    <a:pt x="6711" y="4701"/>
                    <a:pt x="8590" y="3938"/>
                  </a:cubicBezTo>
                  <a:cubicBezTo>
                    <a:pt x="9165" y="3705"/>
                    <a:pt x="9734" y="3588"/>
                    <a:pt x="10293" y="3588"/>
                  </a:cubicBezTo>
                  <a:cubicBezTo>
                    <a:pt x="10957" y="3588"/>
                    <a:pt x="11608" y="3753"/>
                    <a:pt x="12239" y="4082"/>
                  </a:cubicBezTo>
                  <a:cubicBezTo>
                    <a:pt x="13648" y="4813"/>
                    <a:pt x="14533" y="6375"/>
                    <a:pt x="15024" y="7547"/>
                  </a:cubicBezTo>
                  <a:cubicBezTo>
                    <a:pt x="15465" y="8596"/>
                    <a:pt x="15762" y="9691"/>
                    <a:pt x="15950" y="10818"/>
                  </a:cubicBezTo>
                  <a:cubicBezTo>
                    <a:pt x="17021" y="10383"/>
                    <a:pt x="18050" y="9854"/>
                    <a:pt x="18996" y="9185"/>
                  </a:cubicBezTo>
                  <a:cubicBezTo>
                    <a:pt x="19078" y="9129"/>
                    <a:pt x="19160" y="9067"/>
                    <a:pt x="19242" y="9000"/>
                  </a:cubicBezTo>
                  <a:cubicBezTo>
                    <a:pt x="19017" y="8044"/>
                    <a:pt x="18720" y="7091"/>
                    <a:pt x="18330" y="6165"/>
                  </a:cubicBezTo>
                  <a:cubicBezTo>
                    <a:pt x="17296" y="3698"/>
                    <a:pt x="15762" y="1875"/>
                    <a:pt x="13898" y="903"/>
                  </a:cubicBezTo>
                  <a:cubicBezTo>
                    <a:pt x="12741" y="302"/>
                    <a:pt x="11527" y="0"/>
                    <a:pt x="10296" y="0"/>
                  </a:cubicBezTo>
                  <a:close/>
                </a:path>
              </a:pathLst>
            </a:custGeom>
            <a:gradFill>
              <a:gsLst>
                <a:gs pos="0">
                  <a:srgbClr val="000000">
                    <a:alpha val="14509"/>
                  </a:srgbClr>
                </a:gs>
                <a:gs pos="100000">
                  <a:schemeClr val="accen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66"/>
            <p:cNvSpPr/>
            <p:nvPr/>
          </p:nvSpPr>
          <p:spPr>
            <a:xfrm>
              <a:off x="3035675" y="382550"/>
              <a:ext cx="59225" cy="52700"/>
            </a:xfrm>
            <a:custGeom>
              <a:rect b="b" l="l" r="r" t="t"/>
              <a:pathLst>
                <a:path extrusionOk="0" h="2108" w="2369">
                  <a:moveTo>
                    <a:pt x="2322" y="0"/>
                  </a:moveTo>
                  <a:cubicBezTo>
                    <a:pt x="2295" y="0"/>
                    <a:pt x="2262" y="7"/>
                    <a:pt x="2257" y="9"/>
                  </a:cubicBezTo>
                  <a:cubicBezTo>
                    <a:pt x="2176" y="28"/>
                    <a:pt x="2100" y="64"/>
                    <a:pt x="2032" y="113"/>
                  </a:cubicBezTo>
                  <a:cubicBezTo>
                    <a:pt x="1833" y="264"/>
                    <a:pt x="1636" y="419"/>
                    <a:pt x="1444" y="577"/>
                  </a:cubicBezTo>
                  <a:cubicBezTo>
                    <a:pt x="1369" y="639"/>
                    <a:pt x="1259" y="716"/>
                    <a:pt x="1161" y="802"/>
                  </a:cubicBezTo>
                  <a:cubicBezTo>
                    <a:pt x="1140" y="820"/>
                    <a:pt x="1119" y="838"/>
                    <a:pt x="1098" y="857"/>
                  </a:cubicBezTo>
                  <a:cubicBezTo>
                    <a:pt x="1096" y="859"/>
                    <a:pt x="1097" y="857"/>
                    <a:pt x="1092" y="860"/>
                  </a:cubicBezTo>
                  <a:cubicBezTo>
                    <a:pt x="1015" y="914"/>
                    <a:pt x="943" y="976"/>
                    <a:pt x="872" y="1038"/>
                  </a:cubicBezTo>
                  <a:cubicBezTo>
                    <a:pt x="697" y="1186"/>
                    <a:pt x="540" y="1355"/>
                    <a:pt x="382" y="1520"/>
                  </a:cubicBezTo>
                  <a:cubicBezTo>
                    <a:pt x="315" y="1590"/>
                    <a:pt x="248" y="1656"/>
                    <a:pt x="194" y="1735"/>
                  </a:cubicBezTo>
                  <a:lnTo>
                    <a:pt x="58" y="1933"/>
                  </a:lnTo>
                  <a:cubicBezTo>
                    <a:pt x="33" y="1956"/>
                    <a:pt x="19" y="1988"/>
                    <a:pt x="20" y="2020"/>
                  </a:cubicBezTo>
                  <a:lnTo>
                    <a:pt x="1" y="2067"/>
                  </a:lnTo>
                  <a:lnTo>
                    <a:pt x="22" y="2049"/>
                  </a:lnTo>
                  <a:lnTo>
                    <a:pt x="25" y="2055"/>
                  </a:lnTo>
                  <a:lnTo>
                    <a:pt x="25" y="2046"/>
                  </a:lnTo>
                  <a:lnTo>
                    <a:pt x="159" y="1929"/>
                  </a:lnTo>
                  <a:lnTo>
                    <a:pt x="280" y="2107"/>
                  </a:lnTo>
                  <a:cubicBezTo>
                    <a:pt x="319" y="2095"/>
                    <a:pt x="358" y="2081"/>
                    <a:pt x="397" y="2067"/>
                  </a:cubicBezTo>
                  <a:cubicBezTo>
                    <a:pt x="485" y="2032"/>
                    <a:pt x="570" y="1990"/>
                    <a:pt x="652" y="1942"/>
                  </a:cubicBezTo>
                  <a:cubicBezTo>
                    <a:pt x="701" y="1913"/>
                    <a:pt x="747" y="1883"/>
                    <a:pt x="793" y="1849"/>
                  </a:cubicBezTo>
                  <a:cubicBezTo>
                    <a:pt x="818" y="1831"/>
                    <a:pt x="830" y="1822"/>
                    <a:pt x="829" y="1822"/>
                  </a:cubicBezTo>
                  <a:lnTo>
                    <a:pt x="829" y="1822"/>
                  </a:lnTo>
                  <a:cubicBezTo>
                    <a:pt x="828" y="1822"/>
                    <a:pt x="820" y="1827"/>
                    <a:pt x="805" y="1836"/>
                  </a:cubicBezTo>
                  <a:cubicBezTo>
                    <a:pt x="790" y="1846"/>
                    <a:pt x="781" y="1850"/>
                    <a:pt x="781" y="1850"/>
                  </a:cubicBezTo>
                  <a:cubicBezTo>
                    <a:pt x="780" y="1850"/>
                    <a:pt x="801" y="1837"/>
                    <a:pt x="845" y="1809"/>
                  </a:cubicBezTo>
                  <a:cubicBezTo>
                    <a:pt x="997" y="1713"/>
                    <a:pt x="1129" y="1588"/>
                    <a:pt x="1267" y="1473"/>
                  </a:cubicBezTo>
                  <a:cubicBezTo>
                    <a:pt x="1467" y="1301"/>
                    <a:pt x="1652" y="1101"/>
                    <a:pt x="1827" y="902"/>
                  </a:cubicBezTo>
                  <a:cubicBezTo>
                    <a:pt x="1897" y="824"/>
                    <a:pt x="1977" y="728"/>
                    <a:pt x="2022" y="633"/>
                  </a:cubicBezTo>
                  <a:cubicBezTo>
                    <a:pt x="2025" y="625"/>
                    <a:pt x="2027" y="617"/>
                    <a:pt x="2030" y="610"/>
                  </a:cubicBezTo>
                  <a:cubicBezTo>
                    <a:pt x="2032" y="607"/>
                    <a:pt x="2047" y="582"/>
                    <a:pt x="2052" y="576"/>
                  </a:cubicBezTo>
                  <a:cubicBezTo>
                    <a:pt x="2086" y="532"/>
                    <a:pt x="2114" y="484"/>
                    <a:pt x="2137" y="433"/>
                  </a:cubicBezTo>
                  <a:cubicBezTo>
                    <a:pt x="2140" y="426"/>
                    <a:pt x="2140" y="424"/>
                    <a:pt x="2140" y="424"/>
                  </a:cubicBezTo>
                  <a:lnTo>
                    <a:pt x="2140" y="424"/>
                  </a:lnTo>
                  <a:cubicBezTo>
                    <a:pt x="2138" y="424"/>
                    <a:pt x="2127" y="442"/>
                    <a:pt x="2127" y="442"/>
                  </a:cubicBezTo>
                  <a:cubicBezTo>
                    <a:pt x="2127" y="442"/>
                    <a:pt x="2131" y="434"/>
                    <a:pt x="2145" y="409"/>
                  </a:cubicBezTo>
                  <a:cubicBezTo>
                    <a:pt x="2154" y="393"/>
                    <a:pt x="2165" y="378"/>
                    <a:pt x="2174" y="363"/>
                  </a:cubicBezTo>
                  <a:cubicBezTo>
                    <a:pt x="2199" y="324"/>
                    <a:pt x="2207" y="295"/>
                    <a:pt x="2224" y="255"/>
                  </a:cubicBezTo>
                  <a:cubicBezTo>
                    <a:pt x="2260" y="176"/>
                    <a:pt x="2322" y="110"/>
                    <a:pt x="2358" y="30"/>
                  </a:cubicBezTo>
                  <a:cubicBezTo>
                    <a:pt x="2368" y="6"/>
                    <a:pt x="2347" y="0"/>
                    <a:pt x="23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66"/>
            <p:cNvSpPr/>
            <p:nvPr/>
          </p:nvSpPr>
          <p:spPr>
            <a:xfrm>
              <a:off x="3263750" y="691950"/>
              <a:ext cx="45675" cy="12700"/>
            </a:xfrm>
            <a:custGeom>
              <a:rect b="b" l="l" r="r" t="t"/>
              <a:pathLst>
                <a:path extrusionOk="0" h="508" w="1827">
                  <a:moveTo>
                    <a:pt x="650" y="0"/>
                  </a:moveTo>
                  <a:cubicBezTo>
                    <a:pt x="581" y="0"/>
                    <a:pt x="512" y="6"/>
                    <a:pt x="443" y="22"/>
                  </a:cubicBezTo>
                  <a:cubicBezTo>
                    <a:pt x="345" y="46"/>
                    <a:pt x="247" y="74"/>
                    <a:pt x="161" y="125"/>
                  </a:cubicBezTo>
                  <a:cubicBezTo>
                    <a:pt x="130" y="141"/>
                    <a:pt x="100" y="162"/>
                    <a:pt x="76" y="188"/>
                  </a:cubicBezTo>
                  <a:cubicBezTo>
                    <a:pt x="65" y="196"/>
                    <a:pt x="57" y="208"/>
                    <a:pt x="52" y="219"/>
                  </a:cubicBezTo>
                  <a:cubicBezTo>
                    <a:pt x="46" y="230"/>
                    <a:pt x="53" y="244"/>
                    <a:pt x="64" y="245"/>
                  </a:cubicBezTo>
                  <a:cubicBezTo>
                    <a:pt x="34" y="318"/>
                    <a:pt x="0" y="332"/>
                    <a:pt x="64" y="377"/>
                  </a:cubicBezTo>
                  <a:cubicBezTo>
                    <a:pt x="83" y="388"/>
                    <a:pt x="102" y="398"/>
                    <a:pt x="123" y="406"/>
                  </a:cubicBezTo>
                  <a:cubicBezTo>
                    <a:pt x="170" y="427"/>
                    <a:pt x="219" y="445"/>
                    <a:pt x="269" y="463"/>
                  </a:cubicBezTo>
                  <a:cubicBezTo>
                    <a:pt x="387" y="505"/>
                    <a:pt x="521" y="502"/>
                    <a:pt x="646" y="507"/>
                  </a:cubicBezTo>
                  <a:cubicBezTo>
                    <a:pt x="727" y="507"/>
                    <a:pt x="809" y="501"/>
                    <a:pt x="889" y="487"/>
                  </a:cubicBezTo>
                  <a:cubicBezTo>
                    <a:pt x="959" y="477"/>
                    <a:pt x="1030" y="471"/>
                    <a:pt x="1100" y="458"/>
                  </a:cubicBezTo>
                  <a:cubicBezTo>
                    <a:pt x="1257" y="431"/>
                    <a:pt x="1413" y="405"/>
                    <a:pt x="1566" y="363"/>
                  </a:cubicBezTo>
                  <a:cubicBezTo>
                    <a:pt x="1632" y="344"/>
                    <a:pt x="1694" y="312"/>
                    <a:pt x="1749" y="269"/>
                  </a:cubicBezTo>
                  <a:cubicBezTo>
                    <a:pt x="1761" y="260"/>
                    <a:pt x="1827" y="209"/>
                    <a:pt x="1786" y="194"/>
                  </a:cubicBezTo>
                  <a:cubicBezTo>
                    <a:pt x="1733" y="175"/>
                    <a:pt x="1678" y="169"/>
                    <a:pt x="1623" y="154"/>
                  </a:cubicBezTo>
                  <a:cubicBezTo>
                    <a:pt x="1573" y="141"/>
                    <a:pt x="1512" y="129"/>
                    <a:pt x="1465" y="108"/>
                  </a:cubicBezTo>
                  <a:lnTo>
                    <a:pt x="1465" y="108"/>
                  </a:lnTo>
                  <a:cubicBezTo>
                    <a:pt x="1404" y="57"/>
                    <a:pt x="1290" y="60"/>
                    <a:pt x="1216" y="46"/>
                  </a:cubicBezTo>
                  <a:cubicBezTo>
                    <a:pt x="1099" y="22"/>
                    <a:pt x="983" y="18"/>
                    <a:pt x="863" y="11"/>
                  </a:cubicBezTo>
                  <a:cubicBezTo>
                    <a:pt x="791" y="6"/>
                    <a:pt x="721" y="0"/>
                    <a:pt x="6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66"/>
            <p:cNvSpPr/>
            <p:nvPr/>
          </p:nvSpPr>
          <p:spPr>
            <a:xfrm>
              <a:off x="3467225" y="411900"/>
              <a:ext cx="561550" cy="653650"/>
            </a:xfrm>
            <a:custGeom>
              <a:rect b="b" l="l" r="r" t="t"/>
              <a:pathLst>
                <a:path extrusionOk="0" h="26146" w="22462">
                  <a:moveTo>
                    <a:pt x="8628" y="3163"/>
                  </a:moveTo>
                  <a:cubicBezTo>
                    <a:pt x="9400" y="3163"/>
                    <a:pt x="10076" y="3227"/>
                    <a:pt x="10688" y="3352"/>
                  </a:cubicBezTo>
                  <a:cubicBezTo>
                    <a:pt x="12639" y="3756"/>
                    <a:pt x="14164" y="4944"/>
                    <a:pt x="14313" y="6172"/>
                  </a:cubicBezTo>
                  <a:cubicBezTo>
                    <a:pt x="14491" y="7676"/>
                    <a:pt x="12725" y="8901"/>
                    <a:pt x="11154" y="9489"/>
                  </a:cubicBezTo>
                  <a:cubicBezTo>
                    <a:pt x="9747" y="10017"/>
                    <a:pt x="8150" y="10272"/>
                    <a:pt x="6547" y="10462"/>
                  </a:cubicBezTo>
                  <a:cubicBezTo>
                    <a:pt x="6337" y="8097"/>
                    <a:pt x="6080" y="5738"/>
                    <a:pt x="5775" y="3388"/>
                  </a:cubicBezTo>
                  <a:cubicBezTo>
                    <a:pt x="6040" y="3352"/>
                    <a:pt x="6307" y="3311"/>
                    <a:pt x="6577" y="3285"/>
                  </a:cubicBezTo>
                  <a:cubicBezTo>
                    <a:pt x="7334" y="3204"/>
                    <a:pt x="8012" y="3163"/>
                    <a:pt x="8628" y="3163"/>
                  </a:cubicBezTo>
                  <a:close/>
                  <a:moveTo>
                    <a:pt x="12652" y="12829"/>
                  </a:moveTo>
                  <a:cubicBezTo>
                    <a:pt x="14113" y="12829"/>
                    <a:pt x="15733" y="13118"/>
                    <a:pt x="16912" y="13768"/>
                  </a:cubicBezTo>
                  <a:cubicBezTo>
                    <a:pt x="17629" y="14168"/>
                    <a:pt x="18187" y="14705"/>
                    <a:pt x="18437" y="15391"/>
                  </a:cubicBezTo>
                  <a:cubicBezTo>
                    <a:pt x="19144" y="17311"/>
                    <a:pt x="18029" y="19097"/>
                    <a:pt x="16857" y="20044"/>
                  </a:cubicBezTo>
                  <a:lnTo>
                    <a:pt x="16857" y="20043"/>
                  </a:lnTo>
                  <a:cubicBezTo>
                    <a:pt x="14302" y="22111"/>
                    <a:pt x="10545" y="22900"/>
                    <a:pt x="7244" y="22971"/>
                  </a:cubicBezTo>
                  <a:cubicBezTo>
                    <a:pt x="7197" y="20745"/>
                    <a:pt x="7108" y="18518"/>
                    <a:pt x="6977" y="16291"/>
                  </a:cubicBezTo>
                  <a:cubicBezTo>
                    <a:pt x="6926" y="15401"/>
                    <a:pt x="6870" y="14506"/>
                    <a:pt x="6802" y="13615"/>
                  </a:cubicBezTo>
                  <a:cubicBezTo>
                    <a:pt x="8179" y="13450"/>
                    <a:pt x="9623" y="13236"/>
                    <a:pt x="11015" y="12847"/>
                  </a:cubicBezTo>
                  <a:lnTo>
                    <a:pt x="11036" y="12959"/>
                  </a:lnTo>
                  <a:cubicBezTo>
                    <a:pt x="11526" y="12874"/>
                    <a:pt x="12077" y="12829"/>
                    <a:pt x="12652" y="12829"/>
                  </a:cubicBezTo>
                  <a:close/>
                  <a:moveTo>
                    <a:pt x="8629" y="1"/>
                  </a:moveTo>
                  <a:cubicBezTo>
                    <a:pt x="7727" y="1"/>
                    <a:pt x="6902" y="72"/>
                    <a:pt x="6246" y="143"/>
                  </a:cubicBezTo>
                  <a:cubicBezTo>
                    <a:pt x="4060" y="372"/>
                    <a:pt x="1961" y="808"/>
                    <a:pt x="11" y="1437"/>
                  </a:cubicBezTo>
                  <a:lnTo>
                    <a:pt x="979" y="4447"/>
                  </a:lnTo>
                  <a:cubicBezTo>
                    <a:pt x="1394" y="4314"/>
                    <a:pt x="1818" y="4191"/>
                    <a:pt x="2248" y="4078"/>
                  </a:cubicBezTo>
                  <a:cubicBezTo>
                    <a:pt x="2694" y="7610"/>
                    <a:pt x="3042" y="11167"/>
                    <a:pt x="3282" y="14730"/>
                  </a:cubicBezTo>
                  <a:cubicBezTo>
                    <a:pt x="3466" y="17398"/>
                    <a:pt x="3594" y="20070"/>
                    <a:pt x="3656" y="22731"/>
                  </a:cubicBezTo>
                  <a:cubicBezTo>
                    <a:pt x="2893" y="22582"/>
                    <a:pt x="2325" y="22358"/>
                    <a:pt x="1884" y="22035"/>
                  </a:cubicBezTo>
                  <a:lnTo>
                    <a:pt x="1" y="24574"/>
                  </a:lnTo>
                  <a:cubicBezTo>
                    <a:pt x="1454" y="25649"/>
                    <a:pt x="3184" y="25925"/>
                    <a:pt x="4531" y="26043"/>
                  </a:cubicBezTo>
                  <a:cubicBezTo>
                    <a:pt x="5309" y="26115"/>
                    <a:pt x="6087" y="26145"/>
                    <a:pt x="6850" y="26145"/>
                  </a:cubicBezTo>
                  <a:cubicBezTo>
                    <a:pt x="11589" y="26145"/>
                    <a:pt x="15956" y="24840"/>
                    <a:pt x="18848" y="22501"/>
                  </a:cubicBezTo>
                  <a:cubicBezTo>
                    <a:pt x="21457" y="20391"/>
                    <a:pt x="22462" y="17172"/>
                    <a:pt x="21407" y="14301"/>
                  </a:cubicBezTo>
                  <a:cubicBezTo>
                    <a:pt x="20952" y="13067"/>
                    <a:pt x="20112" y="12114"/>
                    <a:pt x="19067" y="11408"/>
                  </a:cubicBezTo>
                  <a:cubicBezTo>
                    <a:pt x="18156" y="10784"/>
                    <a:pt x="17087" y="10349"/>
                    <a:pt x="15967" y="10072"/>
                  </a:cubicBezTo>
                  <a:cubicBezTo>
                    <a:pt x="17098" y="8834"/>
                    <a:pt x="17640" y="7350"/>
                    <a:pt x="17451" y="5793"/>
                  </a:cubicBezTo>
                  <a:cubicBezTo>
                    <a:pt x="17134" y="3177"/>
                    <a:pt x="14676" y="951"/>
                    <a:pt x="11328" y="254"/>
                  </a:cubicBezTo>
                  <a:cubicBezTo>
                    <a:pt x="10413" y="65"/>
                    <a:pt x="9487" y="1"/>
                    <a:pt x="86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66"/>
            <p:cNvSpPr/>
            <p:nvPr/>
          </p:nvSpPr>
          <p:spPr>
            <a:xfrm>
              <a:off x="3467475" y="411900"/>
              <a:ext cx="476425" cy="407300"/>
            </a:xfrm>
            <a:custGeom>
              <a:rect b="b" l="l" r="r" t="t"/>
              <a:pathLst>
                <a:path extrusionOk="0" h="16292" w="19057">
                  <a:moveTo>
                    <a:pt x="8618" y="3163"/>
                  </a:moveTo>
                  <a:cubicBezTo>
                    <a:pt x="9390" y="3163"/>
                    <a:pt x="10066" y="3227"/>
                    <a:pt x="10678" y="3352"/>
                  </a:cubicBezTo>
                  <a:cubicBezTo>
                    <a:pt x="12629" y="3756"/>
                    <a:pt x="14154" y="4944"/>
                    <a:pt x="14303" y="6173"/>
                  </a:cubicBezTo>
                  <a:cubicBezTo>
                    <a:pt x="14481" y="7676"/>
                    <a:pt x="12715" y="8901"/>
                    <a:pt x="11144" y="9489"/>
                  </a:cubicBezTo>
                  <a:cubicBezTo>
                    <a:pt x="9737" y="10017"/>
                    <a:pt x="8140" y="10272"/>
                    <a:pt x="6537" y="10462"/>
                  </a:cubicBezTo>
                  <a:cubicBezTo>
                    <a:pt x="6327" y="8097"/>
                    <a:pt x="6070" y="5738"/>
                    <a:pt x="5765" y="3388"/>
                  </a:cubicBezTo>
                  <a:cubicBezTo>
                    <a:pt x="6030" y="3352"/>
                    <a:pt x="6297" y="3311"/>
                    <a:pt x="6567" y="3285"/>
                  </a:cubicBezTo>
                  <a:cubicBezTo>
                    <a:pt x="7324" y="3204"/>
                    <a:pt x="8002" y="3163"/>
                    <a:pt x="8618" y="3163"/>
                  </a:cubicBezTo>
                  <a:close/>
                  <a:moveTo>
                    <a:pt x="8618" y="1"/>
                  </a:moveTo>
                  <a:cubicBezTo>
                    <a:pt x="7716" y="1"/>
                    <a:pt x="6891" y="72"/>
                    <a:pt x="6235" y="143"/>
                  </a:cubicBezTo>
                  <a:cubicBezTo>
                    <a:pt x="4049" y="372"/>
                    <a:pt x="1951" y="808"/>
                    <a:pt x="0" y="1437"/>
                  </a:cubicBezTo>
                  <a:lnTo>
                    <a:pt x="968" y="4447"/>
                  </a:lnTo>
                  <a:cubicBezTo>
                    <a:pt x="1383" y="4314"/>
                    <a:pt x="1808" y="4191"/>
                    <a:pt x="2238" y="4078"/>
                  </a:cubicBezTo>
                  <a:cubicBezTo>
                    <a:pt x="2683" y="7610"/>
                    <a:pt x="3031" y="11167"/>
                    <a:pt x="3271" y="14730"/>
                  </a:cubicBezTo>
                  <a:cubicBezTo>
                    <a:pt x="4376" y="15488"/>
                    <a:pt x="5641" y="16011"/>
                    <a:pt x="6967" y="16291"/>
                  </a:cubicBezTo>
                  <a:cubicBezTo>
                    <a:pt x="6916" y="15401"/>
                    <a:pt x="6860" y="14506"/>
                    <a:pt x="6792" y="13615"/>
                  </a:cubicBezTo>
                  <a:cubicBezTo>
                    <a:pt x="8169" y="13450"/>
                    <a:pt x="9612" y="13236"/>
                    <a:pt x="11005" y="12847"/>
                  </a:cubicBezTo>
                  <a:lnTo>
                    <a:pt x="11025" y="12960"/>
                  </a:lnTo>
                  <a:cubicBezTo>
                    <a:pt x="11516" y="12874"/>
                    <a:pt x="12068" y="12829"/>
                    <a:pt x="12645" y="12829"/>
                  </a:cubicBezTo>
                  <a:cubicBezTo>
                    <a:pt x="14106" y="12829"/>
                    <a:pt x="15724" y="13119"/>
                    <a:pt x="16901" y="13768"/>
                  </a:cubicBezTo>
                  <a:cubicBezTo>
                    <a:pt x="17710" y="13078"/>
                    <a:pt x="18432" y="12279"/>
                    <a:pt x="19056" y="11408"/>
                  </a:cubicBezTo>
                  <a:cubicBezTo>
                    <a:pt x="18146" y="10784"/>
                    <a:pt x="17076" y="10349"/>
                    <a:pt x="15955" y="10072"/>
                  </a:cubicBezTo>
                  <a:cubicBezTo>
                    <a:pt x="17086" y="8834"/>
                    <a:pt x="17630" y="7350"/>
                    <a:pt x="17439" y="5793"/>
                  </a:cubicBezTo>
                  <a:cubicBezTo>
                    <a:pt x="17123" y="3177"/>
                    <a:pt x="14666" y="951"/>
                    <a:pt x="11318" y="254"/>
                  </a:cubicBezTo>
                  <a:cubicBezTo>
                    <a:pt x="10403" y="65"/>
                    <a:pt x="9476" y="1"/>
                    <a:pt x="8618" y="1"/>
                  </a:cubicBezTo>
                  <a:close/>
                </a:path>
              </a:pathLst>
            </a:custGeom>
            <a:gradFill>
              <a:gsLst>
                <a:gs pos="0">
                  <a:srgbClr val="73A3BF"/>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66"/>
            <p:cNvSpPr/>
            <p:nvPr/>
          </p:nvSpPr>
          <p:spPr>
            <a:xfrm>
              <a:off x="3556375" y="428875"/>
              <a:ext cx="56625" cy="13725"/>
            </a:xfrm>
            <a:custGeom>
              <a:rect b="b" l="l" r="r" t="t"/>
              <a:pathLst>
                <a:path extrusionOk="0" h="549" w="2265">
                  <a:moveTo>
                    <a:pt x="1774" y="0"/>
                  </a:moveTo>
                  <a:cubicBezTo>
                    <a:pt x="1617" y="0"/>
                    <a:pt x="1465" y="13"/>
                    <a:pt x="1307" y="27"/>
                  </a:cubicBezTo>
                  <a:cubicBezTo>
                    <a:pt x="1065" y="51"/>
                    <a:pt x="826" y="98"/>
                    <a:pt x="594" y="171"/>
                  </a:cubicBezTo>
                  <a:cubicBezTo>
                    <a:pt x="475" y="208"/>
                    <a:pt x="356" y="245"/>
                    <a:pt x="239" y="291"/>
                  </a:cubicBezTo>
                  <a:cubicBezTo>
                    <a:pt x="184" y="313"/>
                    <a:pt x="24" y="363"/>
                    <a:pt x="14" y="439"/>
                  </a:cubicBezTo>
                  <a:cubicBezTo>
                    <a:pt x="1" y="538"/>
                    <a:pt x="189" y="549"/>
                    <a:pt x="285" y="549"/>
                  </a:cubicBezTo>
                  <a:cubicBezTo>
                    <a:pt x="304" y="549"/>
                    <a:pt x="319" y="548"/>
                    <a:pt x="329" y="548"/>
                  </a:cubicBezTo>
                  <a:cubicBezTo>
                    <a:pt x="501" y="548"/>
                    <a:pt x="668" y="526"/>
                    <a:pt x="839" y="501"/>
                  </a:cubicBezTo>
                  <a:cubicBezTo>
                    <a:pt x="1235" y="444"/>
                    <a:pt x="1611" y="347"/>
                    <a:pt x="1983" y="236"/>
                  </a:cubicBezTo>
                  <a:cubicBezTo>
                    <a:pt x="2054" y="214"/>
                    <a:pt x="2121" y="180"/>
                    <a:pt x="2181" y="133"/>
                  </a:cubicBezTo>
                  <a:cubicBezTo>
                    <a:pt x="2191" y="125"/>
                    <a:pt x="2265" y="65"/>
                    <a:pt x="2219" y="52"/>
                  </a:cubicBezTo>
                  <a:cubicBezTo>
                    <a:pt x="2161" y="36"/>
                    <a:pt x="2090" y="44"/>
                    <a:pt x="2040" y="31"/>
                  </a:cubicBezTo>
                  <a:cubicBezTo>
                    <a:pt x="2029" y="17"/>
                    <a:pt x="2013" y="10"/>
                    <a:pt x="1996" y="10"/>
                  </a:cubicBezTo>
                  <a:cubicBezTo>
                    <a:pt x="1995" y="10"/>
                    <a:pt x="1993" y="10"/>
                    <a:pt x="1992" y="10"/>
                  </a:cubicBezTo>
                  <a:cubicBezTo>
                    <a:pt x="1968" y="6"/>
                    <a:pt x="1943" y="4"/>
                    <a:pt x="1919" y="3"/>
                  </a:cubicBezTo>
                  <a:cubicBezTo>
                    <a:pt x="1890" y="1"/>
                    <a:pt x="1859" y="1"/>
                    <a:pt x="1829" y="1"/>
                  </a:cubicBezTo>
                  <a:cubicBezTo>
                    <a:pt x="1811" y="0"/>
                    <a:pt x="1792" y="0"/>
                    <a:pt x="17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66"/>
            <p:cNvSpPr/>
            <p:nvPr/>
          </p:nvSpPr>
          <p:spPr>
            <a:xfrm>
              <a:off x="3736300" y="643900"/>
              <a:ext cx="48575" cy="23350"/>
            </a:xfrm>
            <a:custGeom>
              <a:rect b="b" l="l" r="r" t="t"/>
              <a:pathLst>
                <a:path extrusionOk="0" h="934" w="1943">
                  <a:moveTo>
                    <a:pt x="1886" y="0"/>
                  </a:moveTo>
                  <a:cubicBezTo>
                    <a:pt x="1779" y="0"/>
                    <a:pt x="1675" y="62"/>
                    <a:pt x="1574" y="88"/>
                  </a:cubicBezTo>
                  <a:cubicBezTo>
                    <a:pt x="1501" y="108"/>
                    <a:pt x="1430" y="134"/>
                    <a:pt x="1357" y="158"/>
                  </a:cubicBezTo>
                  <a:cubicBezTo>
                    <a:pt x="1172" y="196"/>
                    <a:pt x="993" y="283"/>
                    <a:pt x="821" y="357"/>
                  </a:cubicBezTo>
                  <a:cubicBezTo>
                    <a:pt x="676" y="419"/>
                    <a:pt x="539" y="494"/>
                    <a:pt x="401" y="570"/>
                  </a:cubicBezTo>
                  <a:cubicBezTo>
                    <a:pt x="289" y="631"/>
                    <a:pt x="181" y="695"/>
                    <a:pt x="84" y="778"/>
                  </a:cubicBezTo>
                  <a:cubicBezTo>
                    <a:pt x="56" y="802"/>
                    <a:pt x="1" y="848"/>
                    <a:pt x="7" y="888"/>
                  </a:cubicBezTo>
                  <a:cubicBezTo>
                    <a:pt x="14" y="919"/>
                    <a:pt x="36" y="933"/>
                    <a:pt x="70" y="933"/>
                  </a:cubicBezTo>
                  <a:cubicBezTo>
                    <a:pt x="75" y="933"/>
                    <a:pt x="80" y="933"/>
                    <a:pt x="86" y="932"/>
                  </a:cubicBezTo>
                  <a:cubicBezTo>
                    <a:pt x="224" y="916"/>
                    <a:pt x="351" y="874"/>
                    <a:pt x="482" y="825"/>
                  </a:cubicBezTo>
                  <a:cubicBezTo>
                    <a:pt x="595" y="782"/>
                    <a:pt x="709" y="741"/>
                    <a:pt x="817" y="689"/>
                  </a:cubicBezTo>
                  <a:cubicBezTo>
                    <a:pt x="1006" y="596"/>
                    <a:pt x="1215" y="508"/>
                    <a:pt x="1387" y="383"/>
                  </a:cubicBezTo>
                  <a:lnTo>
                    <a:pt x="1387" y="383"/>
                  </a:lnTo>
                  <a:cubicBezTo>
                    <a:pt x="1470" y="334"/>
                    <a:pt x="1550" y="281"/>
                    <a:pt x="1630" y="228"/>
                  </a:cubicBezTo>
                  <a:lnTo>
                    <a:pt x="1635" y="224"/>
                  </a:lnTo>
                  <a:cubicBezTo>
                    <a:pt x="1641" y="222"/>
                    <a:pt x="1645" y="219"/>
                    <a:pt x="1651" y="216"/>
                  </a:cubicBezTo>
                  <a:cubicBezTo>
                    <a:pt x="1673" y="203"/>
                    <a:pt x="1695" y="190"/>
                    <a:pt x="1719" y="176"/>
                  </a:cubicBezTo>
                  <a:cubicBezTo>
                    <a:pt x="1777" y="144"/>
                    <a:pt x="1839" y="111"/>
                    <a:pt x="1886" y="63"/>
                  </a:cubicBezTo>
                  <a:cubicBezTo>
                    <a:pt x="1910" y="41"/>
                    <a:pt x="1942" y="0"/>
                    <a:pt x="18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66"/>
            <p:cNvSpPr/>
            <p:nvPr/>
          </p:nvSpPr>
          <p:spPr>
            <a:xfrm>
              <a:off x="3846050" y="922700"/>
              <a:ext cx="54300" cy="35650"/>
            </a:xfrm>
            <a:custGeom>
              <a:rect b="b" l="l" r="r" t="t"/>
              <a:pathLst>
                <a:path extrusionOk="0" h="1426" w="2172">
                  <a:moveTo>
                    <a:pt x="1519" y="307"/>
                  </a:moveTo>
                  <a:lnTo>
                    <a:pt x="1519" y="307"/>
                  </a:lnTo>
                  <a:cubicBezTo>
                    <a:pt x="1514" y="311"/>
                    <a:pt x="1510" y="313"/>
                    <a:pt x="1510" y="313"/>
                  </a:cubicBezTo>
                  <a:cubicBezTo>
                    <a:pt x="1510" y="313"/>
                    <a:pt x="1512" y="311"/>
                    <a:pt x="1519" y="307"/>
                  </a:cubicBezTo>
                  <a:close/>
                  <a:moveTo>
                    <a:pt x="2118" y="0"/>
                  </a:moveTo>
                  <a:cubicBezTo>
                    <a:pt x="2112" y="0"/>
                    <a:pt x="2105" y="1"/>
                    <a:pt x="2097" y="1"/>
                  </a:cubicBezTo>
                  <a:cubicBezTo>
                    <a:pt x="2017" y="8"/>
                    <a:pt x="1927" y="49"/>
                    <a:pt x="1861" y="91"/>
                  </a:cubicBezTo>
                  <a:cubicBezTo>
                    <a:pt x="1771" y="146"/>
                    <a:pt x="1679" y="199"/>
                    <a:pt x="1592" y="259"/>
                  </a:cubicBezTo>
                  <a:lnTo>
                    <a:pt x="1535" y="297"/>
                  </a:lnTo>
                  <a:cubicBezTo>
                    <a:pt x="1530" y="300"/>
                    <a:pt x="1525" y="304"/>
                    <a:pt x="1521" y="306"/>
                  </a:cubicBezTo>
                  <a:lnTo>
                    <a:pt x="1521" y="306"/>
                  </a:lnTo>
                  <a:cubicBezTo>
                    <a:pt x="1483" y="327"/>
                    <a:pt x="1448" y="350"/>
                    <a:pt x="1410" y="372"/>
                  </a:cubicBezTo>
                  <a:cubicBezTo>
                    <a:pt x="1231" y="481"/>
                    <a:pt x="1051" y="592"/>
                    <a:pt x="879" y="712"/>
                  </a:cubicBezTo>
                  <a:cubicBezTo>
                    <a:pt x="618" y="894"/>
                    <a:pt x="352" y="1065"/>
                    <a:pt x="115" y="1277"/>
                  </a:cubicBezTo>
                  <a:cubicBezTo>
                    <a:pt x="82" y="1306"/>
                    <a:pt x="1" y="1377"/>
                    <a:pt x="69" y="1414"/>
                  </a:cubicBezTo>
                  <a:cubicBezTo>
                    <a:pt x="84" y="1422"/>
                    <a:pt x="102" y="1425"/>
                    <a:pt x="122" y="1425"/>
                  </a:cubicBezTo>
                  <a:cubicBezTo>
                    <a:pt x="196" y="1425"/>
                    <a:pt x="300" y="1380"/>
                    <a:pt x="349" y="1361"/>
                  </a:cubicBezTo>
                  <a:cubicBezTo>
                    <a:pt x="761" y="1192"/>
                    <a:pt x="1142" y="969"/>
                    <a:pt x="1502" y="707"/>
                  </a:cubicBezTo>
                  <a:cubicBezTo>
                    <a:pt x="1656" y="594"/>
                    <a:pt x="1803" y="474"/>
                    <a:pt x="1931" y="332"/>
                  </a:cubicBezTo>
                  <a:cubicBezTo>
                    <a:pt x="1983" y="274"/>
                    <a:pt x="2002" y="239"/>
                    <a:pt x="2039" y="200"/>
                  </a:cubicBezTo>
                  <a:cubicBezTo>
                    <a:pt x="2080" y="157"/>
                    <a:pt x="2115" y="110"/>
                    <a:pt x="2145" y="58"/>
                  </a:cubicBezTo>
                  <a:cubicBezTo>
                    <a:pt x="2171" y="16"/>
                    <a:pt x="2157" y="0"/>
                    <a:pt x="21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66"/>
            <p:cNvSpPr/>
            <p:nvPr/>
          </p:nvSpPr>
          <p:spPr>
            <a:xfrm>
              <a:off x="3980375" y="281475"/>
              <a:ext cx="477075" cy="612700"/>
            </a:xfrm>
            <a:custGeom>
              <a:rect b="b" l="l" r="r" t="t"/>
              <a:pathLst>
                <a:path extrusionOk="0" h="24508" w="19083">
                  <a:moveTo>
                    <a:pt x="9082" y="0"/>
                  </a:moveTo>
                  <a:cubicBezTo>
                    <a:pt x="7077" y="0"/>
                    <a:pt x="5264" y="720"/>
                    <a:pt x="3762" y="2124"/>
                  </a:cubicBezTo>
                  <a:cubicBezTo>
                    <a:pt x="1633" y="4116"/>
                    <a:pt x="496" y="7130"/>
                    <a:pt x="179" y="10053"/>
                  </a:cubicBezTo>
                  <a:cubicBezTo>
                    <a:pt x="1" y="11660"/>
                    <a:pt x="67" y="13242"/>
                    <a:pt x="354" y="14614"/>
                  </a:cubicBezTo>
                  <a:cubicBezTo>
                    <a:pt x="993" y="17670"/>
                    <a:pt x="2846" y="21596"/>
                    <a:pt x="6138" y="23443"/>
                  </a:cubicBezTo>
                  <a:cubicBezTo>
                    <a:pt x="7550" y="24237"/>
                    <a:pt x="8819" y="24508"/>
                    <a:pt x="9900" y="24508"/>
                  </a:cubicBezTo>
                  <a:cubicBezTo>
                    <a:pt x="9903" y="24508"/>
                    <a:pt x="9907" y="24508"/>
                    <a:pt x="9910" y="24508"/>
                  </a:cubicBezTo>
                  <a:cubicBezTo>
                    <a:pt x="10681" y="24508"/>
                    <a:pt x="11447" y="24366"/>
                    <a:pt x="12167" y="24088"/>
                  </a:cubicBezTo>
                  <a:cubicBezTo>
                    <a:pt x="14946" y="23013"/>
                    <a:pt x="16508" y="20260"/>
                    <a:pt x="17261" y="18458"/>
                  </a:cubicBezTo>
                  <a:cubicBezTo>
                    <a:pt x="17409" y="18519"/>
                    <a:pt x="17562" y="18575"/>
                    <a:pt x="17711" y="18637"/>
                  </a:cubicBezTo>
                  <a:lnTo>
                    <a:pt x="18996" y="15867"/>
                  </a:lnTo>
                  <a:cubicBezTo>
                    <a:pt x="17300" y="15121"/>
                    <a:pt x="15519" y="14586"/>
                    <a:pt x="13693" y="14276"/>
                  </a:cubicBezTo>
                  <a:lnTo>
                    <a:pt x="13150" y="17271"/>
                  </a:lnTo>
                  <a:cubicBezTo>
                    <a:pt x="13488" y="17328"/>
                    <a:pt x="13821" y="17399"/>
                    <a:pt x="14148" y="17476"/>
                  </a:cubicBezTo>
                  <a:cubicBezTo>
                    <a:pt x="13473" y="19012"/>
                    <a:pt x="12377" y="20594"/>
                    <a:pt x="10965" y="21141"/>
                  </a:cubicBezTo>
                  <a:cubicBezTo>
                    <a:pt x="10621" y="21273"/>
                    <a:pt x="10266" y="21339"/>
                    <a:pt x="9897" y="21339"/>
                  </a:cubicBezTo>
                  <a:cubicBezTo>
                    <a:pt x="9237" y="21339"/>
                    <a:pt x="8533" y="21126"/>
                    <a:pt x="7770" y="20695"/>
                  </a:cubicBezTo>
                  <a:cubicBezTo>
                    <a:pt x="5416" y="19376"/>
                    <a:pt x="4029" y="16257"/>
                    <a:pt x="3552" y="13985"/>
                  </a:cubicBezTo>
                  <a:cubicBezTo>
                    <a:pt x="3458" y="13524"/>
                    <a:pt x="3396" y="13057"/>
                    <a:pt x="3368" y="12587"/>
                  </a:cubicBezTo>
                  <a:cubicBezTo>
                    <a:pt x="3189" y="9752"/>
                    <a:pt x="4029" y="6281"/>
                    <a:pt x="6025" y="4413"/>
                  </a:cubicBezTo>
                  <a:cubicBezTo>
                    <a:pt x="6907" y="3585"/>
                    <a:pt x="7915" y="3176"/>
                    <a:pt x="9078" y="3176"/>
                  </a:cubicBezTo>
                  <a:cubicBezTo>
                    <a:pt x="9514" y="3176"/>
                    <a:pt x="9971" y="3234"/>
                    <a:pt x="10452" y="3348"/>
                  </a:cubicBezTo>
                  <a:cubicBezTo>
                    <a:pt x="12250" y="3767"/>
                    <a:pt x="13785" y="5400"/>
                    <a:pt x="14348" y="7259"/>
                  </a:cubicBezTo>
                  <a:lnTo>
                    <a:pt x="13554" y="7341"/>
                  </a:lnTo>
                  <a:lnTo>
                    <a:pt x="13887" y="10366"/>
                  </a:lnTo>
                  <a:lnTo>
                    <a:pt x="19082" y="9823"/>
                  </a:lnTo>
                  <a:lnTo>
                    <a:pt x="18749" y="6797"/>
                  </a:lnTo>
                  <a:lnTo>
                    <a:pt x="17629" y="6915"/>
                  </a:lnTo>
                  <a:cubicBezTo>
                    <a:pt x="16907" y="3746"/>
                    <a:pt x="14378" y="1008"/>
                    <a:pt x="11225" y="260"/>
                  </a:cubicBezTo>
                  <a:cubicBezTo>
                    <a:pt x="10491" y="87"/>
                    <a:pt x="9775" y="0"/>
                    <a:pt x="908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66"/>
            <p:cNvSpPr/>
            <p:nvPr/>
          </p:nvSpPr>
          <p:spPr>
            <a:xfrm>
              <a:off x="3984825" y="281500"/>
              <a:ext cx="472625" cy="314675"/>
            </a:xfrm>
            <a:custGeom>
              <a:rect b="b" l="l" r="r" t="t"/>
              <a:pathLst>
                <a:path extrusionOk="0" h="12587" w="18905">
                  <a:moveTo>
                    <a:pt x="8904" y="1"/>
                  </a:moveTo>
                  <a:cubicBezTo>
                    <a:pt x="6899" y="1"/>
                    <a:pt x="5086" y="720"/>
                    <a:pt x="3584" y="2124"/>
                  </a:cubicBezTo>
                  <a:cubicBezTo>
                    <a:pt x="1455" y="4115"/>
                    <a:pt x="318" y="7130"/>
                    <a:pt x="1" y="10053"/>
                  </a:cubicBezTo>
                  <a:cubicBezTo>
                    <a:pt x="569" y="10918"/>
                    <a:pt x="1424" y="11604"/>
                    <a:pt x="2331" y="12131"/>
                  </a:cubicBezTo>
                  <a:cubicBezTo>
                    <a:pt x="2611" y="12295"/>
                    <a:pt x="2899" y="12449"/>
                    <a:pt x="3190" y="12586"/>
                  </a:cubicBezTo>
                  <a:cubicBezTo>
                    <a:pt x="3011" y="9751"/>
                    <a:pt x="3851" y="6280"/>
                    <a:pt x="5847" y="4412"/>
                  </a:cubicBezTo>
                  <a:cubicBezTo>
                    <a:pt x="6729" y="3584"/>
                    <a:pt x="7737" y="3175"/>
                    <a:pt x="8900" y="3175"/>
                  </a:cubicBezTo>
                  <a:cubicBezTo>
                    <a:pt x="9336" y="3175"/>
                    <a:pt x="9793" y="3233"/>
                    <a:pt x="10274" y="3347"/>
                  </a:cubicBezTo>
                  <a:cubicBezTo>
                    <a:pt x="12072" y="3766"/>
                    <a:pt x="13607" y="5399"/>
                    <a:pt x="14170" y="7258"/>
                  </a:cubicBezTo>
                  <a:lnTo>
                    <a:pt x="13376" y="7340"/>
                  </a:lnTo>
                  <a:lnTo>
                    <a:pt x="13709" y="10365"/>
                  </a:lnTo>
                  <a:lnTo>
                    <a:pt x="18904" y="9822"/>
                  </a:lnTo>
                  <a:lnTo>
                    <a:pt x="18571" y="6796"/>
                  </a:lnTo>
                  <a:lnTo>
                    <a:pt x="17451" y="6914"/>
                  </a:lnTo>
                  <a:cubicBezTo>
                    <a:pt x="16729" y="3747"/>
                    <a:pt x="14200" y="1007"/>
                    <a:pt x="11047" y="260"/>
                  </a:cubicBezTo>
                  <a:cubicBezTo>
                    <a:pt x="10313" y="87"/>
                    <a:pt x="9597" y="1"/>
                    <a:pt x="8904" y="1"/>
                  </a:cubicBezTo>
                  <a:close/>
                </a:path>
              </a:pathLst>
            </a:custGeom>
            <a:gradFill>
              <a:gsLst>
                <a:gs pos="0">
                  <a:srgbClr val="B4F5A5"/>
                </a:gs>
                <a:gs pos="100000">
                  <a:schemeClr val="accent5"/>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66"/>
            <p:cNvSpPr/>
            <p:nvPr/>
          </p:nvSpPr>
          <p:spPr>
            <a:xfrm>
              <a:off x="4076400" y="361350"/>
              <a:ext cx="750" cy="525"/>
            </a:xfrm>
            <a:custGeom>
              <a:rect b="b" l="l" r="r" t="t"/>
              <a:pathLst>
                <a:path extrusionOk="0" h="21" w="30">
                  <a:moveTo>
                    <a:pt x="29" y="0"/>
                  </a:moveTo>
                  <a:cubicBezTo>
                    <a:pt x="26" y="2"/>
                    <a:pt x="20" y="5"/>
                    <a:pt x="19" y="6"/>
                  </a:cubicBezTo>
                  <a:cubicBezTo>
                    <a:pt x="11" y="12"/>
                    <a:pt x="7" y="14"/>
                    <a:pt x="0" y="20"/>
                  </a:cubicBezTo>
                  <a:lnTo>
                    <a:pt x="2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66"/>
            <p:cNvSpPr/>
            <p:nvPr/>
          </p:nvSpPr>
          <p:spPr>
            <a:xfrm>
              <a:off x="4063450" y="319175"/>
              <a:ext cx="43825" cy="46225"/>
            </a:xfrm>
            <a:custGeom>
              <a:rect b="b" l="l" r="r" t="t"/>
              <a:pathLst>
                <a:path extrusionOk="0" h="1849" w="1753">
                  <a:moveTo>
                    <a:pt x="1676" y="1"/>
                  </a:moveTo>
                  <a:cubicBezTo>
                    <a:pt x="1583" y="1"/>
                    <a:pt x="1417" y="103"/>
                    <a:pt x="1380" y="131"/>
                  </a:cubicBezTo>
                  <a:cubicBezTo>
                    <a:pt x="1196" y="266"/>
                    <a:pt x="1021" y="415"/>
                    <a:pt x="858" y="575"/>
                  </a:cubicBezTo>
                  <a:cubicBezTo>
                    <a:pt x="706" y="721"/>
                    <a:pt x="548" y="874"/>
                    <a:pt x="421" y="1043"/>
                  </a:cubicBezTo>
                  <a:cubicBezTo>
                    <a:pt x="314" y="1183"/>
                    <a:pt x="192" y="1324"/>
                    <a:pt x="113" y="1481"/>
                  </a:cubicBezTo>
                  <a:cubicBezTo>
                    <a:pt x="85" y="1535"/>
                    <a:pt x="59" y="1591"/>
                    <a:pt x="32" y="1645"/>
                  </a:cubicBezTo>
                  <a:cubicBezTo>
                    <a:pt x="1" y="1710"/>
                    <a:pt x="1" y="1750"/>
                    <a:pt x="22" y="1817"/>
                  </a:cubicBezTo>
                  <a:cubicBezTo>
                    <a:pt x="29" y="1840"/>
                    <a:pt x="55" y="1848"/>
                    <a:pt x="89" y="1848"/>
                  </a:cubicBezTo>
                  <a:cubicBezTo>
                    <a:pt x="168" y="1848"/>
                    <a:pt x="290" y="1802"/>
                    <a:pt x="308" y="1796"/>
                  </a:cubicBezTo>
                  <a:cubicBezTo>
                    <a:pt x="386" y="1768"/>
                    <a:pt x="462" y="1733"/>
                    <a:pt x="534" y="1692"/>
                  </a:cubicBezTo>
                  <a:lnTo>
                    <a:pt x="536" y="1692"/>
                  </a:lnTo>
                  <a:cubicBezTo>
                    <a:pt x="554" y="1678"/>
                    <a:pt x="571" y="1665"/>
                    <a:pt x="578" y="1663"/>
                  </a:cubicBezTo>
                  <a:lnTo>
                    <a:pt x="578" y="1663"/>
                  </a:lnTo>
                  <a:cubicBezTo>
                    <a:pt x="578" y="1663"/>
                    <a:pt x="578" y="1663"/>
                    <a:pt x="578" y="1663"/>
                  </a:cubicBezTo>
                  <a:lnTo>
                    <a:pt x="580" y="1663"/>
                  </a:lnTo>
                  <a:cubicBezTo>
                    <a:pt x="580" y="1663"/>
                    <a:pt x="579" y="1663"/>
                    <a:pt x="579" y="1663"/>
                  </a:cubicBezTo>
                  <a:cubicBezTo>
                    <a:pt x="579" y="1663"/>
                    <a:pt x="578" y="1663"/>
                    <a:pt x="578" y="1663"/>
                  </a:cubicBezTo>
                  <a:lnTo>
                    <a:pt x="578" y="1663"/>
                  </a:lnTo>
                  <a:cubicBezTo>
                    <a:pt x="617" y="1640"/>
                    <a:pt x="656" y="1614"/>
                    <a:pt x="693" y="1587"/>
                  </a:cubicBezTo>
                  <a:cubicBezTo>
                    <a:pt x="709" y="1574"/>
                    <a:pt x="728" y="1564"/>
                    <a:pt x="744" y="1550"/>
                  </a:cubicBezTo>
                  <a:cubicBezTo>
                    <a:pt x="851" y="1467"/>
                    <a:pt x="953" y="1375"/>
                    <a:pt x="1046" y="1276"/>
                  </a:cubicBezTo>
                  <a:cubicBezTo>
                    <a:pt x="1121" y="1195"/>
                    <a:pt x="1205" y="1117"/>
                    <a:pt x="1275" y="1029"/>
                  </a:cubicBezTo>
                  <a:cubicBezTo>
                    <a:pt x="1333" y="957"/>
                    <a:pt x="1384" y="879"/>
                    <a:pt x="1437" y="803"/>
                  </a:cubicBezTo>
                  <a:cubicBezTo>
                    <a:pt x="1540" y="662"/>
                    <a:pt x="1630" y="518"/>
                    <a:pt x="1696" y="357"/>
                  </a:cubicBezTo>
                  <a:cubicBezTo>
                    <a:pt x="1717" y="305"/>
                    <a:pt x="1740" y="242"/>
                    <a:pt x="1747" y="186"/>
                  </a:cubicBezTo>
                  <a:cubicBezTo>
                    <a:pt x="1752" y="145"/>
                    <a:pt x="1753" y="58"/>
                    <a:pt x="1729" y="23"/>
                  </a:cubicBezTo>
                  <a:cubicBezTo>
                    <a:pt x="1719" y="7"/>
                    <a:pt x="1700" y="1"/>
                    <a:pt x="16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66"/>
            <p:cNvSpPr/>
            <p:nvPr/>
          </p:nvSpPr>
          <p:spPr>
            <a:xfrm>
              <a:off x="4081050" y="358300"/>
              <a:ext cx="575" cy="400"/>
            </a:xfrm>
            <a:custGeom>
              <a:rect b="b" l="l" r="r" t="t"/>
              <a:pathLst>
                <a:path extrusionOk="0" h="16" w="23">
                  <a:moveTo>
                    <a:pt x="21" y="0"/>
                  </a:moveTo>
                  <a:lnTo>
                    <a:pt x="21" y="0"/>
                  </a:lnTo>
                  <a:cubicBezTo>
                    <a:pt x="14" y="6"/>
                    <a:pt x="7" y="9"/>
                    <a:pt x="0" y="15"/>
                  </a:cubicBezTo>
                  <a:cubicBezTo>
                    <a:pt x="13" y="6"/>
                    <a:pt x="23" y="0"/>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66"/>
            <p:cNvSpPr/>
            <p:nvPr/>
          </p:nvSpPr>
          <p:spPr>
            <a:xfrm>
              <a:off x="4074350" y="361850"/>
              <a:ext cx="2075" cy="1425"/>
            </a:xfrm>
            <a:custGeom>
              <a:rect b="b" l="l" r="r" t="t"/>
              <a:pathLst>
                <a:path extrusionOk="0" h="57" w="83">
                  <a:moveTo>
                    <a:pt x="82" y="0"/>
                  </a:moveTo>
                  <a:cubicBezTo>
                    <a:pt x="36" y="32"/>
                    <a:pt x="1" y="56"/>
                    <a:pt x="2" y="56"/>
                  </a:cubicBezTo>
                  <a:cubicBezTo>
                    <a:pt x="3" y="56"/>
                    <a:pt x="18" y="47"/>
                    <a:pt x="53" y="24"/>
                  </a:cubicBezTo>
                  <a:cubicBezTo>
                    <a:pt x="56" y="20"/>
                    <a:pt x="70" y="8"/>
                    <a:pt x="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66"/>
            <p:cNvSpPr/>
            <p:nvPr/>
          </p:nvSpPr>
          <p:spPr>
            <a:xfrm>
              <a:off x="4077125" y="358950"/>
              <a:ext cx="3500" cy="2425"/>
            </a:xfrm>
            <a:custGeom>
              <a:rect b="b" l="l" r="r" t="t"/>
              <a:pathLst>
                <a:path extrusionOk="0" h="97" w="140">
                  <a:moveTo>
                    <a:pt x="140" y="1"/>
                  </a:moveTo>
                  <a:cubicBezTo>
                    <a:pt x="105" y="24"/>
                    <a:pt x="51" y="61"/>
                    <a:pt x="0" y="96"/>
                  </a:cubicBezTo>
                  <a:cubicBezTo>
                    <a:pt x="6" y="93"/>
                    <a:pt x="13" y="89"/>
                    <a:pt x="19" y="86"/>
                  </a:cubicBezTo>
                  <a:cubicBezTo>
                    <a:pt x="61" y="60"/>
                    <a:pt x="102" y="3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66"/>
            <p:cNvSpPr/>
            <p:nvPr/>
          </p:nvSpPr>
          <p:spPr>
            <a:xfrm>
              <a:off x="4080600" y="358675"/>
              <a:ext cx="475" cy="275"/>
            </a:xfrm>
            <a:custGeom>
              <a:rect b="b" l="l" r="r" t="t"/>
              <a:pathLst>
                <a:path extrusionOk="0" h="11" w="19">
                  <a:moveTo>
                    <a:pt x="18" y="0"/>
                  </a:moveTo>
                  <a:lnTo>
                    <a:pt x="13" y="4"/>
                  </a:lnTo>
                  <a:lnTo>
                    <a:pt x="13" y="4"/>
                  </a:lnTo>
                  <a:cubicBezTo>
                    <a:pt x="15" y="3"/>
                    <a:pt x="17" y="1"/>
                    <a:pt x="18" y="0"/>
                  </a:cubicBezTo>
                  <a:close/>
                  <a:moveTo>
                    <a:pt x="13" y="4"/>
                  </a:moveTo>
                  <a:lnTo>
                    <a:pt x="13" y="4"/>
                  </a:lnTo>
                  <a:cubicBezTo>
                    <a:pt x="11" y="5"/>
                    <a:pt x="9" y="6"/>
                    <a:pt x="7" y="7"/>
                  </a:cubicBezTo>
                  <a:lnTo>
                    <a:pt x="13" y="4"/>
                  </a:lnTo>
                  <a:close/>
                  <a:moveTo>
                    <a:pt x="7" y="7"/>
                  </a:moveTo>
                  <a:lnTo>
                    <a:pt x="1" y="11"/>
                  </a:lnTo>
                  <a:cubicBezTo>
                    <a:pt x="3" y="10"/>
                    <a:pt x="3" y="10"/>
                    <a:pt x="7"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66"/>
            <p:cNvSpPr/>
            <p:nvPr/>
          </p:nvSpPr>
          <p:spPr>
            <a:xfrm>
              <a:off x="4293125" y="772800"/>
              <a:ext cx="33125" cy="34700"/>
            </a:xfrm>
            <a:custGeom>
              <a:rect b="b" l="l" r="r" t="t"/>
              <a:pathLst>
                <a:path extrusionOk="0" h="1388" w="1325">
                  <a:moveTo>
                    <a:pt x="1281" y="0"/>
                  </a:moveTo>
                  <a:cubicBezTo>
                    <a:pt x="1245" y="0"/>
                    <a:pt x="1189" y="21"/>
                    <a:pt x="1181" y="24"/>
                  </a:cubicBezTo>
                  <a:cubicBezTo>
                    <a:pt x="1114" y="48"/>
                    <a:pt x="1041" y="81"/>
                    <a:pt x="988" y="130"/>
                  </a:cubicBezTo>
                  <a:cubicBezTo>
                    <a:pt x="872" y="239"/>
                    <a:pt x="765" y="364"/>
                    <a:pt x="661" y="487"/>
                  </a:cubicBezTo>
                  <a:cubicBezTo>
                    <a:pt x="576" y="587"/>
                    <a:pt x="495" y="693"/>
                    <a:pt x="414" y="798"/>
                  </a:cubicBezTo>
                  <a:cubicBezTo>
                    <a:pt x="341" y="892"/>
                    <a:pt x="266" y="985"/>
                    <a:pt x="188" y="1076"/>
                  </a:cubicBezTo>
                  <a:cubicBezTo>
                    <a:pt x="151" y="1120"/>
                    <a:pt x="126" y="1173"/>
                    <a:pt x="97" y="1222"/>
                  </a:cubicBezTo>
                  <a:cubicBezTo>
                    <a:pt x="96" y="1224"/>
                    <a:pt x="86" y="1240"/>
                    <a:pt x="86" y="1240"/>
                  </a:cubicBezTo>
                  <a:cubicBezTo>
                    <a:pt x="86" y="1240"/>
                    <a:pt x="88" y="1239"/>
                    <a:pt x="90" y="1234"/>
                  </a:cubicBezTo>
                  <a:lnTo>
                    <a:pt x="90" y="1234"/>
                  </a:lnTo>
                  <a:cubicBezTo>
                    <a:pt x="86" y="1243"/>
                    <a:pt x="80" y="1251"/>
                    <a:pt x="74" y="1260"/>
                  </a:cubicBezTo>
                  <a:cubicBezTo>
                    <a:pt x="60" y="1282"/>
                    <a:pt x="46" y="1304"/>
                    <a:pt x="32" y="1325"/>
                  </a:cubicBezTo>
                  <a:cubicBezTo>
                    <a:pt x="0" y="1374"/>
                    <a:pt x="28" y="1388"/>
                    <a:pt x="65" y="1388"/>
                  </a:cubicBezTo>
                  <a:cubicBezTo>
                    <a:pt x="88" y="1388"/>
                    <a:pt x="115" y="1383"/>
                    <a:pt x="135" y="1378"/>
                  </a:cubicBezTo>
                  <a:cubicBezTo>
                    <a:pt x="248" y="1349"/>
                    <a:pt x="352" y="1295"/>
                    <a:pt x="443" y="1220"/>
                  </a:cubicBezTo>
                  <a:cubicBezTo>
                    <a:pt x="570" y="1119"/>
                    <a:pt x="709" y="1017"/>
                    <a:pt x="817" y="896"/>
                  </a:cubicBezTo>
                  <a:cubicBezTo>
                    <a:pt x="901" y="801"/>
                    <a:pt x="980" y="701"/>
                    <a:pt x="1056" y="601"/>
                  </a:cubicBezTo>
                  <a:cubicBezTo>
                    <a:pt x="1128" y="503"/>
                    <a:pt x="1192" y="399"/>
                    <a:pt x="1248" y="291"/>
                  </a:cubicBezTo>
                  <a:cubicBezTo>
                    <a:pt x="1271" y="249"/>
                    <a:pt x="1282" y="198"/>
                    <a:pt x="1295" y="151"/>
                  </a:cubicBezTo>
                  <a:cubicBezTo>
                    <a:pt x="1308" y="106"/>
                    <a:pt x="1325" y="62"/>
                    <a:pt x="1312" y="15"/>
                  </a:cubicBezTo>
                  <a:cubicBezTo>
                    <a:pt x="1309" y="4"/>
                    <a:pt x="1297" y="0"/>
                    <a:pt x="12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6" name="Google Shape;1346;p66"/>
          <p:cNvGrpSpPr/>
          <p:nvPr/>
        </p:nvGrpSpPr>
        <p:grpSpPr>
          <a:xfrm rot="-351456">
            <a:off x="-135159" y="3146426"/>
            <a:ext cx="1760517" cy="2009318"/>
            <a:chOff x="1617533" y="2070461"/>
            <a:chExt cx="2389256" cy="2475006"/>
          </a:xfrm>
        </p:grpSpPr>
        <p:sp>
          <p:nvSpPr>
            <p:cNvPr id="1347" name="Google Shape;1347;p66"/>
            <p:cNvSpPr/>
            <p:nvPr/>
          </p:nvSpPr>
          <p:spPr>
            <a:xfrm rot="-910129">
              <a:off x="1851403" y="2286260"/>
              <a:ext cx="1921517" cy="2043408"/>
            </a:xfrm>
            <a:custGeom>
              <a:rect b="b" l="l" r="r" t="t"/>
              <a:pathLst>
                <a:path extrusionOk="0" h="60502" w="56893">
                  <a:moveTo>
                    <a:pt x="20537" y="1"/>
                  </a:moveTo>
                  <a:lnTo>
                    <a:pt x="13599" y="1943"/>
                  </a:lnTo>
                  <a:lnTo>
                    <a:pt x="10823" y="11934"/>
                  </a:lnTo>
                  <a:lnTo>
                    <a:pt x="2775" y="14432"/>
                  </a:lnTo>
                  <a:lnTo>
                    <a:pt x="0" y="26920"/>
                  </a:lnTo>
                  <a:lnTo>
                    <a:pt x="9158" y="47179"/>
                  </a:lnTo>
                  <a:lnTo>
                    <a:pt x="15541" y="52730"/>
                  </a:lnTo>
                  <a:lnTo>
                    <a:pt x="19149" y="59113"/>
                  </a:lnTo>
                  <a:lnTo>
                    <a:pt x="27476" y="60501"/>
                  </a:lnTo>
                  <a:lnTo>
                    <a:pt x="54673" y="53285"/>
                  </a:lnTo>
                  <a:lnTo>
                    <a:pt x="56893" y="40796"/>
                  </a:lnTo>
                  <a:lnTo>
                    <a:pt x="52175" y="33581"/>
                  </a:lnTo>
                  <a:lnTo>
                    <a:pt x="50510" y="24978"/>
                  </a:lnTo>
                  <a:lnTo>
                    <a:pt x="39687" y="20815"/>
                  </a:lnTo>
                  <a:lnTo>
                    <a:pt x="37744" y="6106"/>
                  </a:lnTo>
                  <a:lnTo>
                    <a:pt x="24978" y="3608"/>
                  </a:lnTo>
                  <a:lnTo>
                    <a:pt x="20537" y="1"/>
                  </a:lnTo>
                  <a:close/>
                </a:path>
              </a:pathLst>
            </a:custGeom>
            <a:solidFill>
              <a:schemeClr val="lt1"/>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66"/>
            <p:cNvSpPr/>
            <p:nvPr/>
          </p:nvSpPr>
          <p:spPr>
            <a:xfrm rot="-910129">
              <a:off x="2012729" y="2969561"/>
              <a:ext cx="520089" cy="1209117"/>
            </a:xfrm>
            <a:custGeom>
              <a:rect b="b" l="l" r="r" t="t"/>
              <a:pathLst>
                <a:path extrusionOk="0" h="35800" w="15399">
                  <a:moveTo>
                    <a:pt x="12464" y="1"/>
                  </a:moveTo>
                  <a:lnTo>
                    <a:pt x="2873" y="402"/>
                  </a:lnTo>
                  <a:cubicBezTo>
                    <a:pt x="2237" y="428"/>
                    <a:pt x="1556" y="470"/>
                    <a:pt x="1050" y="856"/>
                  </a:cubicBezTo>
                  <a:cubicBezTo>
                    <a:pt x="407" y="1347"/>
                    <a:pt x="243" y="2238"/>
                    <a:pt x="173" y="3045"/>
                  </a:cubicBezTo>
                  <a:cubicBezTo>
                    <a:pt x="0" y="5043"/>
                    <a:pt x="107" y="7057"/>
                    <a:pt x="361" y="9047"/>
                  </a:cubicBezTo>
                  <a:cubicBezTo>
                    <a:pt x="1688" y="19450"/>
                    <a:pt x="7202" y="29258"/>
                    <a:pt x="15399" y="35800"/>
                  </a:cubicBezTo>
                  <a:cubicBezTo>
                    <a:pt x="14554" y="34513"/>
                    <a:pt x="14030" y="32606"/>
                    <a:pt x="13794" y="31086"/>
                  </a:cubicBezTo>
                  <a:cubicBezTo>
                    <a:pt x="6548" y="24054"/>
                    <a:pt x="2080" y="14235"/>
                    <a:pt x="1535" y="4153"/>
                  </a:cubicBezTo>
                  <a:cubicBezTo>
                    <a:pt x="1469" y="2945"/>
                    <a:pt x="1577" y="1505"/>
                    <a:pt x="2613" y="884"/>
                  </a:cubicBezTo>
                  <a:cubicBezTo>
                    <a:pt x="2973" y="668"/>
                    <a:pt x="3379" y="594"/>
                    <a:pt x="3799" y="594"/>
                  </a:cubicBezTo>
                  <a:cubicBezTo>
                    <a:pt x="4232" y="594"/>
                    <a:pt x="4679" y="673"/>
                    <a:pt x="5103" y="755"/>
                  </a:cubicBezTo>
                  <a:lnTo>
                    <a:pt x="10653" y="1830"/>
                  </a:lnTo>
                  <a:cubicBezTo>
                    <a:pt x="11211" y="1222"/>
                    <a:pt x="11906" y="608"/>
                    <a:pt x="1246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66"/>
            <p:cNvSpPr/>
            <p:nvPr/>
          </p:nvSpPr>
          <p:spPr>
            <a:xfrm rot="-910129">
              <a:off x="1998830" y="3014310"/>
              <a:ext cx="336155" cy="942706"/>
            </a:xfrm>
            <a:custGeom>
              <a:rect b="b" l="l" r="r" t="t"/>
              <a:pathLst>
                <a:path extrusionOk="0" h="27912" w="9953">
                  <a:moveTo>
                    <a:pt x="4419" y="0"/>
                  </a:moveTo>
                  <a:cubicBezTo>
                    <a:pt x="4083" y="0"/>
                    <a:pt x="3747" y="7"/>
                    <a:pt x="3410" y="20"/>
                  </a:cubicBezTo>
                  <a:cubicBezTo>
                    <a:pt x="2901" y="39"/>
                    <a:pt x="2384" y="74"/>
                    <a:pt x="1909" y="254"/>
                  </a:cubicBezTo>
                  <a:cubicBezTo>
                    <a:pt x="1" y="972"/>
                    <a:pt x="48" y="3716"/>
                    <a:pt x="215" y="5360"/>
                  </a:cubicBezTo>
                  <a:cubicBezTo>
                    <a:pt x="637" y="9526"/>
                    <a:pt x="1465" y="13675"/>
                    <a:pt x="3015" y="17565"/>
                  </a:cubicBezTo>
                  <a:cubicBezTo>
                    <a:pt x="4565" y="21455"/>
                    <a:pt x="6858" y="25089"/>
                    <a:pt x="9953" y="27911"/>
                  </a:cubicBezTo>
                  <a:cubicBezTo>
                    <a:pt x="7378" y="21079"/>
                    <a:pt x="5048" y="14041"/>
                    <a:pt x="4654" y="6751"/>
                  </a:cubicBezTo>
                  <a:cubicBezTo>
                    <a:pt x="4586" y="5516"/>
                    <a:pt x="4572" y="4206"/>
                    <a:pt x="5035" y="3036"/>
                  </a:cubicBezTo>
                  <a:cubicBezTo>
                    <a:pt x="5543" y="1751"/>
                    <a:pt x="7422" y="889"/>
                    <a:pt x="8604" y="336"/>
                  </a:cubicBezTo>
                  <a:cubicBezTo>
                    <a:pt x="7219" y="113"/>
                    <a:pt x="5820" y="0"/>
                    <a:pt x="441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66"/>
            <p:cNvSpPr/>
            <p:nvPr/>
          </p:nvSpPr>
          <p:spPr>
            <a:xfrm rot="-910129">
              <a:off x="2138080" y="2469061"/>
              <a:ext cx="327644" cy="365741"/>
            </a:xfrm>
            <a:custGeom>
              <a:rect b="b" l="l" r="r" t="t"/>
              <a:pathLst>
                <a:path extrusionOk="0" h="10829" w="9701">
                  <a:moveTo>
                    <a:pt x="6151" y="0"/>
                  </a:moveTo>
                  <a:cubicBezTo>
                    <a:pt x="6117" y="0"/>
                    <a:pt x="6083" y="2"/>
                    <a:pt x="6048" y="6"/>
                  </a:cubicBezTo>
                  <a:cubicBezTo>
                    <a:pt x="5094" y="98"/>
                    <a:pt x="4141" y="193"/>
                    <a:pt x="3192" y="288"/>
                  </a:cubicBezTo>
                  <a:cubicBezTo>
                    <a:pt x="3107" y="392"/>
                    <a:pt x="3026" y="501"/>
                    <a:pt x="2945" y="609"/>
                  </a:cubicBezTo>
                  <a:cubicBezTo>
                    <a:pt x="1979" y="1918"/>
                    <a:pt x="1376" y="3476"/>
                    <a:pt x="862" y="5002"/>
                  </a:cubicBezTo>
                  <a:cubicBezTo>
                    <a:pt x="781" y="5246"/>
                    <a:pt x="703" y="5490"/>
                    <a:pt x="630" y="5736"/>
                  </a:cubicBezTo>
                  <a:cubicBezTo>
                    <a:pt x="428" y="6439"/>
                    <a:pt x="273" y="7154"/>
                    <a:pt x="167" y="7876"/>
                  </a:cubicBezTo>
                  <a:cubicBezTo>
                    <a:pt x="97" y="8364"/>
                    <a:pt x="47" y="8857"/>
                    <a:pt x="21" y="9348"/>
                  </a:cubicBezTo>
                  <a:cubicBezTo>
                    <a:pt x="0" y="9711"/>
                    <a:pt x="163" y="10514"/>
                    <a:pt x="13" y="10826"/>
                  </a:cubicBezTo>
                  <a:lnTo>
                    <a:pt x="13" y="10826"/>
                  </a:lnTo>
                  <a:cubicBezTo>
                    <a:pt x="494" y="9834"/>
                    <a:pt x="1787" y="9189"/>
                    <a:pt x="2467" y="8298"/>
                  </a:cubicBezTo>
                  <a:cubicBezTo>
                    <a:pt x="2505" y="8247"/>
                    <a:pt x="2540" y="8197"/>
                    <a:pt x="2575" y="8147"/>
                  </a:cubicBezTo>
                  <a:cubicBezTo>
                    <a:pt x="2594" y="8120"/>
                    <a:pt x="2611" y="8090"/>
                    <a:pt x="2625" y="8058"/>
                  </a:cubicBezTo>
                  <a:cubicBezTo>
                    <a:pt x="2845" y="7691"/>
                    <a:pt x="2930" y="7270"/>
                    <a:pt x="2972" y="6838"/>
                  </a:cubicBezTo>
                  <a:cubicBezTo>
                    <a:pt x="3030" y="6297"/>
                    <a:pt x="3014" y="5733"/>
                    <a:pt x="3089" y="5222"/>
                  </a:cubicBezTo>
                  <a:cubicBezTo>
                    <a:pt x="3103" y="5098"/>
                    <a:pt x="3124" y="4978"/>
                    <a:pt x="3143" y="4859"/>
                  </a:cubicBezTo>
                  <a:cubicBezTo>
                    <a:pt x="3147" y="4854"/>
                    <a:pt x="3147" y="4851"/>
                    <a:pt x="3147" y="4844"/>
                  </a:cubicBezTo>
                  <a:cubicBezTo>
                    <a:pt x="3324" y="3742"/>
                    <a:pt x="3595" y="2711"/>
                    <a:pt x="4135" y="1714"/>
                  </a:cubicBezTo>
                  <a:lnTo>
                    <a:pt x="4240" y="1528"/>
                  </a:lnTo>
                  <a:cubicBezTo>
                    <a:pt x="4383" y="1280"/>
                    <a:pt x="4553" y="1034"/>
                    <a:pt x="4754" y="825"/>
                  </a:cubicBezTo>
                  <a:cubicBezTo>
                    <a:pt x="4760" y="821"/>
                    <a:pt x="4765" y="818"/>
                    <a:pt x="4768" y="813"/>
                  </a:cubicBezTo>
                  <a:cubicBezTo>
                    <a:pt x="4795" y="780"/>
                    <a:pt x="4824" y="749"/>
                    <a:pt x="4854" y="720"/>
                  </a:cubicBezTo>
                  <a:cubicBezTo>
                    <a:pt x="5086" y="504"/>
                    <a:pt x="5361" y="342"/>
                    <a:pt x="5677" y="299"/>
                  </a:cubicBezTo>
                  <a:cubicBezTo>
                    <a:pt x="5692" y="358"/>
                    <a:pt x="5704" y="415"/>
                    <a:pt x="5716" y="473"/>
                  </a:cubicBezTo>
                  <a:cubicBezTo>
                    <a:pt x="5940" y="1505"/>
                    <a:pt x="5816" y="2548"/>
                    <a:pt x="5750" y="3595"/>
                  </a:cubicBezTo>
                  <a:cubicBezTo>
                    <a:pt x="5727" y="3932"/>
                    <a:pt x="5657" y="6475"/>
                    <a:pt x="5403" y="6564"/>
                  </a:cubicBezTo>
                  <a:cubicBezTo>
                    <a:pt x="5750" y="6440"/>
                    <a:pt x="6130" y="6324"/>
                    <a:pt x="6527" y="6212"/>
                  </a:cubicBezTo>
                  <a:cubicBezTo>
                    <a:pt x="7285" y="5992"/>
                    <a:pt x="8105" y="5783"/>
                    <a:pt x="8842" y="5562"/>
                  </a:cubicBezTo>
                  <a:cubicBezTo>
                    <a:pt x="9120" y="5478"/>
                    <a:pt x="9391" y="5393"/>
                    <a:pt x="9642" y="5304"/>
                  </a:cubicBezTo>
                  <a:cubicBezTo>
                    <a:pt x="9700" y="5284"/>
                    <a:pt x="8192" y="2378"/>
                    <a:pt x="8042" y="2124"/>
                  </a:cubicBezTo>
                  <a:cubicBezTo>
                    <a:pt x="7591" y="1361"/>
                    <a:pt x="7120" y="0"/>
                    <a:pt x="6151" y="0"/>
                  </a:cubicBezTo>
                  <a:close/>
                  <a:moveTo>
                    <a:pt x="13" y="10826"/>
                  </a:moveTo>
                  <a:lnTo>
                    <a:pt x="13" y="10826"/>
                  </a:lnTo>
                  <a:cubicBezTo>
                    <a:pt x="13" y="10827"/>
                    <a:pt x="13" y="10828"/>
                    <a:pt x="12" y="10829"/>
                  </a:cubicBezTo>
                  <a:cubicBezTo>
                    <a:pt x="13" y="10828"/>
                    <a:pt x="13" y="10827"/>
                    <a:pt x="13" y="10826"/>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66"/>
            <p:cNvSpPr/>
            <p:nvPr/>
          </p:nvSpPr>
          <p:spPr>
            <a:xfrm rot="-910129">
              <a:off x="2200944" y="2460691"/>
              <a:ext cx="251415" cy="273740"/>
            </a:xfrm>
            <a:custGeom>
              <a:rect b="b" l="l" r="r" t="t"/>
              <a:pathLst>
                <a:path extrusionOk="0" h="8105" w="7444">
                  <a:moveTo>
                    <a:pt x="3894" y="0"/>
                  </a:moveTo>
                  <a:cubicBezTo>
                    <a:pt x="3860" y="0"/>
                    <a:pt x="3826" y="2"/>
                    <a:pt x="3791" y="6"/>
                  </a:cubicBezTo>
                  <a:cubicBezTo>
                    <a:pt x="2837" y="98"/>
                    <a:pt x="1884" y="192"/>
                    <a:pt x="935" y="288"/>
                  </a:cubicBezTo>
                  <a:cubicBezTo>
                    <a:pt x="850" y="392"/>
                    <a:pt x="769" y="501"/>
                    <a:pt x="688" y="609"/>
                  </a:cubicBezTo>
                  <a:cubicBezTo>
                    <a:pt x="785" y="605"/>
                    <a:pt x="882" y="603"/>
                    <a:pt x="979" y="603"/>
                  </a:cubicBezTo>
                  <a:cubicBezTo>
                    <a:pt x="1188" y="603"/>
                    <a:pt x="1396" y="611"/>
                    <a:pt x="1604" y="628"/>
                  </a:cubicBezTo>
                  <a:cubicBezTo>
                    <a:pt x="580" y="2918"/>
                    <a:pt x="1" y="5592"/>
                    <a:pt x="201" y="8104"/>
                  </a:cubicBezTo>
                  <a:cubicBezTo>
                    <a:pt x="255" y="8090"/>
                    <a:pt x="314" y="8073"/>
                    <a:pt x="367" y="8058"/>
                  </a:cubicBezTo>
                  <a:cubicBezTo>
                    <a:pt x="491" y="8024"/>
                    <a:pt x="611" y="7992"/>
                    <a:pt x="735" y="7958"/>
                  </a:cubicBezTo>
                  <a:cubicBezTo>
                    <a:pt x="731" y="7606"/>
                    <a:pt x="715" y="7227"/>
                    <a:pt x="715" y="6837"/>
                  </a:cubicBezTo>
                  <a:cubicBezTo>
                    <a:pt x="715" y="6169"/>
                    <a:pt x="742" y="5473"/>
                    <a:pt x="885" y="4858"/>
                  </a:cubicBezTo>
                  <a:cubicBezTo>
                    <a:pt x="890" y="4854"/>
                    <a:pt x="890" y="4851"/>
                    <a:pt x="890" y="4844"/>
                  </a:cubicBezTo>
                  <a:cubicBezTo>
                    <a:pt x="1067" y="3742"/>
                    <a:pt x="1338" y="2710"/>
                    <a:pt x="1878" y="1713"/>
                  </a:cubicBezTo>
                  <a:cubicBezTo>
                    <a:pt x="2028" y="1331"/>
                    <a:pt x="2211" y="1038"/>
                    <a:pt x="2497" y="824"/>
                  </a:cubicBezTo>
                  <a:cubicBezTo>
                    <a:pt x="2503" y="821"/>
                    <a:pt x="2508" y="818"/>
                    <a:pt x="2511" y="813"/>
                  </a:cubicBezTo>
                  <a:cubicBezTo>
                    <a:pt x="2538" y="779"/>
                    <a:pt x="2567" y="748"/>
                    <a:pt x="2597" y="719"/>
                  </a:cubicBezTo>
                  <a:cubicBezTo>
                    <a:pt x="2829" y="503"/>
                    <a:pt x="3103" y="341"/>
                    <a:pt x="3420" y="299"/>
                  </a:cubicBezTo>
                  <a:cubicBezTo>
                    <a:pt x="3435" y="356"/>
                    <a:pt x="3447" y="414"/>
                    <a:pt x="3458" y="473"/>
                  </a:cubicBezTo>
                  <a:cubicBezTo>
                    <a:pt x="3495" y="467"/>
                    <a:pt x="3533" y="464"/>
                    <a:pt x="3570" y="464"/>
                  </a:cubicBezTo>
                  <a:cubicBezTo>
                    <a:pt x="3608" y="464"/>
                    <a:pt x="3646" y="467"/>
                    <a:pt x="3683" y="473"/>
                  </a:cubicBezTo>
                  <a:cubicBezTo>
                    <a:pt x="4147" y="546"/>
                    <a:pt x="4417" y="1014"/>
                    <a:pt x="4626" y="1430"/>
                  </a:cubicBezTo>
                  <a:cubicBezTo>
                    <a:pt x="5201" y="2590"/>
                    <a:pt x="5780" y="3751"/>
                    <a:pt x="6361" y="4917"/>
                  </a:cubicBezTo>
                  <a:cubicBezTo>
                    <a:pt x="6295" y="5145"/>
                    <a:pt x="6404" y="5391"/>
                    <a:pt x="6585" y="5562"/>
                  </a:cubicBezTo>
                  <a:cubicBezTo>
                    <a:pt x="6863" y="5478"/>
                    <a:pt x="7133" y="5393"/>
                    <a:pt x="7385" y="5304"/>
                  </a:cubicBezTo>
                  <a:cubicBezTo>
                    <a:pt x="7443" y="5284"/>
                    <a:pt x="5935" y="2378"/>
                    <a:pt x="5785" y="2122"/>
                  </a:cubicBezTo>
                  <a:cubicBezTo>
                    <a:pt x="5334" y="1361"/>
                    <a:pt x="4863" y="0"/>
                    <a:pt x="3894" y="0"/>
                  </a:cubicBezTo>
                  <a:close/>
                </a:path>
              </a:pathLst>
            </a:custGeom>
            <a:gradFill>
              <a:gsLst>
                <a:gs pos="0">
                  <a:schemeClr val="lt1"/>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66"/>
            <p:cNvSpPr/>
            <p:nvPr/>
          </p:nvSpPr>
          <p:spPr>
            <a:xfrm rot="-910129">
              <a:off x="2281702" y="2460548"/>
              <a:ext cx="130943" cy="215412"/>
            </a:xfrm>
            <a:custGeom>
              <a:rect b="b" l="l" r="r" t="t"/>
              <a:pathLst>
                <a:path extrusionOk="0" h="6378" w="3877">
                  <a:moveTo>
                    <a:pt x="821" y="0"/>
                  </a:moveTo>
                  <a:cubicBezTo>
                    <a:pt x="484" y="0"/>
                    <a:pt x="214" y="203"/>
                    <a:pt x="1" y="534"/>
                  </a:cubicBezTo>
                  <a:cubicBezTo>
                    <a:pt x="233" y="318"/>
                    <a:pt x="507" y="156"/>
                    <a:pt x="824" y="112"/>
                  </a:cubicBezTo>
                  <a:cubicBezTo>
                    <a:pt x="1101" y="1199"/>
                    <a:pt x="967" y="2304"/>
                    <a:pt x="897" y="3409"/>
                  </a:cubicBezTo>
                  <a:cubicBezTo>
                    <a:pt x="874" y="3745"/>
                    <a:pt x="805" y="6289"/>
                    <a:pt x="549" y="6378"/>
                  </a:cubicBezTo>
                  <a:cubicBezTo>
                    <a:pt x="897" y="6254"/>
                    <a:pt x="1276" y="6137"/>
                    <a:pt x="1673" y="6026"/>
                  </a:cubicBezTo>
                  <a:cubicBezTo>
                    <a:pt x="2006" y="5886"/>
                    <a:pt x="2334" y="5747"/>
                    <a:pt x="2667" y="5612"/>
                  </a:cubicBezTo>
                  <a:cubicBezTo>
                    <a:pt x="3030" y="5457"/>
                    <a:pt x="3420" y="5283"/>
                    <a:pt x="3617" y="4943"/>
                  </a:cubicBezTo>
                  <a:cubicBezTo>
                    <a:pt x="3877" y="4495"/>
                    <a:pt x="3718" y="3932"/>
                    <a:pt x="3521" y="3456"/>
                  </a:cubicBezTo>
                  <a:cubicBezTo>
                    <a:pt x="3126" y="2488"/>
                    <a:pt x="2602" y="1578"/>
                    <a:pt x="1964" y="750"/>
                  </a:cubicBezTo>
                  <a:cubicBezTo>
                    <a:pt x="1743" y="466"/>
                    <a:pt x="1492" y="179"/>
                    <a:pt x="1148" y="58"/>
                  </a:cubicBezTo>
                  <a:cubicBezTo>
                    <a:pt x="1033" y="19"/>
                    <a:pt x="924" y="0"/>
                    <a:pt x="821" y="0"/>
                  </a:cubicBezTo>
                  <a:close/>
                </a:path>
              </a:pathLst>
            </a:custGeom>
            <a:gradFill>
              <a:gsLst>
                <a:gs pos="0">
                  <a:srgbClr val="000000">
                    <a:alpha val="56862"/>
                  </a:srgbClr>
                </a:gs>
                <a:gs pos="100000">
                  <a:srgbClr val="43434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66"/>
            <p:cNvSpPr/>
            <p:nvPr/>
          </p:nvSpPr>
          <p:spPr>
            <a:xfrm rot="-910129">
              <a:off x="2158964" y="2625655"/>
              <a:ext cx="94298" cy="237433"/>
            </a:xfrm>
            <a:custGeom>
              <a:rect b="b" l="l" r="r" t="t"/>
              <a:pathLst>
                <a:path extrusionOk="0" h="7030" w="2792">
                  <a:moveTo>
                    <a:pt x="2791" y="1"/>
                  </a:moveTo>
                  <a:lnTo>
                    <a:pt x="2791" y="1"/>
                  </a:lnTo>
                  <a:cubicBezTo>
                    <a:pt x="2683" y="426"/>
                    <a:pt x="2248" y="669"/>
                    <a:pt x="1883" y="904"/>
                  </a:cubicBezTo>
                  <a:cubicBezTo>
                    <a:pt x="1519" y="1136"/>
                    <a:pt x="1120" y="1326"/>
                    <a:pt x="827" y="1646"/>
                  </a:cubicBezTo>
                  <a:cubicBezTo>
                    <a:pt x="744" y="1735"/>
                    <a:pt x="670" y="1833"/>
                    <a:pt x="607" y="1936"/>
                  </a:cubicBezTo>
                  <a:cubicBezTo>
                    <a:pt x="411" y="2640"/>
                    <a:pt x="262" y="3355"/>
                    <a:pt x="160" y="4077"/>
                  </a:cubicBezTo>
                  <a:cubicBezTo>
                    <a:pt x="93" y="4565"/>
                    <a:pt x="45" y="5058"/>
                    <a:pt x="18" y="5549"/>
                  </a:cubicBezTo>
                  <a:cubicBezTo>
                    <a:pt x="0" y="5912"/>
                    <a:pt x="156" y="6716"/>
                    <a:pt x="12" y="7028"/>
                  </a:cubicBezTo>
                  <a:lnTo>
                    <a:pt x="12" y="7028"/>
                  </a:lnTo>
                  <a:cubicBezTo>
                    <a:pt x="474" y="6035"/>
                    <a:pt x="1720" y="5391"/>
                    <a:pt x="2374" y="4499"/>
                  </a:cubicBezTo>
                  <a:cubicBezTo>
                    <a:pt x="2413" y="2992"/>
                    <a:pt x="2552" y="1489"/>
                    <a:pt x="2791" y="1"/>
                  </a:cubicBezTo>
                  <a:close/>
                  <a:moveTo>
                    <a:pt x="12" y="7028"/>
                  </a:moveTo>
                  <a:cubicBezTo>
                    <a:pt x="12" y="7028"/>
                    <a:pt x="11" y="7029"/>
                    <a:pt x="11" y="7030"/>
                  </a:cubicBezTo>
                  <a:cubicBezTo>
                    <a:pt x="11" y="7029"/>
                    <a:pt x="12" y="7028"/>
                    <a:pt x="12" y="7028"/>
                  </a:cubicBezTo>
                  <a:close/>
                </a:path>
              </a:pathLst>
            </a:custGeom>
            <a:gradFill>
              <a:gsLst>
                <a:gs pos="0">
                  <a:srgbClr val="000000">
                    <a:alpha val="56862"/>
                  </a:srgbClr>
                </a:gs>
                <a:gs pos="100000">
                  <a:srgbClr val="43434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66"/>
            <p:cNvSpPr/>
            <p:nvPr/>
          </p:nvSpPr>
          <p:spPr>
            <a:xfrm rot="-910129">
              <a:off x="2229314" y="2457987"/>
              <a:ext cx="1472083" cy="1735658"/>
            </a:xfrm>
            <a:custGeom>
              <a:rect b="b" l="l" r="r" t="t"/>
              <a:pathLst>
                <a:path extrusionOk="0" h="51390" w="43586">
                  <a:moveTo>
                    <a:pt x="13301" y="256"/>
                  </a:moveTo>
                  <a:cubicBezTo>
                    <a:pt x="11709" y="256"/>
                    <a:pt x="10107" y="589"/>
                    <a:pt x="8634" y="1190"/>
                  </a:cubicBezTo>
                  <a:cubicBezTo>
                    <a:pt x="8314" y="1321"/>
                    <a:pt x="8002" y="1473"/>
                    <a:pt x="7703" y="1646"/>
                  </a:cubicBezTo>
                  <a:cubicBezTo>
                    <a:pt x="6644" y="2245"/>
                    <a:pt x="5871" y="3018"/>
                    <a:pt x="4982" y="3980"/>
                  </a:cubicBezTo>
                  <a:cubicBezTo>
                    <a:pt x="2706" y="6473"/>
                    <a:pt x="1438" y="9773"/>
                    <a:pt x="913" y="13070"/>
                  </a:cubicBezTo>
                  <a:cubicBezTo>
                    <a:pt x="0" y="18807"/>
                    <a:pt x="735" y="24925"/>
                    <a:pt x="1956" y="30568"/>
                  </a:cubicBezTo>
                  <a:cubicBezTo>
                    <a:pt x="2808" y="34506"/>
                    <a:pt x="4010" y="38360"/>
                    <a:pt x="5549" y="42084"/>
                  </a:cubicBezTo>
                  <a:cubicBezTo>
                    <a:pt x="6736" y="44967"/>
                    <a:pt x="8239" y="49670"/>
                    <a:pt x="11396" y="50984"/>
                  </a:cubicBezTo>
                  <a:cubicBezTo>
                    <a:pt x="12217" y="51318"/>
                    <a:pt x="13121" y="51390"/>
                    <a:pt x="14009" y="51390"/>
                  </a:cubicBezTo>
                  <a:cubicBezTo>
                    <a:pt x="14054" y="51390"/>
                    <a:pt x="14100" y="51390"/>
                    <a:pt x="14145" y="51389"/>
                  </a:cubicBezTo>
                  <a:cubicBezTo>
                    <a:pt x="18999" y="51351"/>
                    <a:pt x="24049" y="50102"/>
                    <a:pt x="28730" y="48889"/>
                  </a:cubicBezTo>
                  <a:cubicBezTo>
                    <a:pt x="33317" y="47702"/>
                    <a:pt x="37857" y="46025"/>
                    <a:pt x="41695" y="43178"/>
                  </a:cubicBezTo>
                  <a:cubicBezTo>
                    <a:pt x="43001" y="42211"/>
                    <a:pt x="43148" y="40577"/>
                    <a:pt x="43585" y="39015"/>
                  </a:cubicBezTo>
                  <a:cubicBezTo>
                    <a:pt x="41312" y="38362"/>
                    <a:pt x="39307" y="36584"/>
                    <a:pt x="37818" y="34737"/>
                  </a:cubicBezTo>
                  <a:cubicBezTo>
                    <a:pt x="36338" y="32899"/>
                    <a:pt x="35284" y="30753"/>
                    <a:pt x="34360" y="28574"/>
                  </a:cubicBezTo>
                  <a:cubicBezTo>
                    <a:pt x="33660" y="26923"/>
                    <a:pt x="33193" y="25176"/>
                    <a:pt x="32655" y="23468"/>
                  </a:cubicBezTo>
                  <a:cubicBezTo>
                    <a:pt x="32579" y="23230"/>
                    <a:pt x="32494" y="22975"/>
                    <a:pt x="32292" y="22827"/>
                  </a:cubicBezTo>
                  <a:cubicBezTo>
                    <a:pt x="32125" y="22704"/>
                    <a:pt x="31911" y="22679"/>
                    <a:pt x="31699" y="22679"/>
                  </a:cubicBezTo>
                  <a:cubicBezTo>
                    <a:pt x="31640" y="22679"/>
                    <a:pt x="31581" y="22681"/>
                    <a:pt x="31523" y="22683"/>
                  </a:cubicBezTo>
                  <a:cubicBezTo>
                    <a:pt x="31256" y="22692"/>
                    <a:pt x="29166" y="22854"/>
                    <a:pt x="27707" y="22854"/>
                  </a:cubicBezTo>
                  <a:cubicBezTo>
                    <a:pt x="26902" y="22854"/>
                    <a:pt x="26289" y="22805"/>
                    <a:pt x="26283" y="22653"/>
                  </a:cubicBezTo>
                  <a:cubicBezTo>
                    <a:pt x="26101" y="17989"/>
                    <a:pt x="25915" y="13298"/>
                    <a:pt x="24925" y="8737"/>
                  </a:cubicBezTo>
                  <a:cubicBezTo>
                    <a:pt x="24484" y="6706"/>
                    <a:pt x="23861" y="4657"/>
                    <a:pt x="22596" y="3007"/>
                  </a:cubicBezTo>
                  <a:cubicBezTo>
                    <a:pt x="20294" y="1"/>
                    <a:pt x="17085" y="377"/>
                    <a:pt x="13689" y="263"/>
                  </a:cubicBezTo>
                  <a:cubicBezTo>
                    <a:pt x="13560" y="258"/>
                    <a:pt x="13430" y="256"/>
                    <a:pt x="13301" y="256"/>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66"/>
            <p:cNvSpPr/>
            <p:nvPr/>
          </p:nvSpPr>
          <p:spPr>
            <a:xfrm rot="-910129">
              <a:off x="2229314" y="2457987"/>
              <a:ext cx="1472083" cy="1735658"/>
            </a:xfrm>
            <a:custGeom>
              <a:rect b="b" l="l" r="r" t="t"/>
              <a:pathLst>
                <a:path extrusionOk="0" h="51390" w="43586">
                  <a:moveTo>
                    <a:pt x="13301" y="256"/>
                  </a:moveTo>
                  <a:cubicBezTo>
                    <a:pt x="11709" y="256"/>
                    <a:pt x="10107" y="589"/>
                    <a:pt x="8634" y="1190"/>
                  </a:cubicBezTo>
                  <a:cubicBezTo>
                    <a:pt x="8314" y="1321"/>
                    <a:pt x="8002" y="1473"/>
                    <a:pt x="7703" y="1646"/>
                  </a:cubicBezTo>
                  <a:cubicBezTo>
                    <a:pt x="6644" y="2245"/>
                    <a:pt x="5871" y="3018"/>
                    <a:pt x="4982" y="3980"/>
                  </a:cubicBezTo>
                  <a:cubicBezTo>
                    <a:pt x="2706" y="6473"/>
                    <a:pt x="1438" y="9773"/>
                    <a:pt x="913" y="13070"/>
                  </a:cubicBezTo>
                  <a:cubicBezTo>
                    <a:pt x="0" y="18807"/>
                    <a:pt x="735" y="24925"/>
                    <a:pt x="1956" y="30568"/>
                  </a:cubicBezTo>
                  <a:cubicBezTo>
                    <a:pt x="2808" y="34506"/>
                    <a:pt x="4010" y="38360"/>
                    <a:pt x="5549" y="42084"/>
                  </a:cubicBezTo>
                  <a:cubicBezTo>
                    <a:pt x="6736" y="44967"/>
                    <a:pt x="8239" y="49670"/>
                    <a:pt x="11396" y="50984"/>
                  </a:cubicBezTo>
                  <a:cubicBezTo>
                    <a:pt x="12217" y="51318"/>
                    <a:pt x="13121" y="51390"/>
                    <a:pt x="14009" y="51390"/>
                  </a:cubicBezTo>
                  <a:cubicBezTo>
                    <a:pt x="14054" y="51390"/>
                    <a:pt x="14100" y="51390"/>
                    <a:pt x="14145" y="51389"/>
                  </a:cubicBezTo>
                  <a:cubicBezTo>
                    <a:pt x="18999" y="51351"/>
                    <a:pt x="24049" y="50102"/>
                    <a:pt x="28730" y="48889"/>
                  </a:cubicBezTo>
                  <a:cubicBezTo>
                    <a:pt x="33317" y="47702"/>
                    <a:pt x="37857" y="46025"/>
                    <a:pt x="41695" y="43178"/>
                  </a:cubicBezTo>
                  <a:cubicBezTo>
                    <a:pt x="43001" y="42211"/>
                    <a:pt x="43148" y="40577"/>
                    <a:pt x="43585" y="39015"/>
                  </a:cubicBezTo>
                  <a:cubicBezTo>
                    <a:pt x="41312" y="38362"/>
                    <a:pt x="39307" y="36584"/>
                    <a:pt x="37818" y="34737"/>
                  </a:cubicBezTo>
                  <a:cubicBezTo>
                    <a:pt x="36338" y="32899"/>
                    <a:pt x="35284" y="30753"/>
                    <a:pt x="34360" y="28574"/>
                  </a:cubicBezTo>
                  <a:cubicBezTo>
                    <a:pt x="33660" y="26923"/>
                    <a:pt x="33193" y="25176"/>
                    <a:pt x="32655" y="23468"/>
                  </a:cubicBezTo>
                  <a:cubicBezTo>
                    <a:pt x="32579" y="23230"/>
                    <a:pt x="32494" y="22975"/>
                    <a:pt x="32292" y="22827"/>
                  </a:cubicBezTo>
                  <a:cubicBezTo>
                    <a:pt x="32125" y="22704"/>
                    <a:pt x="31911" y="22679"/>
                    <a:pt x="31699" y="22679"/>
                  </a:cubicBezTo>
                  <a:cubicBezTo>
                    <a:pt x="31640" y="22679"/>
                    <a:pt x="31581" y="22681"/>
                    <a:pt x="31523" y="22683"/>
                  </a:cubicBezTo>
                  <a:cubicBezTo>
                    <a:pt x="31256" y="22692"/>
                    <a:pt x="29166" y="22854"/>
                    <a:pt x="27707" y="22854"/>
                  </a:cubicBezTo>
                  <a:cubicBezTo>
                    <a:pt x="26902" y="22854"/>
                    <a:pt x="26289" y="22805"/>
                    <a:pt x="26283" y="22653"/>
                  </a:cubicBezTo>
                  <a:cubicBezTo>
                    <a:pt x="26101" y="17989"/>
                    <a:pt x="25915" y="13298"/>
                    <a:pt x="24925" y="8737"/>
                  </a:cubicBezTo>
                  <a:cubicBezTo>
                    <a:pt x="24484" y="6706"/>
                    <a:pt x="23861" y="4657"/>
                    <a:pt x="22596" y="3007"/>
                  </a:cubicBezTo>
                  <a:cubicBezTo>
                    <a:pt x="20294" y="1"/>
                    <a:pt x="17085" y="377"/>
                    <a:pt x="13689" y="263"/>
                  </a:cubicBezTo>
                  <a:cubicBezTo>
                    <a:pt x="13560" y="258"/>
                    <a:pt x="13430" y="256"/>
                    <a:pt x="13301" y="256"/>
                  </a:cubicBezTo>
                  <a:close/>
                </a:path>
              </a:pathLst>
            </a:custGeom>
            <a:gradFill>
              <a:gsLst>
                <a:gs pos="0">
                  <a:srgbClr val="000000">
                    <a:alpha val="14509"/>
                  </a:srgbClr>
                </a:gs>
                <a:gs pos="100000">
                  <a:schemeClr val="accent1"/>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66"/>
            <p:cNvSpPr/>
            <p:nvPr/>
          </p:nvSpPr>
          <p:spPr>
            <a:xfrm rot="-910129">
              <a:off x="2293604" y="2574392"/>
              <a:ext cx="338080" cy="139589"/>
            </a:xfrm>
            <a:custGeom>
              <a:rect b="b" l="l" r="r" t="t"/>
              <a:pathLst>
                <a:path extrusionOk="0" h="4133" w="10010">
                  <a:moveTo>
                    <a:pt x="5605" y="0"/>
                  </a:moveTo>
                  <a:cubicBezTo>
                    <a:pt x="4010" y="0"/>
                    <a:pt x="2406" y="333"/>
                    <a:pt x="931" y="934"/>
                  </a:cubicBezTo>
                  <a:cubicBezTo>
                    <a:pt x="611" y="1065"/>
                    <a:pt x="299" y="1218"/>
                    <a:pt x="0" y="1391"/>
                  </a:cubicBezTo>
                  <a:cubicBezTo>
                    <a:pt x="846" y="1332"/>
                    <a:pt x="1709" y="1219"/>
                    <a:pt x="2557" y="1213"/>
                  </a:cubicBezTo>
                  <a:cubicBezTo>
                    <a:pt x="2559" y="1213"/>
                    <a:pt x="2560" y="1213"/>
                    <a:pt x="2562" y="1213"/>
                  </a:cubicBezTo>
                  <a:cubicBezTo>
                    <a:pt x="2901" y="1213"/>
                    <a:pt x="3625" y="1376"/>
                    <a:pt x="4132" y="1376"/>
                  </a:cubicBezTo>
                  <a:cubicBezTo>
                    <a:pt x="4321" y="1376"/>
                    <a:pt x="4481" y="1353"/>
                    <a:pt x="4579" y="1291"/>
                  </a:cubicBezTo>
                  <a:lnTo>
                    <a:pt x="4579" y="1291"/>
                  </a:lnTo>
                  <a:cubicBezTo>
                    <a:pt x="3268" y="2131"/>
                    <a:pt x="2031" y="3082"/>
                    <a:pt x="882" y="4132"/>
                  </a:cubicBezTo>
                  <a:cubicBezTo>
                    <a:pt x="3630" y="2221"/>
                    <a:pt x="6734" y="879"/>
                    <a:pt x="10009" y="186"/>
                  </a:cubicBezTo>
                  <a:cubicBezTo>
                    <a:pt x="8664" y="99"/>
                    <a:pt x="7326" y="52"/>
                    <a:pt x="5986" y="7"/>
                  </a:cubicBezTo>
                  <a:cubicBezTo>
                    <a:pt x="5859" y="2"/>
                    <a:pt x="5732" y="0"/>
                    <a:pt x="5605" y="0"/>
                  </a:cubicBezTo>
                  <a:close/>
                </a:path>
              </a:pathLst>
            </a:custGeom>
            <a:gradFill>
              <a:gsLst>
                <a:gs pos="0">
                  <a:schemeClr val="lt1"/>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66"/>
            <p:cNvSpPr/>
            <p:nvPr/>
          </p:nvSpPr>
          <p:spPr>
            <a:xfrm rot="-910129">
              <a:off x="2131356" y="2705561"/>
              <a:ext cx="342032" cy="323186"/>
            </a:xfrm>
            <a:custGeom>
              <a:rect b="b" l="l" r="r" t="t"/>
              <a:pathLst>
                <a:path extrusionOk="0" h="9569" w="10127">
                  <a:moveTo>
                    <a:pt x="10127" y="1"/>
                  </a:moveTo>
                  <a:lnTo>
                    <a:pt x="10127" y="1"/>
                  </a:lnTo>
                  <a:cubicBezTo>
                    <a:pt x="9250" y="246"/>
                    <a:pt x="7885" y="901"/>
                    <a:pt x="6834" y="901"/>
                  </a:cubicBezTo>
                  <a:cubicBezTo>
                    <a:pt x="6590" y="901"/>
                    <a:pt x="6362" y="866"/>
                    <a:pt x="6162" y="782"/>
                  </a:cubicBezTo>
                  <a:cubicBezTo>
                    <a:pt x="5820" y="638"/>
                    <a:pt x="5473" y="441"/>
                    <a:pt x="5112" y="441"/>
                  </a:cubicBezTo>
                  <a:cubicBezTo>
                    <a:pt x="5061" y="441"/>
                    <a:pt x="5009" y="445"/>
                    <a:pt x="4957" y="454"/>
                  </a:cubicBezTo>
                  <a:cubicBezTo>
                    <a:pt x="4581" y="518"/>
                    <a:pt x="4295" y="813"/>
                    <a:pt x="4046" y="1100"/>
                  </a:cubicBezTo>
                  <a:cubicBezTo>
                    <a:pt x="2101" y="3342"/>
                    <a:pt x="715" y="6012"/>
                    <a:pt x="0" y="8892"/>
                  </a:cubicBezTo>
                  <a:cubicBezTo>
                    <a:pt x="478" y="8038"/>
                    <a:pt x="988" y="7152"/>
                    <a:pt x="1805" y="6613"/>
                  </a:cubicBezTo>
                  <a:cubicBezTo>
                    <a:pt x="2163" y="6378"/>
                    <a:pt x="2445" y="6276"/>
                    <a:pt x="2667" y="6276"/>
                  </a:cubicBezTo>
                  <a:cubicBezTo>
                    <a:pt x="3707" y="6276"/>
                    <a:pt x="3431" y="8502"/>
                    <a:pt x="3518" y="9569"/>
                  </a:cubicBezTo>
                  <a:cubicBezTo>
                    <a:pt x="4271" y="5652"/>
                    <a:pt x="6729" y="2094"/>
                    <a:pt x="10127" y="1"/>
                  </a:cubicBezTo>
                  <a:close/>
                </a:path>
              </a:pathLst>
            </a:custGeom>
            <a:gradFill>
              <a:gsLst>
                <a:gs pos="0">
                  <a:schemeClr val="lt1"/>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66"/>
            <p:cNvSpPr/>
            <p:nvPr/>
          </p:nvSpPr>
          <p:spPr>
            <a:xfrm rot="-910129">
              <a:off x="2756002" y="3215569"/>
              <a:ext cx="1023427" cy="730976"/>
            </a:xfrm>
            <a:custGeom>
              <a:rect b="b" l="l" r="r" t="t"/>
              <a:pathLst>
                <a:path extrusionOk="0" h="21643" w="30302">
                  <a:moveTo>
                    <a:pt x="21818" y="0"/>
                  </a:moveTo>
                  <a:cubicBezTo>
                    <a:pt x="21818" y="0"/>
                    <a:pt x="21817" y="0"/>
                    <a:pt x="21817" y="0"/>
                  </a:cubicBezTo>
                  <a:lnTo>
                    <a:pt x="21817" y="0"/>
                  </a:lnTo>
                  <a:cubicBezTo>
                    <a:pt x="21817" y="0"/>
                    <a:pt x="21818" y="0"/>
                    <a:pt x="21818" y="0"/>
                  </a:cubicBezTo>
                  <a:close/>
                  <a:moveTo>
                    <a:pt x="21817" y="0"/>
                  </a:moveTo>
                  <a:cubicBezTo>
                    <a:pt x="18650" y="1098"/>
                    <a:pt x="15326" y="1656"/>
                    <a:pt x="11982" y="1656"/>
                  </a:cubicBezTo>
                  <a:cubicBezTo>
                    <a:pt x="11380" y="1656"/>
                    <a:pt x="10777" y="1638"/>
                    <a:pt x="10175" y="1602"/>
                  </a:cubicBezTo>
                  <a:cubicBezTo>
                    <a:pt x="8896" y="1524"/>
                    <a:pt x="7618" y="1363"/>
                    <a:pt x="6338" y="1363"/>
                  </a:cubicBezTo>
                  <a:cubicBezTo>
                    <a:pt x="6138" y="1363"/>
                    <a:pt x="5938" y="1367"/>
                    <a:pt x="5738" y="1376"/>
                  </a:cubicBezTo>
                  <a:cubicBezTo>
                    <a:pt x="4258" y="1441"/>
                    <a:pt x="2742" y="1795"/>
                    <a:pt x="1567" y="2698"/>
                  </a:cubicBezTo>
                  <a:cubicBezTo>
                    <a:pt x="404" y="3590"/>
                    <a:pt x="9" y="4681"/>
                    <a:pt x="5" y="5845"/>
                  </a:cubicBezTo>
                  <a:cubicBezTo>
                    <a:pt x="0" y="7444"/>
                    <a:pt x="733" y="9185"/>
                    <a:pt x="1232" y="10754"/>
                  </a:cubicBezTo>
                  <a:cubicBezTo>
                    <a:pt x="2246" y="13944"/>
                    <a:pt x="3636" y="17016"/>
                    <a:pt x="5387" y="19868"/>
                  </a:cubicBezTo>
                  <a:cubicBezTo>
                    <a:pt x="5784" y="20515"/>
                    <a:pt x="6242" y="21188"/>
                    <a:pt x="6943" y="21478"/>
                  </a:cubicBezTo>
                  <a:cubicBezTo>
                    <a:pt x="6977" y="21490"/>
                    <a:pt x="7009" y="21507"/>
                    <a:pt x="7047" y="21519"/>
                  </a:cubicBezTo>
                  <a:cubicBezTo>
                    <a:pt x="7307" y="21609"/>
                    <a:pt x="7580" y="21642"/>
                    <a:pt x="7859" y="21642"/>
                  </a:cubicBezTo>
                  <a:cubicBezTo>
                    <a:pt x="8256" y="21642"/>
                    <a:pt x="8663" y="21574"/>
                    <a:pt x="9056" y="21507"/>
                  </a:cubicBezTo>
                  <a:cubicBezTo>
                    <a:pt x="14958" y="20459"/>
                    <a:pt x="20723" y="19530"/>
                    <a:pt x="26146" y="16819"/>
                  </a:cubicBezTo>
                  <a:cubicBezTo>
                    <a:pt x="26819" y="16480"/>
                    <a:pt x="30298" y="15221"/>
                    <a:pt x="30302" y="14478"/>
                  </a:cubicBezTo>
                  <a:cubicBezTo>
                    <a:pt x="30302" y="13818"/>
                    <a:pt x="28131" y="11887"/>
                    <a:pt x="27674" y="11260"/>
                  </a:cubicBezTo>
                  <a:cubicBezTo>
                    <a:pt x="26919" y="10228"/>
                    <a:pt x="26215" y="9163"/>
                    <a:pt x="25561" y="8065"/>
                  </a:cubicBezTo>
                  <a:cubicBezTo>
                    <a:pt x="25366" y="7747"/>
                    <a:pt x="25177" y="7425"/>
                    <a:pt x="24995" y="7099"/>
                  </a:cubicBezTo>
                  <a:cubicBezTo>
                    <a:pt x="24742" y="6650"/>
                    <a:pt x="21742" y="28"/>
                    <a:pt x="21817" y="0"/>
                  </a:cubicBezTo>
                  <a:close/>
                </a:path>
              </a:pathLst>
            </a:custGeom>
            <a:solidFill>
              <a:srgbClr val="5827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66"/>
            <p:cNvSpPr/>
            <p:nvPr/>
          </p:nvSpPr>
          <p:spPr>
            <a:xfrm rot="-910129">
              <a:off x="2753236" y="3305608"/>
              <a:ext cx="1038186" cy="641339"/>
            </a:xfrm>
            <a:custGeom>
              <a:rect b="b" l="l" r="r" t="t"/>
              <a:pathLst>
                <a:path extrusionOk="0" h="18989" w="30739">
                  <a:moveTo>
                    <a:pt x="1796" y="1"/>
                  </a:moveTo>
                  <a:cubicBezTo>
                    <a:pt x="1170" y="1"/>
                    <a:pt x="521" y="264"/>
                    <a:pt x="221" y="808"/>
                  </a:cubicBezTo>
                  <a:cubicBezTo>
                    <a:pt x="0" y="1210"/>
                    <a:pt x="1" y="1694"/>
                    <a:pt x="33" y="2153"/>
                  </a:cubicBezTo>
                  <a:cubicBezTo>
                    <a:pt x="57" y="2519"/>
                    <a:pt x="100" y="2881"/>
                    <a:pt x="160" y="3242"/>
                  </a:cubicBezTo>
                  <a:cubicBezTo>
                    <a:pt x="515" y="5404"/>
                    <a:pt x="1424" y="7497"/>
                    <a:pt x="2155" y="9541"/>
                  </a:cubicBezTo>
                  <a:cubicBezTo>
                    <a:pt x="3112" y="12215"/>
                    <a:pt x="4338" y="14793"/>
                    <a:pt x="5824" y="17214"/>
                  </a:cubicBezTo>
                  <a:cubicBezTo>
                    <a:pt x="6221" y="17862"/>
                    <a:pt x="6679" y="18534"/>
                    <a:pt x="7380" y="18823"/>
                  </a:cubicBezTo>
                  <a:cubicBezTo>
                    <a:pt x="7414" y="18836"/>
                    <a:pt x="7446" y="18853"/>
                    <a:pt x="7484" y="18865"/>
                  </a:cubicBezTo>
                  <a:cubicBezTo>
                    <a:pt x="7744" y="18955"/>
                    <a:pt x="8017" y="18988"/>
                    <a:pt x="8296" y="18988"/>
                  </a:cubicBezTo>
                  <a:cubicBezTo>
                    <a:pt x="8693" y="18988"/>
                    <a:pt x="9100" y="18921"/>
                    <a:pt x="9493" y="18853"/>
                  </a:cubicBezTo>
                  <a:cubicBezTo>
                    <a:pt x="15395" y="17804"/>
                    <a:pt x="21160" y="16875"/>
                    <a:pt x="26583" y="14164"/>
                  </a:cubicBezTo>
                  <a:cubicBezTo>
                    <a:pt x="27256" y="13825"/>
                    <a:pt x="30735" y="12567"/>
                    <a:pt x="30739" y="11825"/>
                  </a:cubicBezTo>
                  <a:cubicBezTo>
                    <a:pt x="30739" y="11164"/>
                    <a:pt x="28568" y="9232"/>
                    <a:pt x="28111" y="8605"/>
                  </a:cubicBezTo>
                  <a:cubicBezTo>
                    <a:pt x="27356" y="7573"/>
                    <a:pt x="26652" y="6508"/>
                    <a:pt x="25998" y="5410"/>
                  </a:cubicBezTo>
                  <a:cubicBezTo>
                    <a:pt x="24868" y="5221"/>
                    <a:pt x="23715" y="5117"/>
                    <a:pt x="22576" y="5048"/>
                  </a:cubicBezTo>
                  <a:cubicBezTo>
                    <a:pt x="19204" y="4815"/>
                    <a:pt x="15819" y="4857"/>
                    <a:pt x="12444" y="4664"/>
                  </a:cubicBezTo>
                  <a:cubicBezTo>
                    <a:pt x="10917" y="4577"/>
                    <a:pt x="9797" y="3763"/>
                    <a:pt x="8445" y="3060"/>
                  </a:cubicBezTo>
                  <a:lnTo>
                    <a:pt x="3927" y="714"/>
                  </a:lnTo>
                  <a:cubicBezTo>
                    <a:pt x="3316" y="397"/>
                    <a:pt x="2686" y="74"/>
                    <a:pt x="2000" y="10"/>
                  </a:cubicBezTo>
                  <a:cubicBezTo>
                    <a:pt x="1933" y="4"/>
                    <a:pt x="1865" y="1"/>
                    <a:pt x="17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66"/>
            <p:cNvSpPr/>
            <p:nvPr/>
          </p:nvSpPr>
          <p:spPr>
            <a:xfrm rot="-910129">
              <a:off x="2751637" y="3353660"/>
              <a:ext cx="268843" cy="303124"/>
            </a:xfrm>
            <a:custGeom>
              <a:rect b="b" l="l" r="r" t="t"/>
              <a:pathLst>
                <a:path extrusionOk="0" h="8975" w="7960">
                  <a:moveTo>
                    <a:pt x="3173" y="0"/>
                  </a:moveTo>
                  <a:cubicBezTo>
                    <a:pt x="2845" y="0"/>
                    <a:pt x="2521" y="47"/>
                    <a:pt x="2208" y="156"/>
                  </a:cubicBezTo>
                  <a:cubicBezTo>
                    <a:pt x="1025" y="569"/>
                    <a:pt x="274" y="1807"/>
                    <a:pt x="136" y="3052"/>
                  </a:cubicBezTo>
                  <a:cubicBezTo>
                    <a:pt x="0" y="4271"/>
                    <a:pt x="293" y="5798"/>
                    <a:pt x="1005" y="6818"/>
                  </a:cubicBezTo>
                  <a:cubicBezTo>
                    <a:pt x="1645" y="7737"/>
                    <a:pt x="2462" y="8969"/>
                    <a:pt x="3715" y="8975"/>
                  </a:cubicBezTo>
                  <a:cubicBezTo>
                    <a:pt x="3718" y="8975"/>
                    <a:pt x="3720" y="8975"/>
                    <a:pt x="3723" y="8975"/>
                  </a:cubicBezTo>
                  <a:cubicBezTo>
                    <a:pt x="4484" y="8975"/>
                    <a:pt x="5153" y="8481"/>
                    <a:pt x="5709" y="7963"/>
                  </a:cubicBezTo>
                  <a:cubicBezTo>
                    <a:pt x="6485" y="7237"/>
                    <a:pt x="7182" y="6395"/>
                    <a:pt x="7558" y="5402"/>
                  </a:cubicBezTo>
                  <a:cubicBezTo>
                    <a:pt x="7934" y="4408"/>
                    <a:pt x="7959" y="3246"/>
                    <a:pt x="7446" y="2315"/>
                  </a:cubicBezTo>
                  <a:cubicBezTo>
                    <a:pt x="6967" y="1446"/>
                    <a:pt x="6084" y="870"/>
                    <a:pt x="5172" y="475"/>
                  </a:cubicBezTo>
                  <a:cubicBezTo>
                    <a:pt x="4542" y="203"/>
                    <a:pt x="3851" y="0"/>
                    <a:pt x="3173" y="0"/>
                  </a:cubicBezTo>
                  <a:close/>
                </a:path>
              </a:pathLst>
            </a:custGeom>
            <a:solidFill>
              <a:srgbClr val="9B63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66"/>
            <p:cNvSpPr/>
            <p:nvPr/>
          </p:nvSpPr>
          <p:spPr>
            <a:xfrm rot="-910129">
              <a:off x="2813900" y="3308205"/>
              <a:ext cx="987322" cy="604863"/>
            </a:xfrm>
            <a:custGeom>
              <a:rect b="b" l="l" r="r" t="t"/>
              <a:pathLst>
                <a:path extrusionOk="0" h="17909" w="29233">
                  <a:moveTo>
                    <a:pt x="2778" y="1"/>
                  </a:moveTo>
                  <a:cubicBezTo>
                    <a:pt x="1926" y="1351"/>
                    <a:pt x="999" y="2652"/>
                    <a:pt x="0" y="3897"/>
                  </a:cubicBezTo>
                  <a:cubicBezTo>
                    <a:pt x="1162" y="8807"/>
                    <a:pt x="3417" y="13428"/>
                    <a:pt x="6579" y="17359"/>
                  </a:cubicBezTo>
                  <a:cubicBezTo>
                    <a:pt x="6911" y="17772"/>
                    <a:pt x="7369" y="17908"/>
                    <a:pt x="7882" y="17908"/>
                  </a:cubicBezTo>
                  <a:cubicBezTo>
                    <a:pt x="8657" y="17908"/>
                    <a:pt x="9559" y="17596"/>
                    <a:pt x="10347" y="17455"/>
                  </a:cubicBezTo>
                  <a:cubicBezTo>
                    <a:pt x="14034" y="16792"/>
                    <a:pt x="17656" y="15803"/>
                    <a:pt x="21169" y="14501"/>
                  </a:cubicBezTo>
                  <a:cubicBezTo>
                    <a:pt x="22963" y="13835"/>
                    <a:pt x="24723" y="13090"/>
                    <a:pt x="26450" y="12265"/>
                  </a:cubicBezTo>
                  <a:cubicBezTo>
                    <a:pt x="27322" y="11849"/>
                    <a:pt x="28082" y="11656"/>
                    <a:pt x="28440" y="10725"/>
                  </a:cubicBezTo>
                  <a:cubicBezTo>
                    <a:pt x="28766" y="9873"/>
                    <a:pt x="29233" y="8718"/>
                    <a:pt x="29061" y="7808"/>
                  </a:cubicBezTo>
                  <a:cubicBezTo>
                    <a:pt x="24959" y="4547"/>
                    <a:pt x="19949" y="2631"/>
                    <a:pt x="14764" y="1867"/>
                  </a:cubicBezTo>
                  <a:cubicBezTo>
                    <a:pt x="12034" y="1464"/>
                    <a:pt x="9235" y="1437"/>
                    <a:pt x="6568" y="719"/>
                  </a:cubicBezTo>
                  <a:cubicBezTo>
                    <a:pt x="5351" y="391"/>
                    <a:pt x="4040" y="18"/>
                    <a:pt x="277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66"/>
            <p:cNvSpPr/>
            <p:nvPr/>
          </p:nvSpPr>
          <p:spPr>
            <a:xfrm rot="-910129">
              <a:off x="2813900" y="3308205"/>
              <a:ext cx="987322" cy="604863"/>
            </a:xfrm>
            <a:custGeom>
              <a:rect b="b" l="l" r="r" t="t"/>
              <a:pathLst>
                <a:path extrusionOk="0" h="17909" w="29233">
                  <a:moveTo>
                    <a:pt x="2778" y="1"/>
                  </a:moveTo>
                  <a:cubicBezTo>
                    <a:pt x="1926" y="1351"/>
                    <a:pt x="999" y="2652"/>
                    <a:pt x="0" y="3897"/>
                  </a:cubicBezTo>
                  <a:cubicBezTo>
                    <a:pt x="1162" y="8807"/>
                    <a:pt x="3417" y="13428"/>
                    <a:pt x="6579" y="17359"/>
                  </a:cubicBezTo>
                  <a:cubicBezTo>
                    <a:pt x="6911" y="17772"/>
                    <a:pt x="7369" y="17908"/>
                    <a:pt x="7882" y="17908"/>
                  </a:cubicBezTo>
                  <a:cubicBezTo>
                    <a:pt x="8657" y="17908"/>
                    <a:pt x="9559" y="17596"/>
                    <a:pt x="10347" y="17455"/>
                  </a:cubicBezTo>
                  <a:cubicBezTo>
                    <a:pt x="14034" y="16792"/>
                    <a:pt x="17656" y="15803"/>
                    <a:pt x="21169" y="14501"/>
                  </a:cubicBezTo>
                  <a:cubicBezTo>
                    <a:pt x="22963" y="13835"/>
                    <a:pt x="24723" y="13090"/>
                    <a:pt x="26450" y="12265"/>
                  </a:cubicBezTo>
                  <a:cubicBezTo>
                    <a:pt x="27322" y="11849"/>
                    <a:pt x="28082" y="11656"/>
                    <a:pt x="28440" y="10725"/>
                  </a:cubicBezTo>
                  <a:cubicBezTo>
                    <a:pt x="28766" y="9873"/>
                    <a:pt x="29233" y="8718"/>
                    <a:pt x="29061" y="7808"/>
                  </a:cubicBezTo>
                  <a:cubicBezTo>
                    <a:pt x="24959" y="4547"/>
                    <a:pt x="19949" y="2631"/>
                    <a:pt x="14764" y="1867"/>
                  </a:cubicBezTo>
                  <a:cubicBezTo>
                    <a:pt x="12034" y="1464"/>
                    <a:pt x="9235" y="1437"/>
                    <a:pt x="6568" y="719"/>
                  </a:cubicBezTo>
                  <a:cubicBezTo>
                    <a:pt x="5351" y="391"/>
                    <a:pt x="4040" y="18"/>
                    <a:pt x="2778" y="1"/>
                  </a:cubicBezTo>
                  <a:close/>
                </a:path>
              </a:pathLst>
            </a:custGeom>
            <a:gradFill>
              <a:gsLst>
                <a:gs pos="0">
                  <a:srgbClr val="000000">
                    <a:alpha val="56862"/>
                  </a:srgbClr>
                </a:gs>
                <a:gs pos="100000">
                  <a:srgbClr val="43434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66"/>
            <p:cNvSpPr/>
            <p:nvPr/>
          </p:nvSpPr>
          <p:spPr>
            <a:xfrm rot="-910129">
              <a:off x="2866143" y="3178602"/>
              <a:ext cx="907277" cy="620433"/>
            </a:xfrm>
            <a:custGeom>
              <a:rect b="b" l="l" r="r" t="t"/>
              <a:pathLst>
                <a:path extrusionOk="0" h="18370" w="26863">
                  <a:moveTo>
                    <a:pt x="19764" y="1"/>
                  </a:moveTo>
                  <a:lnTo>
                    <a:pt x="19764" y="1"/>
                  </a:lnTo>
                  <a:cubicBezTo>
                    <a:pt x="16797" y="1765"/>
                    <a:pt x="13458" y="2851"/>
                    <a:pt x="10058" y="3379"/>
                  </a:cubicBezTo>
                  <a:cubicBezTo>
                    <a:pt x="8346" y="3643"/>
                    <a:pt x="6607" y="3768"/>
                    <a:pt x="4875" y="3768"/>
                  </a:cubicBezTo>
                  <a:cubicBezTo>
                    <a:pt x="4033" y="3763"/>
                    <a:pt x="3187" y="3734"/>
                    <a:pt x="2348" y="3673"/>
                  </a:cubicBezTo>
                  <a:cubicBezTo>
                    <a:pt x="1950" y="3646"/>
                    <a:pt x="1381" y="3473"/>
                    <a:pt x="902" y="3473"/>
                  </a:cubicBezTo>
                  <a:cubicBezTo>
                    <a:pt x="727" y="3473"/>
                    <a:pt x="563" y="3496"/>
                    <a:pt x="425" y="3558"/>
                  </a:cubicBezTo>
                  <a:cubicBezTo>
                    <a:pt x="294" y="3616"/>
                    <a:pt x="206" y="3727"/>
                    <a:pt x="157" y="3875"/>
                  </a:cubicBezTo>
                  <a:cubicBezTo>
                    <a:pt x="1" y="4336"/>
                    <a:pt x="83" y="4882"/>
                    <a:pt x="228" y="5410"/>
                  </a:cubicBezTo>
                  <a:cubicBezTo>
                    <a:pt x="338" y="5814"/>
                    <a:pt x="483" y="6211"/>
                    <a:pt x="582" y="6553"/>
                  </a:cubicBezTo>
                  <a:cubicBezTo>
                    <a:pt x="1248" y="8848"/>
                    <a:pt x="2156" y="11065"/>
                    <a:pt x="3289" y="13169"/>
                  </a:cubicBezTo>
                  <a:cubicBezTo>
                    <a:pt x="4160" y="14799"/>
                    <a:pt x="5477" y="17894"/>
                    <a:pt x="7524" y="18282"/>
                  </a:cubicBezTo>
                  <a:cubicBezTo>
                    <a:pt x="7846" y="18344"/>
                    <a:pt x="8188" y="18370"/>
                    <a:pt x="8541" y="18370"/>
                  </a:cubicBezTo>
                  <a:cubicBezTo>
                    <a:pt x="9325" y="18370"/>
                    <a:pt x="10165" y="18241"/>
                    <a:pt x="10974" y="18084"/>
                  </a:cubicBezTo>
                  <a:cubicBezTo>
                    <a:pt x="11639" y="17952"/>
                    <a:pt x="12278" y="17803"/>
                    <a:pt x="12856" y="17687"/>
                  </a:cubicBezTo>
                  <a:cubicBezTo>
                    <a:pt x="15406" y="17180"/>
                    <a:pt x="17899" y="16392"/>
                    <a:pt x="20292" y="15369"/>
                  </a:cubicBezTo>
                  <a:cubicBezTo>
                    <a:pt x="21716" y="14762"/>
                    <a:pt x="23173" y="14118"/>
                    <a:pt x="24526" y="13350"/>
                  </a:cubicBezTo>
                  <a:cubicBezTo>
                    <a:pt x="25121" y="13012"/>
                    <a:pt x="25802" y="12678"/>
                    <a:pt x="26317" y="12232"/>
                  </a:cubicBezTo>
                  <a:cubicBezTo>
                    <a:pt x="26863" y="11769"/>
                    <a:pt x="26652" y="11489"/>
                    <a:pt x="26210" y="10998"/>
                  </a:cubicBezTo>
                  <a:cubicBezTo>
                    <a:pt x="24614" y="9224"/>
                    <a:pt x="23165" y="7408"/>
                    <a:pt x="22108" y="5270"/>
                  </a:cubicBezTo>
                  <a:cubicBezTo>
                    <a:pt x="22004" y="5063"/>
                    <a:pt x="21906" y="4853"/>
                    <a:pt x="21811" y="4639"/>
                  </a:cubicBezTo>
                  <a:cubicBezTo>
                    <a:pt x="21799" y="4607"/>
                    <a:pt x="21766" y="4541"/>
                    <a:pt x="21724" y="4454"/>
                  </a:cubicBezTo>
                  <a:cubicBezTo>
                    <a:pt x="21307" y="3549"/>
                    <a:pt x="19660" y="63"/>
                    <a:pt x="1976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66"/>
            <p:cNvSpPr/>
            <p:nvPr/>
          </p:nvSpPr>
          <p:spPr>
            <a:xfrm rot="-910129">
              <a:off x="2859560" y="3198503"/>
              <a:ext cx="764142" cy="551128"/>
            </a:xfrm>
            <a:custGeom>
              <a:rect b="b" l="l" r="r" t="t"/>
              <a:pathLst>
                <a:path extrusionOk="0" h="16318" w="22625">
                  <a:moveTo>
                    <a:pt x="19764" y="0"/>
                  </a:moveTo>
                  <a:cubicBezTo>
                    <a:pt x="16797" y="1766"/>
                    <a:pt x="13458" y="2852"/>
                    <a:pt x="10058" y="3380"/>
                  </a:cubicBezTo>
                  <a:cubicBezTo>
                    <a:pt x="8346" y="3644"/>
                    <a:pt x="6607" y="3769"/>
                    <a:pt x="4875" y="3769"/>
                  </a:cubicBezTo>
                  <a:cubicBezTo>
                    <a:pt x="4033" y="3764"/>
                    <a:pt x="3187" y="3735"/>
                    <a:pt x="2348" y="3674"/>
                  </a:cubicBezTo>
                  <a:cubicBezTo>
                    <a:pt x="1950" y="3647"/>
                    <a:pt x="1381" y="3474"/>
                    <a:pt x="902" y="3474"/>
                  </a:cubicBezTo>
                  <a:cubicBezTo>
                    <a:pt x="727" y="3474"/>
                    <a:pt x="563" y="3497"/>
                    <a:pt x="425" y="3559"/>
                  </a:cubicBezTo>
                  <a:cubicBezTo>
                    <a:pt x="294" y="3617"/>
                    <a:pt x="206" y="3728"/>
                    <a:pt x="157" y="3876"/>
                  </a:cubicBezTo>
                  <a:cubicBezTo>
                    <a:pt x="1" y="4337"/>
                    <a:pt x="83" y="4883"/>
                    <a:pt x="228" y="5411"/>
                  </a:cubicBezTo>
                  <a:cubicBezTo>
                    <a:pt x="1146" y="5856"/>
                    <a:pt x="2171" y="5838"/>
                    <a:pt x="3097" y="6207"/>
                  </a:cubicBezTo>
                  <a:cubicBezTo>
                    <a:pt x="4082" y="6602"/>
                    <a:pt x="5044" y="7055"/>
                    <a:pt x="5978" y="7563"/>
                  </a:cubicBezTo>
                  <a:cubicBezTo>
                    <a:pt x="6929" y="8080"/>
                    <a:pt x="7896" y="8635"/>
                    <a:pt x="8761" y="9290"/>
                  </a:cubicBezTo>
                  <a:cubicBezTo>
                    <a:pt x="9332" y="9721"/>
                    <a:pt x="9965" y="10022"/>
                    <a:pt x="10351" y="10652"/>
                  </a:cubicBezTo>
                  <a:cubicBezTo>
                    <a:pt x="10493" y="10883"/>
                    <a:pt x="11096" y="12405"/>
                    <a:pt x="10681" y="12591"/>
                  </a:cubicBezTo>
                  <a:cubicBezTo>
                    <a:pt x="11024" y="12437"/>
                    <a:pt x="11372" y="12281"/>
                    <a:pt x="11746" y="12240"/>
                  </a:cubicBezTo>
                  <a:cubicBezTo>
                    <a:pt x="11801" y="12234"/>
                    <a:pt x="11858" y="12231"/>
                    <a:pt x="11914" y="12231"/>
                  </a:cubicBezTo>
                  <a:cubicBezTo>
                    <a:pt x="12237" y="12231"/>
                    <a:pt x="12564" y="12333"/>
                    <a:pt x="12778" y="12571"/>
                  </a:cubicBezTo>
                  <a:cubicBezTo>
                    <a:pt x="12970" y="12782"/>
                    <a:pt x="13048" y="13071"/>
                    <a:pt x="13101" y="13353"/>
                  </a:cubicBezTo>
                  <a:cubicBezTo>
                    <a:pt x="13285" y="14341"/>
                    <a:pt x="13220" y="15360"/>
                    <a:pt x="12913" y="16318"/>
                  </a:cubicBezTo>
                  <a:cubicBezTo>
                    <a:pt x="14044" y="14908"/>
                    <a:pt x="15517" y="13780"/>
                    <a:pt x="17161" y="13034"/>
                  </a:cubicBezTo>
                  <a:cubicBezTo>
                    <a:pt x="17921" y="12688"/>
                    <a:pt x="18893" y="12251"/>
                    <a:pt x="19737" y="12211"/>
                  </a:cubicBezTo>
                  <a:cubicBezTo>
                    <a:pt x="19825" y="12207"/>
                    <a:pt x="19913" y="12205"/>
                    <a:pt x="20002" y="12205"/>
                  </a:cubicBezTo>
                  <a:cubicBezTo>
                    <a:pt x="20856" y="12205"/>
                    <a:pt x="21780" y="12375"/>
                    <a:pt x="22624" y="12454"/>
                  </a:cubicBezTo>
                  <a:cubicBezTo>
                    <a:pt x="21728" y="12364"/>
                    <a:pt x="20903" y="11752"/>
                    <a:pt x="20554" y="10920"/>
                  </a:cubicBezTo>
                  <a:cubicBezTo>
                    <a:pt x="20155" y="9965"/>
                    <a:pt x="20499" y="9268"/>
                    <a:pt x="20882" y="8414"/>
                  </a:cubicBezTo>
                  <a:cubicBezTo>
                    <a:pt x="21300" y="7479"/>
                    <a:pt x="21446" y="6309"/>
                    <a:pt x="21638" y="5303"/>
                  </a:cubicBezTo>
                  <a:cubicBezTo>
                    <a:pt x="21679" y="5027"/>
                    <a:pt x="21708" y="4742"/>
                    <a:pt x="21724" y="4453"/>
                  </a:cubicBezTo>
                  <a:cubicBezTo>
                    <a:pt x="21307" y="3549"/>
                    <a:pt x="19661" y="62"/>
                    <a:pt x="19764" y="0"/>
                  </a:cubicBezTo>
                  <a:close/>
                </a:path>
              </a:pathLst>
            </a:custGeom>
            <a:gradFill>
              <a:gsLst>
                <a:gs pos="0">
                  <a:srgbClr val="000000">
                    <a:alpha val="56862"/>
                  </a:srgbClr>
                </a:gs>
                <a:gs pos="100000">
                  <a:srgbClr val="43434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66"/>
            <p:cNvSpPr/>
            <p:nvPr/>
          </p:nvSpPr>
          <p:spPr>
            <a:xfrm rot="-910129">
              <a:off x="2716716" y="3125670"/>
              <a:ext cx="864080" cy="520326"/>
            </a:xfrm>
            <a:custGeom>
              <a:rect b="b" l="l" r="r" t="t"/>
              <a:pathLst>
                <a:path extrusionOk="0" h="15406" w="25584">
                  <a:moveTo>
                    <a:pt x="22156" y="1"/>
                  </a:moveTo>
                  <a:cubicBezTo>
                    <a:pt x="22051" y="1"/>
                    <a:pt x="21941" y="11"/>
                    <a:pt x="21827" y="29"/>
                  </a:cubicBezTo>
                  <a:cubicBezTo>
                    <a:pt x="21155" y="142"/>
                    <a:pt x="20525" y="617"/>
                    <a:pt x="19941" y="1085"/>
                  </a:cubicBezTo>
                  <a:cubicBezTo>
                    <a:pt x="19648" y="1324"/>
                    <a:pt x="19373" y="1564"/>
                    <a:pt x="19106" y="1757"/>
                  </a:cubicBezTo>
                  <a:cubicBezTo>
                    <a:pt x="18670" y="2081"/>
                    <a:pt x="18245" y="2403"/>
                    <a:pt x="17819" y="2708"/>
                  </a:cubicBezTo>
                  <a:lnTo>
                    <a:pt x="17819" y="2712"/>
                  </a:lnTo>
                  <a:cubicBezTo>
                    <a:pt x="16691" y="3531"/>
                    <a:pt x="15579" y="4257"/>
                    <a:pt x="14211" y="4714"/>
                  </a:cubicBezTo>
                  <a:cubicBezTo>
                    <a:pt x="13940" y="4806"/>
                    <a:pt x="13661" y="4884"/>
                    <a:pt x="13368" y="4954"/>
                  </a:cubicBezTo>
                  <a:cubicBezTo>
                    <a:pt x="12609" y="5128"/>
                    <a:pt x="11862" y="5199"/>
                    <a:pt x="11119" y="5199"/>
                  </a:cubicBezTo>
                  <a:cubicBezTo>
                    <a:pt x="10104" y="5199"/>
                    <a:pt x="9100" y="5067"/>
                    <a:pt x="8093" y="4888"/>
                  </a:cubicBezTo>
                  <a:cubicBezTo>
                    <a:pt x="6671" y="4645"/>
                    <a:pt x="5241" y="4305"/>
                    <a:pt x="3776" y="4119"/>
                  </a:cubicBezTo>
                  <a:cubicBezTo>
                    <a:pt x="3477" y="4081"/>
                    <a:pt x="3172" y="4046"/>
                    <a:pt x="2870" y="4046"/>
                  </a:cubicBezTo>
                  <a:cubicBezTo>
                    <a:pt x="2564" y="4046"/>
                    <a:pt x="2262" y="4082"/>
                    <a:pt x="1972" y="4185"/>
                  </a:cubicBezTo>
                  <a:cubicBezTo>
                    <a:pt x="1473" y="4363"/>
                    <a:pt x="1114" y="4652"/>
                    <a:pt x="862" y="5016"/>
                  </a:cubicBezTo>
                  <a:cubicBezTo>
                    <a:pt x="781" y="5139"/>
                    <a:pt x="711" y="5269"/>
                    <a:pt x="650" y="5402"/>
                  </a:cubicBezTo>
                  <a:cubicBezTo>
                    <a:pt x="264" y="6255"/>
                    <a:pt x="298" y="7387"/>
                    <a:pt x="476" y="8481"/>
                  </a:cubicBezTo>
                  <a:cubicBezTo>
                    <a:pt x="638" y="9513"/>
                    <a:pt x="928" y="10514"/>
                    <a:pt x="1106" y="11217"/>
                  </a:cubicBezTo>
                  <a:cubicBezTo>
                    <a:pt x="769" y="9686"/>
                    <a:pt x="1" y="6363"/>
                    <a:pt x="1852" y="5559"/>
                  </a:cubicBezTo>
                  <a:cubicBezTo>
                    <a:pt x="2143" y="5433"/>
                    <a:pt x="2451" y="5378"/>
                    <a:pt x="2768" y="5378"/>
                  </a:cubicBezTo>
                  <a:cubicBezTo>
                    <a:pt x="3978" y="5378"/>
                    <a:pt x="5304" y="6174"/>
                    <a:pt x="6200" y="6780"/>
                  </a:cubicBezTo>
                  <a:cubicBezTo>
                    <a:pt x="7868" y="7913"/>
                    <a:pt x="9484" y="9123"/>
                    <a:pt x="11046" y="10409"/>
                  </a:cubicBezTo>
                  <a:cubicBezTo>
                    <a:pt x="12878" y="11924"/>
                    <a:pt x="14508" y="13811"/>
                    <a:pt x="16669" y="14865"/>
                  </a:cubicBezTo>
                  <a:cubicBezTo>
                    <a:pt x="16962" y="15008"/>
                    <a:pt x="17305" y="15178"/>
                    <a:pt x="17612" y="15282"/>
                  </a:cubicBezTo>
                  <a:cubicBezTo>
                    <a:pt x="17739" y="15327"/>
                    <a:pt x="17869" y="15362"/>
                    <a:pt x="18002" y="15388"/>
                  </a:cubicBezTo>
                  <a:cubicBezTo>
                    <a:pt x="18081" y="15400"/>
                    <a:pt x="18156" y="15406"/>
                    <a:pt x="18230" y="15406"/>
                  </a:cubicBezTo>
                  <a:cubicBezTo>
                    <a:pt x="18487" y="15406"/>
                    <a:pt x="18734" y="15337"/>
                    <a:pt x="19134" y="15229"/>
                  </a:cubicBezTo>
                  <a:cubicBezTo>
                    <a:pt x="20197" y="14935"/>
                    <a:pt x="21255" y="14626"/>
                    <a:pt x="22322" y="14348"/>
                  </a:cubicBezTo>
                  <a:cubicBezTo>
                    <a:pt x="22597" y="14063"/>
                    <a:pt x="22857" y="13764"/>
                    <a:pt x="23098" y="13451"/>
                  </a:cubicBezTo>
                  <a:cubicBezTo>
                    <a:pt x="24451" y="11717"/>
                    <a:pt x="25417" y="9506"/>
                    <a:pt x="25530" y="7341"/>
                  </a:cubicBezTo>
                  <a:cubicBezTo>
                    <a:pt x="25584" y="6275"/>
                    <a:pt x="24969" y="5170"/>
                    <a:pt x="24637" y="4165"/>
                  </a:cubicBezTo>
                  <a:cubicBezTo>
                    <a:pt x="24219" y="2883"/>
                    <a:pt x="23676" y="1644"/>
                    <a:pt x="23018" y="467"/>
                  </a:cubicBezTo>
                  <a:cubicBezTo>
                    <a:pt x="22823" y="123"/>
                    <a:pt x="22517" y="1"/>
                    <a:pt x="221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66"/>
            <p:cNvSpPr/>
            <p:nvPr/>
          </p:nvSpPr>
          <p:spPr>
            <a:xfrm rot="-910129">
              <a:off x="3236251" y="3363953"/>
              <a:ext cx="254658" cy="182381"/>
            </a:xfrm>
            <a:custGeom>
              <a:rect b="b" l="l" r="r" t="t"/>
              <a:pathLst>
                <a:path extrusionOk="0" h="5400" w="7540">
                  <a:moveTo>
                    <a:pt x="1" y="2396"/>
                  </a:moveTo>
                  <a:lnTo>
                    <a:pt x="1" y="2396"/>
                  </a:lnTo>
                  <a:cubicBezTo>
                    <a:pt x="1" y="2396"/>
                    <a:pt x="1" y="2396"/>
                    <a:pt x="1" y="2396"/>
                  </a:cubicBezTo>
                  <a:lnTo>
                    <a:pt x="1" y="2396"/>
                  </a:lnTo>
                  <a:cubicBezTo>
                    <a:pt x="1" y="2396"/>
                    <a:pt x="1" y="2396"/>
                    <a:pt x="1" y="2396"/>
                  </a:cubicBezTo>
                  <a:close/>
                  <a:moveTo>
                    <a:pt x="6309" y="0"/>
                  </a:moveTo>
                  <a:cubicBezTo>
                    <a:pt x="5923" y="1151"/>
                    <a:pt x="5147" y="2237"/>
                    <a:pt x="4016" y="2680"/>
                  </a:cubicBezTo>
                  <a:cubicBezTo>
                    <a:pt x="3586" y="2849"/>
                    <a:pt x="3138" y="2917"/>
                    <a:pt x="2683" y="2917"/>
                  </a:cubicBezTo>
                  <a:cubicBezTo>
                    <a:pt x="1790" y="2917"/>
                    <a:pt x="870" y="2657"/>
                    <a:pt x="1" y="2396"/>
                  </a:cubicBezTo>
                  <a:lnTo>
                    <a:pt x="1" y="2396"/>
                  </a:lnTo>
                  <a:cubicBezTo>
                    <a:pt x="211" y="2459"/>
                    <a:pt x="625" y="3206"/>
                    <a:pt x="795" y="3389"/>
                  </a:cubicBezTo>
                  <a:cubicBezTo>
                    <a:pt x="1109" y="3730"/>
                    <a:pt x="1447" y="4046"/>
                    <a:pt x="1809" y="4336"/>
                  </a:cubicBezTo>
                  <a:cubicBezTo>
                    <a:pt x="2507" y="4892"/>
                    <a:pt x="3300" y="5298"/>
                    <a:pt x="4203" y="5386"/>
                  </a:cubicBezTo>
                  <a:cubicBezTo>
                    <a:pt x="4299" y="5395"/>
                    <a:pt x="4392" y="5400"/>
                    <a:pt x="4483" y="5400"/>
                  </a:cubicBezTo>
                  <a:cubicBezTo>
                    <a:pt x="6754" y="5400"/>
                    <a:pt x="7438" y="2576"/>
                    <a:pt x="7540" y="675"/>
                  </a:cubicBezTo>
                  <a:lnTo>
                    <a:pt x="7540" y="675"/>
                  </a:lnTo>
                  <a:cubicBezTo>
                    <a:pt x="6945" y="1747"/>
                    <a:pt x="6099" y="2659"/>
                    <a:pt x="5076" y="3333"/>
                  </a:cubicBezTo>
                  <a:cubicBezTo>
                    <a:pt x="5623" y="2278"/>
                    <a:pt x="6039" y="1158"/>
                    <a:pt x="6309" y="0"/>
                  </a:cubicBezTo>
                  <a:close/>
                </a:path>
              </a:pathLst>
            </a:custGeom>
            <a:gradFill>
              <a:gsLst>
                <a:gs pos="0">
                  <a:srgbClr val="000000">
                    <a:alpha val="56862"/>
                  </a:srgbClr>
                </a:gs>
                <a:gs pos="100000">
                  <a:srgbClr val="43434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66"/>
            <p:cNvSpPr/>
            <p:nvPr/>
          </p:nvSpPr>
          <p:spPr>
            <a:xfrm rot="-910129">
              <a:off x="2765898" y="3290998"/>
              <a:ext cx="570379" cy="368815"/>
            </a:xfrm>
            <a:custGeom>
              <a:rect b="b" l="l" r="r" t="t"/>
              <a:pathLst>
                <a:path extrusionOk="0" h="10920" w="16888">
                  <a:moveTo>
                    <a:pt x="2007" y="0"/>
                  </a:moveTo>
                  <a:cubicBezTo>
                    <a:pt x="1701" y="0"/>
                    <a:pt x="1399" y="36"/>
                    <a:pt x="1109" y="139"/>
                  </a:cubicBezTo>
                  <a:cubicBezTo>
                    <a:pt x="610" y="316"/>
                    <a:pt x="251" y="605"/>
                    <a:pt x="0" y="968"/>
                  </a:cubicBezTo>
                  <a:cubicBezTo>
                    <a:pt x="521" y="791"/>
                    <a:pt x="1029" y="713"/>
                    <a:pt x="1526" y="713"/>
                  </a:cubicBezTo>
                  <a:cubicBezTo>
                    <a:pt x="2786" y="713"/>
                    <a:pt x="3984" y="1207"/>
                    <a:pt x="5187" y="1822"/>
                  </a:cubicBezTo>
                  <a:cubicBezTo>
                    <a:pt x="6241" y="2359"/>
                    <a:pt x="7200" y="3345"/>
                    <a:pt x="8084" y="4122"/>
                  </a:cubicBezTo>
                  <a:cubicBezTo>
                    <a:pt x="8487" y="4477"/>
                    <a:pt x="8884" y="4833"/>
                    <a:pt x="9282" y="5192"/>
                  </a:cubicBezTo>
                  <a:cubicBezTo>
                    <a:pt x="9815" y="5675"/>
                    <a:pt x="10349" y="6163"/>
                    <a:pt x="10886" y="6637"/>
                  </a:cubicBezTo>
                  <a:cubicBezTo>
                    <a:pt x="12722" y="8272"/>
                    <a:pt x="14655" y="9853"/>
                    <a:pt x="16888" y="10919"/>
                  </a:cubicBezTo>
                  <a:cubicBezTo>
                    <a:pt x="16651" y="10757"/>
                    <a:pt x="16466" y="10298"/>
                    <a:pt x="16292" y="10089"/>
                  </a:cubicBezTo>
                  <a:cubicBezTo>
                    <a:pt x="16076" y="9826"/>
                    <a:pt x="15906" y="9686"/>
                    <a:pt x="15612" y="9498"/>
                  </a:cubicBezTo>
                  <a:cubicBezTo>
                    <a:pt x="14912" y="9042"/>
                    <a:pt x="14237" y="8551"/>
                    <a:pt x="13588" y="8026"/>
                  </a:cubicBezTo>
                  <a:cubicBezTo>
                    <a:pt x="12551" y="7183"/>
                    <a:pt x="11280" y="6279"/>
                    <a:pt x="10511" y="5178"/>
                  </a:cubicBezTo>
                  <a:cubicBezTo>
                    <a:pt x="10868" y="5077"/>
                    <a:pt x="11235" y="5042"/>
                    <a:pt x="11605" y="5042"/>
                  </a:cubicBezTo>
                  <a:cubicBezTo>
                    <a:pt x="12162" y="5042"/>
                    <a:pt x="12729" y="5123"/>
                    <a:pt x="13286" y="5185"/>
                  </a:cubicBezTo>
                  <a:cubicBezTo>
                    <a:pt x="13631" y="5226"/>
                    <a:pt x="13986" y="5257"/>
                    <a:pt x="14337" y="5257"/>
                  </a:cubicBezTo>
                  <a:cubicBezTo>
                    <a:pt x="14925" y="5257"/>
                    <a:pt x="15505" y="5169"/>
                    <a:pt x="16018" y="4892"/>
                  </a:cubicBezTo>
                  <a:cubicBezTo>
                    <a:pt x="14428" y="4626"/>
                    <a:pt x="12855" y="4257"/>
                    <a:pt x="11311" y="3790"/>
                  </a:cubicBezTo>
                  <a:cubicBezTo>
                    <a:pt x="11976" y="3725"/>
                    <a:pt x="12647" y="3582"/>
                    <a:pt x="13239" y="3269"/>
                  </a:cubicBezTo>
                  <a:cubicBezTo>
                    <a:pt x="13830" y="2951"/>
                    <a:pt x="14345" y="2458"/>
                    <a:pt x="14580" y="1827"/>
                  </a:cubicBezTo>
                  <a:cubicBezTo>
                    <a:pt x="14693" y="1533"/>
                    <a:pt x="14716" y="1139"/>
                    <a:pt x="14456" y="954"/>
                  </a:cubicBezTo>
                  <a:cubicBezTo>
                    <a:pt x="14364" y="887"/>
                    <a:pt x="14244" y="861"/>
                    <a:pt x="14132" y="837"/>
                  </a:cubicBezTo>
                  <a:cubicBezTo>
                    <a:pt x="13869" y="779"/>
                    <a:pt x="13611" y="725"/>
                    <a:pt x="13348" y="668"/>
                  </a:cubicBezTo>
                  <a:cubicBezTo>
                    <a:pt x="13077" y="760"/>
                    <a:pt x="12798" y="837"/>
                    <a:pt x="12505" y="908"/>
                  </a:cubicBezTo>
                  <a:cubicBezTo>
                    <a:pt x="11746" y="1082"/>
                    <a:pt x="10999" y="1153"/>
                    <a:pt x="10256" y="1153"/>
                  </a:cubicBezTo>
                  <a:cubicBezTo>
                    <a:pt x="9241" y="1153"/>
                    <a:pt x="8237" y="1021"/>
                    <a:pt x="7230" y="842"/>
                  </a:cubicBezTo>
                  <a:cubicBezTo>
                    <a:pt x="5808" y="599"/>
                    <a:pt x="4378" y="259"/>
                    <a:pt x="2913" y="73"/>
                  </a:cubicBezTo>
                  <a:cubicBezTo>
                    <a:pt x="2614" y="35"/>
                    <a:pt x="2309" y="0"/>
                    <a:pt x="2007" y="0"/>
                  </a:cubicBezTo>
                  <a:close/>
                </a:path>
              </a:pathLst>
            </a:custGeom>
            <a:gradFill>
              <a:gsLst>
                <a:gs pos="0">
                  <a:schemeClr val="lt1"/>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66"/>
            <p:cNvSpPr/>
            <p:nvPr/>
          </p:nvSpPr>
          <p:spPr>
            <a:xfrm rot="-910129">
              <a:off x="2740663" y="3306194"/>
              <a:ext cx="608037" cy="370030"/>
            </a:xfrm>
            <a:custGeom>
              <a:rect b="b" l="l" r="r" t="t"/>
              <a:pathLst>
                <a:path extrusionOk="0" h="10956" w="18003">
                  <a:moveTo>
                    <a:pt x="2888" y="0"/>
                  </a:moveTo>
                  <a:cubicBezTo>
                    <a:pt x="2258" y="0"/>
                    <a:pt x="1639" y="160"/>
                    <a:pt x="1131" y="526"/>
                  </a:cubicBezTo>
                  <a:cubicBezTo>
                    <a:pt x="952" y="654"/>
                    <a:pt x="790" y="804"/>
                    <a:pt x="648" y="972"/>
                  </a:cubicBezTo>
                  <a:cubicBezTo>
                    <a:pt x="265" y="1826"/>
                    <a:pt x="297" y="2957"/>
                    <a:pt x="475" y="4051"/>
                  </a:cubicBezTo>
                  <a:cubicBezTo>
                    <a:pt x="640" y="5082"/>
                    <a:pt x="929" y="6085"/>
                    <a:pt x="1107" y="6787"/>
                  </a:cubicBezTo>
                  <a:cubicBezTo>
                    <a:pt x="768" y="5256"/>
                    <a:pt x="1" y="1933"/>
                    <a:pt x="1853" y="1129"/>
                  </a:cubicBezTo>
                  <a:cubicBezTo>
                    <a:pt x="2144" y="1003"/>
                    <a:pt x="2453" y="948"/>
                    <a:pt x="2769" y="948"/>
                  </a:cubicBezTo>
                  <a:cubicBezTo>
                    <a:pt x="3980" y="948"/>
                    <a:pt x="5306" y="1745"/>
                    <a:pt x="6198" y="2350"/>
                  </a:cubicBezTo>
                  <a:cubicBezTo>
                    <a:pt x="7871" y="3482"/>
                    <a:pt x="9485" y="4690"/>
                    <a:pt x="11044" y="5978"/>
                  </a:cubicBezTo>
                  <a:cubicBezTo>
                    <a:pt x="12876" y="7492"/>
                    <a:pt x="14506" y="9378"/>
                    <a:pt x="16669" y="10435"/>
                  </a:cubicBezTo>
                  <a:cubicBezTo>
                    <a:pt x="16962" y="10580"/>
                    <a:pt x="17304" y="10749"/>
                    <a:pt x="17609" y="10852"/>
                  </a:cubicBezTo>
                  <a:cubicBezTo>
                    <a:pt x="17738" y="10895"/>
                    <a:pt x="17869" y="10930"/>
                    <a:pt x="18002" y="10956"/>
                  </a:cubicBezTo>
                  <a:cubicBezTo>
                    <a:pt x="17997" y="10885"/>
                    <a:pt x="17994" y="10815"/>
                    <a:pt x="17985" y="10745"/>
                  </a:cubicBezTo>
                  <a:cubicBezTo>
                    <a:pt x="16004" y="9651"/>
                    <a:pt x="14313" y="8144"/>
                    <a:pt x="12625" y="6659"/>
                  </a:cubicBezTo>
                  <a:cubicBezTo>
                    <a:pt x="10759" y="5009"/>
                    <a:pt x="8864" y="3387"/>
                    <a:pt x="6904" y="1855"/>
                  </a:cubicBezTo>
                  <a:cubicBezTo>
                    <a:pt x="6066" y="1199"/>
                    <a:pt x="5195" y="552"/>
                    <a:pt x="4185" y="218"/>
                  </a:cubicBezTo>
                  <a:cubicBezTo>
                    <a:pt x="3771" y="78"/>
                    <a:pt x="3327" y="0"/>
                    <a:pt x="2888" y="0"/>
                  </a:cubicBezTo>
                  <a:close/>
                </a:path>
              </a:pathLst>
            </a:custGeom>
            <a:solidFill>
              <a:srgbClr val="5827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66"/>
            <p:cNvSpPr/>
            <p:nvPr/>
          </p:nvSpPr>
          <p:spPr>
            <a:xfrm rot="-910129">
              <a:off x="3347993" y="3039597"/>
              <a:ext cx="215446" cy="478581"/>
            </a:xfrm>
            <a:custGeom>
              <a:rect b="b" l="l" r="r" t="t"/>
              <a:pathLst>
                <a:path extrusionOk="0" h="14170" w="6379">
                  <a:moveTo>
                    <a:pt x="2955" y="0"/>
                  </a:moveTo>
                  <a:cubicBezTo>
                    <a:pt x="2262" y="0"/>
                    <a:pt x="1397" y="602"/>
                    <a:pt x="747" y="1156"/>
                  </a:cubicBezTo>
                  <a:cubicBezTo>
                    <a:pt x="433" y="1424"/>
                    <a:pt x="170" y="1681"/>
                    <a:pt x="0" y="1855"/>
                  </a:cubicBezTo>
                  <a:cubicBezTo>
                    <a:pt x="121" y="1917"/>
                    <a:pt x="248" y="1941"/>
                    <a:pt x="379" y="1941"/>
                  </a:cubicBezTo>
                  <a:cubicBezTo>
                    <a:pt x="668" y="1941"/>
                    <a:pt x="975" y="1825"/>
                    <a:pt x="1264" y="1751"/>
                  </a:cubicBezTo>
                  <a:cubicBezTo>
                    <a:pt x="1577" y="1670"/>
                    <a:pt x="1869" y="1633"/>
                    <a:pt x="2140" y="1633"/>
                  </a:cubicBezTo>
                  <a:cubicBezTo>
                    <a:pt x="5027" y="1633"/>
                    <a:pt x="5638" y="5896"/>
                    <a:pt x="5475" y="8198"/>
                  </a:cubicBezTo>
                  <a:cubicBezTo>
                    <a:pt x="5323" y="10365"/>
                    <a:pt x="4502" y="12473"/>
                    <a:pt x="3148" y="14170"/>
                  </a:cubicBezTo>
                  <a:cubicBezTo>
                    <a:pt x="3410" y="13965"/>
                    <a:pt x="3660" y="13744"/>
                    <a:pt x="3895" y="13509"/>
                  </a:cubicBezTo>
                  <a:cubicBezTo>
                    <a:pt x="5248" y="11775"/>
                    <a:pt x="6214" y="9564"/>
                    <a:pt x="6326" y="7401"/>
                  </a:cubicBezTo>
                  <a:cubicBezTo>
                    <a:pt x="6379" y="6332"/>
                    <a:pt x="5765" y="5230"/>
                    <a:pt x="5434" y="4223"/>
                  </a:cubicBezTo>
                  <a:cubicBezTo>
                    <a:pt x="5016" y="2940"/>
                    <a:pt x="4473" y="1702"/>
                    <a:pt x="3812" y="525"/>
                  </a:cubicBezTo>
                  <a:cubicBezTo>
                    <a:pt x="3601" y="149"/>
                    <a:pt x="3299" y="0"/>
                    <a:pt x="2955" y="0"/>
                  </a:cubicBezTo>
                  <a:close/>
                </a:path>
              </a:pathLst>
            </a:custGeom>
            <a:gradFill>
              <a:gsLst>
                <a:gs pos="0">
                  <a:schemeClr val="lt1"/>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66"/>
            <p:cNvSpPr/>
            <p:nvPr/>
          </p:nvSpPr>
          <p:spPr>
            <a:xfrm rot="-910129">
              <a:off x="3345987" y="3471191"/>
              <a:ext cx="215007" cy="151545"/>
            </a:xfrm>
            <a:custGeom>
              <a:rect b="b" l="l" r="r" t="t"/>
              <a:pathLst>
                <a:path extrusionOk="0" h="4487" w="6366">
                  <a:moveTo>
                    <a:pt x="4520" y="0"/>
                  </a:moveTo>
                  <a:cubicBezTo>
                    <a:pt x="2984" y="58"/>
                    <a:pt x="1417" y="433"/>
                    <a:pt x="1" y="1032"/>
                  </a:cubicBezTo>
                  <a:cubicBezTo>
                    <a:pt x="497" y="2373"/>
                    <a:pt x="1200" y="3305"/>
                    <a:pt x="2010" y="4484"/>
                  </a:cubicBezTo>
                  <a:cubicBezTo>
                    <a:pt x="2077" y="4486"/>
                    <a:pt x="2145" y="4487"/>
                    <a:pt x="2213" y="4487"/>
                  </a:cubicBezTo>
                  <a:cubicBezTo>
                    <a:pt x="3716" y="4487"/>
                    <a:pt x="5113" y="4040"/>
                    <a:pt x="6366" y="3191"/>
                  </a:cubicBezTo>
                  <a:cubicBezTo>
                    <a:pt x="5482" y="2308"/>
                    <a:pt x="4845" y="1208"/>
                    <a:pt x="452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66"/>
            <p:cNvSpPr/>
            <p:nvPr/>
          </p:nvSpPr>
          <p:spPr>
            <a:xfrm rot="-910129">
              <a:off x="3252311" y="3305144"/>
              <a:ext cx="536639" cy="432817"/>
            </a:xfrm>
            <a:custGeom>
              <a:rect b="b" l="l" r="r" t="t"/>
              <a:pathLst>
                <a:path extrusionOk="0" h="12815" w="15889">
                  <a:moveTo>
                    <a:pt x="11135" y="1"/>
                  </a:moveTo>
                  <a:cubicBezTo>
                    <a:pt x="11135" y="1"/>
                    <a:pt x="11135" y="2"/>
                    <a:pt x="11135" y="3"/>
                  </a:cubicBezTo>
                  <a:lnTo>
                    <a:pt x="11135" y="3"/>
                  </a:lnTo>
                  <a:cubicBezTo>
                    <a:pt x="11135" y="2"/>
                    <a:pt x="11135" y="1"/>
                    <a:pt x="11135" y="1"/>
                  </a:cubicBezTo>
                  <a:close/>
                  <a:moveTo>
                    <a:pt x="11135" y="3"/>
                  </a:moveTo>
                  <a:cubicBezTo>
                    <a:pt x="11520" y="781"/>
                    <a:pt x="11410" y="1884"/>
                    <a:pt x="11184" y="2686"/>
                  </a:cubicBezTo>
                  <a:lnTo>
                    <a:pt x="11664" y="2396"/>
                  </a:lnTo>
                  <a:lnTo>
                    <a:pt x="11664" y="2396"/>
                  </a:lnTo>
                  <a:lnTo>
                    <a:pt x="10743" y="5347"/>
                  </a:lnTo>
                  <a:cubicBezTo>
                    <a:pt x="10667" y="5589"/>
                    <a:pt x="10594" y="5858"/>
                    <a:pt x="10704" y="6085"/>
                  </a:cubicBezTo>
                  <a:cubicBezTo>
                    <a:pt x="10827" y="6338"/>
                    <a:pt x="11129" y="6439"/>
                    <a:pt x="11399" y="6516"/>
                  </a:cubicBezTo>
                  <a:lnTo>
                    <a:pt x="14029" y="7264"/>
                  </a:lnTo>
                  <a:cubicBezTo>
                    <a:pt x="13468" y="8035"/>
                    <a:pt x="12609" y="8150"/>
                    <a:pt x="11795" y="8522"/>
                  </a:cubicBezTo>
                  <a:cubicBezTo>
                    <a:pt x="10294" y="9212"/>
                    <a:pt x="8769" y="9850"/>
                    <a:pt x="7223" y="10437"/>
                  </a:cubicBezTo>
                  <a:cubicBezTo>
                    <a:pt x="5638" y="11036"/>
                    <a:pt x="4028" y="11581"/>
                    <a:pt x="2407" y="12068"/>
                  </a:cubicBezTo>
                  <a:cubicBezTo>
                    <a:pt x="1630" y="12303"/>
                    <a:pt x="818" y="12575"/>
                    <a:pt x="0" y="12815"/>
                  </a:cubicBezTo>
                  <a:cubicBezTo>
                    <a:pt x="665" y="12683"/>
                    <a:pt x="1305" y="12534"/>
                    <a:pt x="1883" y="12418"/>
                  </a:cubicBezTo>
                  <a:cubicBezTo>
                    <a:pt x="4433" y="11910"/>
                    <a:pt x="6925" y="11122"/>
                    <a:pt x="9319" y="10099"/>
                  </a:cubicBezTo>
                  <a:cubicBezTo>
                    <a:pt x="10743" y="9493"/>
                    <a:pt x="12199" y="8849"/>
                    <a:pt x="13553" y="8081"/>
                  </a:cubicBezTo>
                  <a:cubicBezTo>
                    <a:pt x="14148" y="7743"/>
                    <a:pt x="14829" y="7409"/>
                    <a:pt x="15344" y="6963"/>
                  </a:cubicBezTo>
                  <a:cubicBezTo>
                    <a:pt x="15888" y="6500"/>
                    <a:pt x="15678" y="6219"/>
                    <a:pt x="15237" y="5729"/>
                  </a:cubicBezTo>
                  <a:cubicBezTo>
                    <a:pt x="13640" y="3955"/>
                    <a:pt x="12193" y="2139"/>
                    <a:pt x="11135" y="3"/>
                  </a:cubicBezTo>
                  <a:close/>
                </a:path>
              </a:pathLst>
            </a:custGeom>
            <a:gradFill>
              <a:gsLst>
                <a:gs pos="0">
                  <a:schemeClr val="lt1"/>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66"/>
            <p:cNvSpPr/>
            <p:nvPr/>
          </p:nvSpPr>
          <p:spPr>
            <a:xfrm rot="-910129">
              <a:off x="3039478" y="3410707"/>
              <a:ext cx="57146" cy="45697"/>
            </a:xfrm>
            <a:custGeom>
              <a:rect b="b" l="l" r="r" t="t"/>
              <a:pathLst>
                <a:path extrusionOk="0" h="1353" w="1692">
                  <a:moveTo>
                    <a:pt x="45" y="1"/>
                  </a:moveTo>
                  <a:cubicBezTo>
                    <a:pt x="14" y="1"/>
                    <a:pt x="1" y="12"/>
                    <a:pt x="30" y="45"/>
                  </a:cubicBezTo>
                  <a:cubicBezTo>
                    <a:pt x="195" y="230"/>
                    <a:pt x="364" y="413"/>
                    <a:pt x="541" y="588"/>
                  </a:cubicBezTo>
                  <a:cubicBezTo>
                    <a:pt x="650" y="697"/>
                    <a:pt x="749" y="816"/>
                    <a:pt x="857" y="925"/>
                  </a:cubicBezTo>
                  <a:cubicBezTo>
                    <a:pt x="928" y="995"/>
                    <a:pt x="1002" y="1060"/>
                    <a:pt x="1082" y="1120"/>
                  </a:cubicBezTo>
                  <a:cubicBezTo>
                    <a:pt x="1118" y="1150"/>
                    <a:pt x="1498" y="1353"/>
                    <a:pt x="1636" y="1353"/>
                  </a:cubicBezTo>
                  <a:cubicBezTo>
                    <a:pt x="1672" y="1353"/>
                    <a:pt x="1692" y="1339"/>
                    <a:pt x="1685" y="1305"/>
                  </a:cubicBezTo>
                  <a:cubicBezTo>
                    <a:pt x="1629" y="1050"/>
                    <a:pt x="1320" y="795"/>
                    <a:pt x="1126" y="632"/>
                  </a:cubicBezTo>
                  <a:cubicBezTo>
                    <a:pt x="855" y="404"/>
                    <a:pt x="555" y="214"/>
                    <a:pt x="243" y="48"/>
                  </a:cubicBezTo>
                  <a:cubicBezTo>
                    <a:pt x="228" y="40"/>
                    <a:pt x="105" y="1"/>
                    <a:pt x="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66"/>
            <p:cNvSpPr/>
            <p:nvPr/>
          </p:nvSpPr>
          <p:spPr>
            <a:xfrm rot="-910129">
              <a:off x="3080020" y="3445225"/>
              <a:ext cx="4728" cy="3918"/>
            </a:xfrm>
            <a:custGeom>
              <a:rect b="b" l="l" r="r" t="t"/>
              <a:pathLst>
                <a:path extrusionOk="0" h="116" w="140">
                  <a:moveTo>
                    <a:pt x="0" y="1"/>
                  </a:moveTo>
                  <a:cubicBezTo>
                    <a:pt x="103" y="86"/>
                    <a:pt x="138" y="115"/>
                    <a:pt x="139" y="115"/>
                  </a:cubicBezTo>
                  <a:cubicBezTo>
                    <a:pt x="140" y="115"/>
                    <a:pt x="38" y="30"/>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66"/>
            <p:cNvSpPr/>
            <p:nvPr/>
          </p:nvSpPr>
          <p:spPr>
            <a:xfrm rot="-910129">
              <a:off x="3407046" y="3057744"/>
              <a:ext cx="37591" cy="44548"/>
            </a:xfrm>
            <a:custGeom>
              <a:rect b="b" l="l" r="r" t="t"/>
              <a:pathLst>
                <a:path extrusionOk="0" h="1319" w="1113">
                  <a:moveTo>
                    <a:pt x="43" y="0"/>
                  </a:moveTo>
                  <a:cubicBezTo>
                    <a:pt x="16" y="0"/>
                    <a:pt x="1" y="11"/>
                    <a:pt x="2" y="36"/>
                  </a:cubicBezTo>
                  <a:cubicBezTo>
                    <a:pt x="14" y="239"/>
                    <a:pt x="67" y="387"/>
                    <a:pt x="164" y="568"/>
                  </a:cubicBezTo>
                  <a:cubicBezTo>
                    <a:pt x="287" y="797"/>
                    <a:pt x="462" y="995"/>
                    <a:pt x="652" y="1169"/>
                  </a:cubicBezTo>
                  <a:cubicBezTo>
                    <a:pt x="691" y="1205"/>
                    <a:pt x="864" y="1319"/>
                    <a:pt x="961" y="1319"/>
                  </a:cubicBezTo>
                  <a:cubicBezTo>
                    <a:pt x="983" y="1319"/>
                    <a:pt x="1001" y="1312"/>
                    <a:pt x="1013" y="1298"/>
                  </a:cubicBezTo>
                  <a:cubicBezTo>
                    <a:pt x="1112" y="1168"/>
                    <a:pt x="1009" y="954"/>
                    <a:pt x="938" y="833"/>
                  </a:cubicBezTo>
                  <a:cubicBezTo>
                    <a:pt x="798" y="590"/>
                    <a:pt x="631" y="394"/>
                    <a:pt x="440" y="191"/>
                  </a:cubicBezTo>
                  <a:cubicBezTo>
                    <a:pt x="411" y="160"/>
                    <a:pt x="146" y="0"/>
                    <a:pt x="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66"/>
            <p:cNvSpPr/>
            <p:nvPr/>
          </p:nvSpPr>
          <p:spPr>
            <a:xfrm rot="-910129">
              <a:off x="3692321" y="3396722"/>
              <a:ext cx="30802" cy="26614"/>
            </a:xfrm>
            <a:custGeom>
              <a:rect b="b" l="l" r="r" t="t"/>
              <a:pathLst>
                <a:path extrusionOk="0" h="788" w="912">
                  <a:moveTo>
                    <a:pt x="87" y="1"/>
                  </a:moveTo>
                  <a:cubicBezTo>
                    <a:pt x="74" y="1"/>
                    <a:pt x="62" y="3"/>
                    <a:pt x="53" y="9"/>
                  </a:cubicBezTo>
                  <a:cubicBezTo>
                    <a:pt x="34" y="20"/>
                    <a:pt x="17" y="32"/>
                    <a:pt x="1" y="46"/>
                  </a:cubicBezTo>
                  <a:lnTo>
                    <a:pt x="1" y="69"/>
                  </a:lnTo>
                  <a:cubicBezTo>
                    <a:pt x="103" y="403"/>
                    <a:pt x="437" y="611"/>
                    <a:pt x="739" y="747"/>
                  </a:cubicBezTo>
                  <a:cubicBezTo>
                    <a:pt x="744" y="748"/>
                    <a:pt x="839" y="787"/>
                    <a:pt x="884" y="787"/>
                  </a:cubicBezTo>
                  <a:cubicBezTo>
                    <a:pt x="901" y="787"/>
                    <a:pt x="911" y="782"/>
                    <a:pt x="906" y="766"/>
                  </a:cubicBezTo>
                  <a:cubicBezTo>
                    <a:pt x="894" y="729"/>
                    <a:pt x="892" y="700"/>
                    <a:pt x="872" y="666"/>
                  </a:cubicBezTo>
                  <a:cubicBezTo>
                    <a:pt x="838" y="606"/>
                    <a:pt x="784" y="560"/>
                    <a:pt x="737" y="510"/>
                  </a:cubicBezTo>
                  <a:cubicBezTo>
                    <a:pt x="604" y="365"/>
                    <a:pt x="480" y="224"/>
                    <a:pt x="323" y="105"/>
                  </a:cubicBezTo>
                  <a:cubicBezTo>
                    <a:pt x="287" y="79"/>
                    <a:pt x="161" y="1"/>
                    <a:pt x="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66"/>
            <p:cNvSpPr/>
            <p:nvPr/>
          </p:nvSpPr>
          <p:spPr>
            <a:xfrm rot="-910129">
              <a:off x="2315576" y="2585225"/>
              <a:ext cx="427244" cy="1175276"/>
            </a:xfrm>
            <a:custGeom>
              <a:rect b="b" l="l" r="r" t="t"/>
              <a:pathLst>
                <a:path extrusionOk="0" h="34798" w="12650">
                  <a:moveTo>
                    <a:pt x="12650" y="0"/>
                  </a:moveTo>
                  <a:cubicBezTo>
                    <a:pt x="9441" y="615"/>
                    <a:pt x="6381" y="1688"/>
                    <a:pt x="3982" y="3958"/>
                  </a:cubicBezTo>
                  <a:cubicBezTo>
                    <a:pt x="1008" y="6773"/>
                    <a:pt x="135" y="10902"/>
                    <a:pt x="71" y="14848"/>
                  </a:cubicBezTo>
                  <a:cubicBezTo>
                    <a:pt x="0" y="19307"/>
                    <a:pt x="593" y="23904"/>
                    <a:pt x="1448" y="28269"/>
                  </a:cubicBezTo>
                  <a:cubicBezTo>
                    <a:pt x="1593" y="29012"/>
                    <a:pt x="1752" y="29752"/>
                    <a:pt x="1925" y="30489"/>
                  </a:cubicBezTo>
                  <a:cubicBezTo>
                    <a:pt x="2265" y="31939"/>
                    <a:pt x="2660" y="33375"/>
                    <a:pt x="3109" y="34797"/>
                  </a:cubicBezTo>
                  <a:lnTo>
                    <a:pt x="3109" y="34797"/>
                  </a:lnTo>
                  <a:cubicBezTo>
                    <a:pt x="3108" y="34791"/>
                    <a:pt x="3263" y="34741"/>
                    <a:pt x="3473" y="34675"/>
                  </a:cubicBezTo>
                  <a:cubicBezTo>
                    <a:pt x="3917" y="34535"/>
                    <a:pt x="4614" y="34328"/>
                    <a:pt x="4660" y="34311"/>
                  </a:cubicBezTo>
                  <a:cubicBezTo>
                    <a:pt x="3233" y="29892"/>
                    <a:pt x="2315" y="25326"/>
                    <a:pt x="1925" y="20699"/>
                  </a:cubicBezTo>
                  <a:cubicBezTo>
                    <a:pt x="1575" y="16563"/>
                    <a:pt x="1180" y="11839"/>
                    <a:pt x="2725" y="7914"/>
                  </a:cubicBezTo>
                  <a:cubicBezTo>
                    <a:pt x="4338" y="3818"/>
                    <a:pt x="8378" y="833"/>
                    <a:pt x="12650" y="0"/>
                  </a:cubicBezTo>
                  <a:close/>
                  <a:moveTo>
                    <a:pt x="3109" y="34797"/>
                  </a:moveTo>
                  <a:lnTo>
                    <a:pt x="3109" y="34797"/>
                  </a:lnTo>
                  <a:cubicBezTo>
                    <a:pt x="3109" y="34797"/>
                    <a:pt x="3109" y="34797"/>
                    <a:pt x="3109" y="34797"/>
                  </a:cubicBezTo>
                  <a:cubicBezTo>
                    <a:pt x="3109" y="34797"/>
                    <a:pt x="3109" y="34797"/>
                    <a:pt x="3109" y="34797"/>
                  </a:cubicBezTo>
                  <a:close/>
                </a:path>
              </a:pathLst>
            </a:custGeom>
            <a:gradFill>
              <a:gsLst>
                <a:gs pos="0">
                  <a:srgbClr val="000000">
                    <a:alpha val="56862"/>
                  </a:srgbClr>
                </a:gs>
                <a:gs pos="100000">
                  <a:srgbClr val="43434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66"/>
            <p:cNvSpPr/>
            <p:nvPr/>
          </p:nvSpPr>
          <p:spPr>
            <a:xfrm rot="-910129">
              <a:off x="2351198" y="2716506"/>
              <a:ext cx="178463" cy="1054769"/>
            </a:xfrm>
            <a:custGeom>
              <a:rect b="b" l="l" r="r" t="t"/>
              <a:pathLst>
                <a:path extrusionOk="0" h="31230" w="5284">
                  <a:moveTo>
                    <a:pt x="5284" y="0"/>
                  </a:moveTo>
                  <a:lnTo>
                    <a:pt x="5284" y="0"/>
                  </a:lnTo>
                  <a:cubicBezTo>
                    <a:pt x="4778" y="351"/>
                    <a:pt x="4300" y="739"/>
                    <a:pt x="3852" y="1162"/>
                  </a:cubicBezTo>
                  <a:cubicBezTo>
                    <a:pt x="1414" y="3471"/>
                    <a:pt x="138" y="7043"/>
                    <a:pt x="63" y="11779"/>
                  </a:cubicBezTo>
                  <a:cubicBezTo>
                    <a:pt x="0" y="15728"/>
                    <a:pt x="447" y="20091"/>
                    <a:pt x="1432" y="25119"/>
                  </a:cubicBezTo>
                  <a:cubicBezTo>
                    <a:pt x="1576" y="25859"/>
                    <a:pt x="1736" y="26600"/>
                    <a:pt x="1906" y="27324"/>
                  </a:cubicBezTo>
                  <a:cubicBezTo>
                    <a:pt x="2211" y="28632"/>
                    <a:pt x="2568" y="29944"/>
                    <a:pt x="2964" y="31229"/>
                  </a:cubicBezTo>
                  <a:cubicBezTo>
                    <a:pt x="3209" y="31152"/>
                    <a:pt x="3531" y="31055"/>
                    <a:pt x="3777" y="30979"/>
                  </a:cubicBezTo>
                  <a:cubicBezTo>
                    <a:pt x="2410" y="26648"/>
                    <a:pt x="1527" y="22180"/>
                    <a:pt x="1145" y="17655"/>
                  </a:cubicBezTo>
                  <a:cubicBezTo>
                    <a:pt x="789" y="13464"/>
                    <a:pt x="388" y="8715"/>
                    <a:pt x="1970" y="4697"/>
                  </a:cubicBezTo>
                  <a:cubicBezTo>
                    <a:pt x="2667" y="2929"/>
                    <a:pt x="3822" y="1323"/>
                    <a:pt x="5284" y="0"/>
                  </a:cubicBezTo>
                  <a:close/>
                </a:path>
              </a:pathLst>
            </a:custGeom>
            <a:gradFill>
              <a:gsLst>
                <a:gs pos="0">
                  <a:srgbClr val="000000">
                    <a:alpha val="14509"/>
                  </a:srgbClr>
                </a:gs>
                <a:gs pos="100000">
                  <a:schemeClr val="accent6"/>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66"/>
            <p:cNvSpPr/>
            <p:nvPr/>
          </p:nvSpPr>
          <p:spPr>
            <a:xfrm rot="-910129">
              <a:off x="2272927" y="2826867"/>
              <a:ext cx="31106" cy="45730"/>
            </a:xfrm>
            <a:custGeom>
              <a:rect b="b" l="l" r="r" t="t"/>
              <a:pathLst>
                <a:path extrusionOk="0" h="1354" w="921">
                  <a:moveTo>
                    <a:pt x="898" y="0"/>
                  </a:moveTo>
                  <a:cubicBezTo>
                    <a:pt x="846" y="0"/>
                    <a:pt x="714" y="80"/>
                    <a:pt x="700" y="96"/>
                  </a:cubicBezTo>
                  <a:cubicBezTo>
                    <a:pt x="527" y="287"/>
                    <a:pt x="373" y="495"/>
                    <a:pt x="258" y="725"/>
                  </a:cubicBezTo>
                  <a:cubicBezTo>
                    <a:pt x="160" y="921"/>
                    <a:pt x="26" y="1115"/>
                    <a:pt x="2" y="1333"/>
                  </a:cubicBezTo>
                  <a:cubicBezTo>
                    <a:pt x="1" y="1347"/>
                    <a:pt x="9" y="1353"/>
                    <a:pt x="24" y="1353"/>
                  </a:cubicBezTo>
                  <a:cubicBezTo>
                    <a:pt x="82" y="1353"/>
                    <a:pt x="237" y="1264"/>
                    <a:pt x="254" y="1244"/>
                  </a:cubicBezTo>
                  <a:cubicBezTo>
                    <a:pt x="423" y="1051"/>
                    <a:pt x="544" y="842"/>
                    <a:pt x="676" y="622"/>
                  </a:cubicBezTo>
                  <a:cubicBezTo>
                    <a:pt x="786" y="438"/>
                    <a:pt x="914" y="239"/>
                    <a:pt x="920" y="19"/>
                  </a:cubicBezTo>
                  <a:cubicBezTo>
                    <a:pt x="921" y="6"/>
                    <a:pt x="912" y="0"/>
                    <a:pt x="8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66"/>
            <p:cNvSpPr/>
            <p:nvPr/>
          </p:nvSpPr>
          <p:spPr>
            <a:xfrm rot="-910129">
              <a:off x="2359325" y="2537040"/>
              <a:ext cx="685786" cy="1158794"/>
            </a:xfrm>
            <a:custGeom>
              <a:rect b="b" l="l" r="r" t="t"/>
              <a:pathLst>
                <a:path extrusionOk="0" h="34310" w="20305">
                  <a:moveTo>
                    <a:pt x="11839" y="0"/>
                  </a:moveTo>
                  <a:cubicBezTo>
                    <a:pt x="9506" y="0"/>
                    <a:pt x="7208" y="1088"/>
                    <a:pt x="5361" y="2443"/>
                  </a:cubicBezTo>
                  <a:cubicBezTo>
                    <a:pt x="3386" y="3896"/>
                    <a:pt x="2088" y="5794"/>
                    <a:pt x="1273" y="7907"/>
                  </a:cubicBezTo>
                  <a:cubicBezTo>
                    <a:pt x="268" y="10512"/>
                    <a:pt x="1" y="13445"/>
                    <a:pt x="110" y="16274"/>
                  </a:cubicBezTo>
                  <a:cubicBezTo>
                    <a:pt x="214" y="18960"/>
                    <a:pt x="480" y="21730"/>
                    <a:pt x="909" y="24417"/>
                  </a:cubicBezTo>
                  <a:cubicBezTo>
                    <a:pt x="1276" y="26732"/>
                    <a:pt x="1793" y="28953"/>
                    <a:pt x="2381" y="31237"/>
                  </a:cubicBezTo>
                  <a:cubicBezTo>
                    <a:pt x="2682" y="32415"/>
                    <a:pt x="3092" y="33432"/>
                    <a:pt x="3931" y="34310"/>
                  </a:cubicBezTo>
                  <a:cubicBezTo>
                    <a:pt x="4511" y="32192"/>
                    <a:pt x="5090" y="30070"/>
                    <a:pt x="5840" y="28010"/>
                  </a:cubicBezTo>
                  <a:cubicBezTo>
                    <a:pt x="6265" y="26840"/>
                    <a:pt x="6771" y="25653"/>
                    <a:pt x="7687" y="24807"/>
                  </a:cubicBezTo>
                  <a:cubicBezTo>
                    <a:pt x="8537" y="24026"/>
                    <a:pt x="9670" y="23613"/>
                    <a:pt x="10813" y="23446"/>
                  </a:cubicBezTo>
                  <a:cubicBezTo>
                    <a:pt x="11140" y="23397"/>
                    <a:pt x="11472" y="23384"/>
                    <a:pt x="11804" y="23384"/>
                  </a:cubicBezTo>
                  <a:cubicBezTo>
                    <a:pt x="12246" y="23384"/>
                    <a:pt x="12690" y="23408"/>
                    <a:pt x="13128" y="23408"/>
                  </a:cubicBezTo>
                  <a:cubicBezTo>
                    <a:pt x="13491" y="23408"/>
                    <a:pt x="13850" y="23391"/>
                    <a:pt x="14202" y="23330"/>
                  </a:cubicBezTo>
                  <a:cubicBezTo>
                    <a:pt x="15261" y="23145"/>
                    <a:pt x="16343" y="22952"/>
                    <a:pt x="17398" y="22727"/>
                  </a:cubicBezTo>
                  <a:cubicBezTo>
                    <a:pt x="18195" y="22562"/>
                    <a:pt x="19311" y="22654"/>
                    <a:pt x="19941" y="22040"/>
                  </a:cubicBezTo>
                  <a:cubicBezTo>
                    <a:pt x="20189" y="21800"/>
                    <a:pt x="20273" y="21437"/>
                    <a:pt x="20285" y="21043"/>
                  </a:cubicBezTo>
                  <a:cubicBezTo>
                    <a:pt x="20304" y="20482"/>
                    <a:pt x="20177" y="19864"/>
                    <a:pt x="20154" y="19431"/>
                  </a:cubicBezTo>
                  <a:cubicBezTo>
                    <a:pt x="20032" y="17062"/>
                    <a:pt x="19849" y="14697"/>
                    <a:pt x="19605" y="12335"/>
                  </a:cubicBezTo>
                  <a:cubicBezTo>
                    <a:pt x="19528" y="11601"/>
                    <a:pt x="19462" y="10852"/>
                    <a:pt x="19382" y="10095"/>
                  </a:cubicBezTo>
                  <a:cubicBezTo>
                    <a:pt x="19150" y="7861"/>
                    <a:pt x="18806" y="5592"/>
                    <a:pt x="17755" y="3629"/>
                  </a:cubicBezTo>
                  <a:cubicBezTo>
                    <a:pt x="16641" y="1542"/>
                    <a:pt x="14474" y="86"/>
                    <a:pt x="12089" y="4"/>
                  </a:cubicBezTo>
                  <a:cubicBezTo>
                    <a:pt x="12006" y="1"/>
                    <a:pt x="11922" y="0"/>
                    <a:pt x="11839" y="0"/>
                  </a:cubicBezTo>
                  <a:close/>
                </a:path>
              </a:pathLst>
            </a:custGeom>
            <a:gradFill>
              <a:gsLst>
                <a:gs pos="0">
                  <a:srgbClr val="000000">
                    <a:alpha val="56862"/>
                  </a:srgbClr>
                </a:gs>
                <a:gs pos="100000">
                  <a:srgbClr val="43434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66"/>
            <p:cNvSpPr/>
            <p:nvPr/>
          </p:nvSpPr>
          <p:spPr>
            <a:xfrm rot="-910129">
              <a:off x="2351198" y="2716506"/>
              <a:ext cx="178463" cy="1054769"/>
            </a:xfrm>
            <a:custGeom>
              <a:rect b="b" l="l" r="r" t="t"/>
              <a:pathLst>
                <a:path extrusionOk="0" h="31230" w="5284">
                  <a:moveTo>
                    <a:pt x="5284" y="0"/>
                  </a:moveTo>
                  <a:lnTo>
                    <a:pt x="5284" y="0"/>
                  </a:lnTo>
                  <a:cubicBezTo>
                    <a:pt x="4778" y="351"/>
                    <a:pt x="4300" y="739"/>
                    <a:pt x="3852" y="1162"/>
                  </a:cubicBezTo>
                  <a:cubicBezTo>
                    <a:pt x="1414" y="3471"/>
                    <a:pt x="138" y="7043"/>
                    <a:pt x="63" y="11779"/>
                  </a:cubicBezTo>
                  <a:cubicBezTo>
                    <a:pt x="0" y="15728"/>
                    <a:pt x="447" y="20091"/>
                    <a:pt x="1432" y="25119"/>
                  </a:cubicBezTo>
                  <a:cubicBezTo>
                    <a:pt x="1576" y="25859"/>
                    <a:pt x="1736" y="26600"/>
                    <a:pt x="1906" y="27324"/>
                  </a:cubicBezTo>
                  <a:cubicBezTo>
                    <a:pt x="2211" y="28632"/>
                    <a:pt x="2568" y="29944"/>
                    <a:pt x="2964" y="31229"/>
                  </a:cubicBezTo>
                  <a:cubicBezTo>
                    <a:pt x="3209" y="31152"/>
                    <a:pt x="3531" y="31055"/>
                    <a:pt x="3777" y="30979"/>
                  </a:cubicBezTo>
                  <a:cubicBezTo>
                    <a:pt x="2410" y="26648"/>
                    <a:pt x="1527" y="22180"/>
                    <a:pt x="1145" y="17655"/>
                  </a:cubicBezTo>
                  <a:cubicBezTo>
                    <a:pt x="789" y="13464"/>
                    <a:pt x="388" y="8715"/>
                    <a:pt x="1970" y="4697"/>
                  </a:cubicBezTo>
                  <a:cubicBezTo>
                    <a:pt x="2667" y="2929"/>
                    <a:pt x="3822" y="1323"/>
                    <a:pt x="5284" y="0"/>
                  </a:cubicBezTo>
                  <a:close/>
                </a:path>
              </a:pathLst>
            </a:custGeom>
            <a:gradFill>
              <a:gsLst>
                <a:gs pos="0">
                  <a:schemeClr val="lt1"/>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66"/>
            <p:cNvSpPr/>
            <p:nvPr/>
          </p:nvSpPr>
          <p:spPr>
            <a:xfrm rot="-910129">
              <a:off x="2336439" y="2544105"/>
              <a:ext cx="642825" cy="719020"/>
            </a:xfrm>
            <a:custGeom>
              <a:rect b="b" l="l" r="r" t="t"/>
              <a:pathLst>
                <a:path extrusionOk="0" h="21289" w="19033">
                  <a:moveTo>
                    <a:pt x="10566" y="0"/>
                  </a:moveTo>
                  <a:cubicBezTo>
                    <a:pt x="8233" y="0"/>
                    <a:pt x="5936" y="1089"/>
                    <a:pt x="4089" y="2442"/>
                  </a:cubicBezTo>
                  <a:cubicBezTo>
                    <a:pt x="2115" y="3896"/>
                    <a:pt x="816" y="5793"/>
                    <a:pt x="0" y="7907"/>
                  </a:cubicBezTo>
                  <a:cubicBezTo>
                    <a:pt x="35" y="7868"/>
                    <a:pt x="70" y="7826"/>
                    <a:pt x="105" y="7787"/>
                  </a:cubicBezTo>
                  <a:cubicBezTo>
                    <a:pt x="1311" y="6403"/>
                    <a:pt x="2629" y="5055"/>
                    <a:pt x="4266" y="4224"/>
                  </a:cubicBezTo>
                  <a:cubicBezTo>
                    <a:pt x="5200" y="3751"/>
                    <a:pt x="6260" y="3470"/>
                    <a:pt x="7301" y="3470"/>
                  </a:cubicBezTo>
                  <a:cubicBezTo>
                    <a:pt x="8091" y="3470"/>
                    <a:pt x="8871" y="3632"/>
                    <a:pt x="9576" y="3996"/>
                  </a:cubicBezTo>
                  <a:cubicBezTo>
                    <a:pt x="11030" y="4749"/>
                    <a:pt x="11961" y="6225"/>
                    <a:pt x="12622" y="7725"/>
                  </a:cubicBezTo>
                  <a:cubicBezTo>
                    <a:pt x="14423" y="11825"/>
                    <a:pt x="14650" y="16420"/>
                    <a:pt x="14852" y="20896"/>
                  </a:cubicBezTo>
                  <a:cubicBezTo>
                    <a:pt x="14970" y="20879"/>
                    <a:pt x="15085" y="20872"/>
                    <a:pt x="15199" y="20872"/>
                  </a:cubicBezTo>
                  <a:cubicBezTo>
                    <a:pt x="15846" y="20872"/>
                    <a:pt x="16430" y="21104"/>
                    <a:pt x="17101" y="21220"/>
                  </a:cubicBezTo>
                  <a:cubicBezTo>
                    <a:pt x="17350" y="21261"/>
                    <a:pt x="17609" y="21288"/>
                    <a:pt x="17866" y="21288"/>
                  </a:cubicBezTo>
                  <a:cubicBezTo>
                    <a:pt x="18271" y="21288"/>
                    <a:pt x="18671" y="21222"/>
                    <a:pt x="19013" y="21042"/>
                  </a:cubicBezTo>
                  <a:cubicBezTo>
                    <a:pt x="19033" y="20482"/>
                    <a:pt x="18905" y="19864"/>
                    <a:pt x="18882" y="19431"/>
                  </a:cubicBezTo>
                  <a:cubicBezTo>
                    <a:pt x="18760" y="17062"/>
                    <a:pt x="18577" y="14696"/>
                    <a:pt x="18333" y="12336"/>
                  </a:cubicBezTo>
                  <a:cubicBezTo>
                    <a:pt x="18256" y="11602"/>
                    <a:pt x="18190" y="10852"/>
                    <a:pt x="18109" y="10094"/>
                  </a:cubicBezTo>
                  <a:cubicBezTo>
                    <a:pt x="17877" y="7860"/>
                    <a:pt x="17533" y="5592"/>
                    <a:pt x="16482" y="3629"/>
                  </a:cubicBezTo>
                  <a:cubicBezTo>
                    <a:pt x="15370" y="1542"/>
                    <a:pt x="13201" y="85"/>
                    <a:pt x="10816" y="5"/>
                  </a:cubicBezTo>
                  <a:cubicBezTo>
                    <a:pt x="10733" y="2"/>
                    <a:pt x="10649" y="0"/>
                    <a:pt x="10566" y="0"/>
                  </a:cubicBezTo>
                  <a:close/>
                </a:path>
              </a:pathLst>
            </a:custGeom>
            <a:solidFill>
              <a:srgbClr val="211B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66"/>
            <p:cNvSpPr/>
            <p:nvPr/>
          </p:nvSpPr>
          <p:spPr>
            <a:xfrm rot="-910129">
              <a:off x="2768693" y="3047567"/>
              <a:ext cx="500027" cy="250571"/>
            </a:xfrm>
            <a:custGeom>
              <a:rect b="b" l="l" r="r" t="t"/>
              <a:pathLst>
                <a:path extrusionOk="0" h="7419" w="14805">
                  <a:moveTo>
                    <a:pt x="14532" y="1"/>
                  </a:moveTo>
                  <a:lnTo>
                    <a:pt x="14532" y="1"/>
                  </a:lnTo>
                  <a:cubicBezTo>
                    <a:pt x="10056" y="2625"/>
                    <a:pt x="5126" y="4387"/>
                    <a:pt x="0" y="5196"/>
                  </a:cubicBezTo>
                  <a:cubicBezTo>
                    <a:pt x="1655" y="6639"/>
                    <a:pt x="3854" y="7418"/>
                    <a:pt x="6046" y="7418"/>
                  </a:cubicBezTo>
                  <a:cubicBezTo>
                    <a:pt x="6950" y="7418"/>
                    <a:pt x="7852" y="7286"/>
                    <a:pt x="8715" y="7013"/>
                  </a:cubicBezTo>
                  <a:cubicBezTo>
                    <a:pt x="11672" y="6079"/>
                    <a:pt x="14062" y="3531"/>
                    <a:pt x="14805" y="520"/>
                  </a:cubicBezTo>
                  <a:lnTo>
                    <a:pt x="14805" y="520"/>
                  </a:lnTo>
                  <a:lnTo>
                    <a:pt x="14506" y="998"/>
                  </a:lnTo>
                  <a:lnTo>
                    <a:pt x="14506" y="998"/>
                  </a:lnTo>
                  <a:cubicBezTo>
                    <a:pt x="14648" y="687"/>
                    <a:pt x="14662" y="318"/>
                    <a:pt x="145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66"/>
            <p:cNvSpPr/>
            <p:nvPr/>
          </p:nvSpPr>
          <p:spPr>
            <a:xfrm rot="-910129">
              <a:off x="2709753" y="3215944"/>
              <a:ext cx="664778" cy="217371"/>
            </a:xfrm>
            <a:custGeom>
              <a:rect b="b" l="l" r="r" t="t"/>
              <a:pathLst>
                <a:path extrusionOk="0" h="6436" w="19683">
                  <a:moveTo>
                    <a:pt x="18735" y="1"/>
                  </a:moveTo>
                  <a:cubicBezTo>
                    <a:pt x="18638" y="1"/>
                    <a:pt x="18540" y="8"/>
                    <a:pt x="18445" y="16"/>
                  </a:cubicBezTo>
                  <a:lnTo>
                    <a:pt x="11660" y="592"/>
                  </a:lnTo>
                  <a:cubicBezTo>
                    <a:pt x="10476" y="692"/>
                    <a:pt x="9289" y="792"/>
                    <a:pt x="8115" y="983"/>
                  </a:cubicBezTo>
                  <a:cubicBezTo>
                    <a:pt x="6508" y="1244"/>
                    <a:pt x="4864" y="1167"/>
                    <a:pt x="3268" y="1511"/>
                  </a:cubicBezTo>
                  <a:cubicBezTo>
                    <a:pt x="2061" y="1772"/>
                    <a:pt x="880" y="2279"/>
                    <a:pt x="1" y="3145"/>
                  </a:cubicBezTo>
                  <a:cubicBezTo>
                    <a:pt x="846" y="2528"/>
                    <a:pt x="1864" y="2197"/>
                    <a:pt x="2909" y="2197"/>
                  </a:cubicBezTo>
                  <a:cubicBezTo>
                    <a:pt x="2954" y="2197"/>
                    <a:pt x="3000" y="2198"/>
                    <a:pt x="3045" y="2199"/>
                  </a:cubicBezTo>
                  <a:cubicBezTo>
                    <a:pt x="4673" y="2250"/>
                    <a:pt x="5879" y="3261"/>
                    <a:pt x="7263" y="3979"/>
                  </a:cubicBezTo>
                  <a:cubicBezTo>
                    <a:pt x="8336" y="4534"/>
                    <a:pt x="9440" y="5036"/>
                    <a:pt x="10555" y="5502"/>
                  </a:cubicBezTo>
                  <a:cubicBezTo>
                    <a:pt x="11764" y="6006"/>
                    <a:pt x="13086" y="6436"/>
                    <a:pt x="14373" y="6436"/>
                  </a:cubicBezTo>
                  <a:cubicBezTo>
                    <a:pt x="14961" y="6436"/>
                    <a:pt x="15543" y="6346"/>
                    <a:pt x="16102" y="6133"/>
                  </a:cubicBezTo>
                  <a:cubicBezTo>
                    <a:pt x="17958" y="5424"/>
                    <a:pt x="19102" y="3500"/>
                    <a:pt x="19545" y="1565"/>
                  </a:cubicBezTo>
                  <a:cubicBezTo>
                    <a:pt x="19665" y="1040"/>
                    <a:pt x="19682" y="364"/>
                    <a:pt x="19212" y="103"/>
                  </a:cubicBezTo>
                  <a:cubicBezTo>
                    <a:pt x="19067" y="23"/>
                    <a:pt x="18902" y="1"/>
                    <a:pt x="18735" y="1"/>
                  </a:cubicBezTo>
                  <a:close/>
                </a:path>
              </a:pathLst>
            </a:custGeom>
            <a:gradFill>
              <a:gsLst>
                <a:gs pos="0">
                  <a:srgbClr val="000000">
                    <a:alpha val="56862"/>
                  </a:srgbClr>
                </a:gs>
                <a:gs pos="100000">
                  <a:srgbClr val="43434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66"/>
            <p:cNvSpPr/>
            <p:nvPr/>
          </p:nvSpPr>
          <p:spPr>
            <a:xfrm rot="-910129">
              <a:off x="2499139" y="3068618"/>
              <a:ext cx="780928" cy="498710"/>
            </a:xfrm>
            <a:custGeom>
              <a:rect b="b" l="l" r="r" t="t"/>
              <a:pathLst>
                <a:path extrusionOk="0" h="14766" w="23122">
                  <a:moveTo>
                    <a:pt x="22939" y="1"/>
                  </a:moveTo>
                  <a:cubicBezTo>
                    <a:pt x="22931" y="1"/>
                    <a:pt x="22924" y="1"/>
                    <a:pt x="22918" y="2"/>
                  </a:cubicBezTo>
                  <a:cubicBezTo>
                    <a:pt x="22858" y="8"/>
                    <a:pt x="22809" y="52"/>
                    <a:pt x="22764" y="93"/>
                  </a:cubicBezTo>
                  <a:cubicBezTo>
                    <a:pt x="21436" y="1314"/>
                    <a:pt x="20048" y="2504"/>
                    <a:pt x="18432" y="3308"/>
                  </a:cubicBezTo>
                  <a:cubicBezTo>
                    <a:pt x="17289" y="3876"/>
                    <a:pt x="16018" y="4240"/>
                    <a:pt x="14736" y="4240"/>
                  </a:cubicBezTo>
                  <a:cubicBezTo>
                    <a:pt x="14650" y="4240"/>
                    <a:pt x="14564" y="4239"/>
                    <a:pt x="14479" y="4235"/>
                  </a:cubicBezTo>
                  <a:cubicBezTo>
                    <a:pt x="13143" y="4183"/>
                    <a:pt x="12069" y="3668"/>
                    <a:pt x="10814" y="3296"/>
                  </a:cubicBezTo>
                  <a:cubicBezTo>
                    <a:pt x="9818" y="3001"/>
                    <a:pt x="8802" y="2721"/>
                    <a:pt x="7756" y="2721"/>
                  </a:cubicBezTo>
                  <a:cubicBezTo>
                    <a:pt x="7734" y="2721"/>
                    <a:pt x="7713" y="2721"/>
                    <a:pt x="7691" y="2722"/>
                  </a:cubicBezTo>
                  <a:cubicBezTo>
                    <a:pt x="5920" y="2742"/>
                    <a:pt x="4214" y="3606"/>
                    <a:pt x="2999" y="4895"/>
                  </a:cubicBezTo>
                  <a:cubicBezTo>
                    <a:pt x="1810" y="6156"/>
                    <a:pt x="1214" y="7681"/>
                    <a:pt x="760" y="9322"/>
                  </a:cubicBezTo>
                  <a:cubicBezTo>
                    <a:pt x="266" y="11110"/>
                    <a:pt x="1" y="12899"/>
                    <a:pt x="120" y="14766"/>
                  </a:cubicBezTo>
                  <a:cubicBezTo>
                    <a:pt x="374" y="13012"/>
                    <a:pt x="630" y="11248"/>
                    <a:pt x="1191" y="9567"/>
                  </a:cubicBezTo>
                  <a:cubicBezTo>
                    <a:pt x="1751" y="7886"/>
                    <a:pt x="2636" y="6277"/>
                    <a:pt x="3972" y="5112"/>
                  </a:cubicBezTo>
                  <a:cubicBezTo>
                    <a:pt x="5093" y="4137"/>
                    <a:pt x="6558" y="3508"/>
                    <a:pt x="8031" y="3508"/>
                  </a:cubicBezTo>
                  <a:cubicBezTo>
                    <a:pt x="8315" y="3508"/>
                    <a:pt x="8598" y="3531"/>
                    <a:pt x="8880" y="3579"/>
                  </a:cubicBezTo>
                  <a:cubicBezTo>
                    <a:pt x="10093" y="3789"/>
                    <a:pt x="11143" y="4484"/>
                    <a:pt x="12370" y="4724"/>
                  </a:cubicBezTo>
                  <a:cubicBezTo>
                    <a:pt x="12954" y="4839"/>
                    <a:pt x="13550" y="4897"/>
                    <a:pt x="14146" y="4897"/>
                  </a:cubicBezTo>
                  <a:cubicBezTo>
                    <a:pt x="14778" y="4897"/>
                    <a:pt x="15410" y="4832"/>
                    <a:pt x="16028" y="4698"/>
                  </a:cubicBezTo>
                  <a:cubicBezTo>
                    <a:pt x="18681" y="4126"/>
                    <a:pt x="20934" y="2402"/>
                    <a:pt x="22903" y="536"/>
                  </a:cubicBezTo>
                  <a:cubicBezTo>
                    <a:pt x="22989" y="455"/>
                    <a:pt x="23079" y="365"/>
                    <a:pt x="23101" y="248"/>
                  </a:cubicBezTo>
                  <a:cubicBezTo>
                    <a:pt x="23121" y="138"/>
                    <a:pt x="23046" y="5"/>
                    <a:pt x="2293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66"/>
            <p:cNvSpPr/>
            <p:nvPr/>
          </p:nvSpPr>
          <p:spPr>
            <a:xfrm rot="-910129">
              <a:off x="2532768" y="3116007"/>
              <a:ext cx="894848" cy="703281"/>
            </a:xfrm>
            <a:custGeom>
              <a:rect b="b" l="l" r="r" t="t"/>
              <a:pathLst>
                <a:path extrusionOk="0" h="20823" w="26495">
                  <a:moveTo>
                    <a:pt x="23858" y="0"/>
                  </a:moveTo>
                  <a:cubicBezTo>
                    <a:pt x="23772" y="0"/>
                    <a:pt x="23707" y="79"/>
                    <a:pt x="23654" y="147"/>
                  </a:cubicBezTo>
                  <a:cubicBezTo>
                    <a:pt x="22403" y="1870"/>
                    <a:pt x="20590" y="3412"/>
                    <a:pt x="18704" y="4467"/>
                  </a:cubicBezTo>
                  <a:cubicBezTo>
                    <a:pt x="18607" y="4526"/>
                    <a:pt x="18511" y="4580"/>
                    <a:pt x="18414" y="4629"/>
                  </a:cubicBezTo>
                  <a:cubicBezTo>
                    <a:pt x="17455" y="5140"/>
                    <a:pt x="16404" y="5515"/>
                    <a:pt x="15334" y="5684"/>
                  </a:cubicBezTo>
                  <a:cubicBezTo>
                    <a:pt x="14918" y="5750"/>
                    <a:pt x="14498" y="5785"/>
                    <a:pt x="14080" y="5785"/>
                  </a:cubicBezTo>
                  <a:cubicBezTo>
                    <a:pt x="13506" y="5785"/>
                    <a:pt x="12934" y="5719"/>
                    <a:pt x="12373" y="5576"/>
                  </a:cubicBezTo>
                  <a:cubicBezTo>
                    <a:pt x="11427" y="5333"/>
                    <a:pt x="10534" y="4884"/>
                    <a:pt x="9610" y="4572"/>
                  </a:cubicBezTo>
                  <a:cubicBezTo>
                    <a:pt x="9132" y="4406"/>
                    <a:pt x="8644" y="4277"/>
                    <a:pt x="8139" y="4239"/>
                  </a:cubicBezTo>
                  <a:cubicBezTo>
                    <a:pt x="8015" y="4229"/>
                    <a:pt x="7893" y="4224"/>
                    <a:pt x="7772" y="4224"/>
                  </a:cubicBezTo>
                  <a:cubicBezTo>
                    <a:pt x="5042" y="4224"/>
                    <a:pt x="2918" y="6703"/>
                    <a:pt x="1720" y="8930"/>
                  </a:cubicBezTo>
                  <a:cubicBezTo>
                    <a:pt x="1711" y="8951"/>
                    <a:pt x="1700" y="8970"/>
                    <a:pt x="1688" y="8989"/>
                  </a:cubicBezTo>
                  <a:cubicBezTo>
                    <a:pt x="449" y="11334"/>
                    <a:pt x="0" y="14051"/>
                    <a:pt x="294" y="16679"/>
                  </a:cubicBezTo>
                  <a:cubicBezTo>
                    <a:pt x="332" y="17005"/>
                    <a:pt x="880" y="20822"/>
                    <a:pt x="1081" y="20822"/>
                  </a:cubicBezTo>
                  <a:cubicBezTo>
                    <a:pt x="1082" y="20822"/>
                    <a:pt x="1084" y="20822"/>
                    <a:pt x="1085" y="20822"/>
                  </a:cubicBezTo>
                  <a:cubicBezTo>
                    <a:pt x="2689" y="20358"/>
                    <a:pt x="4800" y="19891"/>
                    <a:pt x="6404" y="19427"/>
                  </a:cubicBezTo>
                  <a:cubicBezTo>
                    <a:pt x="5661" y="17773"/>
                    <a:pt x="5182" y="15853"/>
                    <a:pt x="4741" y="14094"/>
                  </a:cubicBezTo>
                  <a:cubicBezTo>
                    <a:pt x="4351" y="12525"/>
                    <a:pt x="4297" y="10728"/>
                    <a:pt x="5271" y="9441"/>
                  </a:cubicBezTo>
                  <a:cubicBezTo>
                    <a:pt x="6029" y="8444"/>
                    <a:pt x="7300" y="7930"/>
                    <a:pt x="8552" y="7872"/>
                  </a:cubicBezTo>
                  <a:cubicBezTo>
                    <a:pt x="8643" y="7868"/>
                    <a:pt x="8734" y="7866"/>
                    <a:pt x="8823" y="7866"/>
                  </a:cubicBezTo>
                  <a:cubicBezTo>
                    <a:pt x="9559" y="7866"/>
                    <a:pt x="10234" y="8003"/>
                    <a:pt x="10878" y="8220"/>
                  </a:cubicBezTo>
                  <a:cubicBezTo>
                    <a:pt x="12215" y="8660"/>
                    <a:pt x="13428" y="9429"/>
                    <a:pt x="14800" y="9978"/>
                  </a:cubicBezTo>
                  <a:cubicBezTo>
                    <a:pt x="15697" y="10334"/>
                    <a:pt x="16712" y="10499"/>
                    <a:pt x="17746" y="10499"/>
                  </a:cubicBezTo>
                  <a:cubicBezTo>
                    <a:pt x="18259" y="10499"/>
                    <a:pt x="18777" y="10459"/>
                    <a:pt x="19287" y="10380"/>
                  </a:cubicBezTo>
                  <a:cubicBezTo>
                    <a:pt x="20385" y="10214"/>
                    <a:pt x="21439" y="9874"/>
                    <a:pt x="22340" y="9399"/>
                  </a:cubicBezTo>
                  <a:cubicBezTo>
                    <a:pt x="23534" y="8765"/>
                    <a:pt x="24574" y="7849"/>
                    <a:pt x="25363" y="6756"/>
                  </a:cubicBezTo>
                  <a:cubicBezTo>
                    <a:pt x="25494" y="6574"/>
                    <a:pt x="25614" y="6393"/>
                    <a:pt x="25722" y="6215"/>
                  </a:cubicBezTo>
                  <a:cubicBezTo>
                    <a:pt x="26371" y="5122"/>
                    <a:pt x="26495" y="4101"/>
                    <a:pt x="25903" y="2778"/>
                  </a:cubicBezTo>
                  <a:cubicBezTo>
                    <a:pt x="25471" y="1801"/>
                    <a:pt x="24829" y="785"/>
                    <a:pt x="24010" y="77"/>
                  </a:cubicBezTo>
                  <a:cubicBezTo>
                    <a:pt x="23968" y="43"/>
                    <a:pt x="23921" y="4"/>
                    <a:pt x="23864" y="0"/>
                  </a:cubicBezTo>
                  <a:cubicBezTo>
                    <a:pt x="23862" y="0"/>
                    <a:pt x="23860" y="0"/>
                    <a:pt x="23858" y="0"/>
                  </a:cubicBezTo>
                  <a:close/>
                </a:path>
              </a:pathLst>
            </a:custGeom>
            <a:gradFill>
              <a:gsLst>
                <a:gs pos="0">
                  <a:srgbClr val="000000">
                    <a:alpha val="14509"/>
                  </a:srgbClr>
                </a:gs>
                <a:gs pos="100000">
                  <a:schemeClr val="accent1"/>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66"/>
            <p:cNvSpPr/>
            <p:nvPr/>
          </p:nvSpPr>
          <p:spPr>
            <a:xfrm rot="-910129">
              <a:off x="2538500" y="3660513"/>
              <a:ext cx="75756" cy="116352"/>
            </a:xfrm>
            <a:custGeom>
              <a:rect b="b" l="l" r="r" t="t"/>
              <a:pathLst>
                <a:path extrusionOk="0" h="3445" w="2243">
                  <a:moveTo>
                    <a:pt x="1522" y="0"/>
                  </a:moveTo>
                  <a:cubicBezTo>
                    <a:pt x="947" y="4"/>
                    <a:pt x="373" y="219"/>
                    <a:pt x="1" y="628"/>
                  </a:cubicBezTo>
                  <a:cubicBezTo>
                    <a:pt x="1" y="1591"/>
                    <a:pt x="149" y="2563"/>
                    <a:pt x="564" y="3445"/>
                  </a:cubicBezTo>
                  <a:cubicBezTo>
                    <a:pt x="1218" y="3440"/>
                    <a:pt x="1793" y="3035"/>
                    <a:pt x="2243" y="2589"/>
                  </a:cubicBezTo>
                  <a:cubicBezTo>
                    <a:pt x="2094" y="1703"/>
                    <a:pt x="1852" y="835"/>
                    <a:pt x="152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66"/>
            <p:cNvSpPr/>
            <p:nvPr/>
          </p:nvSpPr>
          <p:spPr>
            <a:xfrm rot="-910129">
              <a:off x="2584959" y="3718181"/>
              <a:ext cx="128950" cy="251990"/>
            </a:xfrm>
            <a:custGeom>
              <a:rect b="b" l="l" r="r" t="t"/>
              <a:pathLst>
                <a:path extrusionOk="0" h="7461" w="3818">
                  <a:moveTo>
                    <a:pt x="1591" y="1"/>
                  </a:moveTo>
                  <a:cubicBezTo>
                    <a:pt x="1499" y="28"/>
                    <a:pt x="1464" y="124"/>
                    <a:pt x="1373" y="153"/>
                  </a:cubicBezTo>
                  <a:cubicBezTo>
                    <a:pt x="1679" y="888"/>
                    <a:pt x="1797" y="1704"/>
                    <a:pt x="1922" y="2492"/>
                  </a:cubicBezTo>
                  <a:cubicBezTo>
                    <a:pt x="1522" y="2830"/>
                    <a:pt x="1114" y="2987"/>
                    <a:pt x="595" y="3052"/>
                  </a:cubicBezTo>
                  <a:cubicBezTo>
                    <a:pt x="451" y="2296"/>
                    <a:pt x="294" y="1594"/>
                    <a:pt x="150" y="838"/>
                  </a:cubicBezTo>
                  <a:cubicBezTo>
                    <a:pt x="104" y="806"/>
                    <a:pt x="72" y="729"/>
                    <a:pt x="26" y="696"/>
                  </a:cubicBezTo>
                  <a:lnTo>
                    <a:pt x="26" y="696"/>
                  </a:lnTo>
                  <a:cubicBezTo>
                    <a:pt x="1" y="2907"/>
                    <a:pt x="354" y="5254"/>
                    <a:pt x="496" y="7460"/>
                  </a:cubicBezTo>
                  <a:cubicBezTo>
                    <a:pt x="1665" y="7386"/>
                    <a:pt x="2795" y="7086"/>
                    <a:pt x="3818" y="6515"/>
                  </a:cubicBezTo>
                  <a:cubicBezTo>
                    <a:pt x="3283" y="4278"/>
                    <a:pt x="2537" y="2096"/>
                    <a:pt x="159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66"/>
            <p:cNvSpPr/>
            <p:nvPr/>
          </p:nvSpPr>
          <p:spPr>
            <a:xfrm rot="-910129">
              <a:off x="2540719" y="3668009"/>
              <a:ext cx="46237" cy="48601"/>
            </a:xfrm>
            <a:custGeom>
              <a:rect b="b" l="l" r="r" t="t"/>
              <a:pathLst>
                <a:path extrusionOk="0" h="1439" w="1369">
                  <a:moveTo>
                    <a:pt x="908" y="1"/>
                  </a:moveTo>
                  <a:cubicBezTo>
                    <a:pt x="662" y="1"/>
                    <a:pt x="355" y="194"/>
                    <a:pt x="200" y="297"/>
                  </a:cubicBezTo>
                  <a:cubicBezTo>
                    <a:pt x="102" y="362"/>
                    <a:pt x="0" y="456"/>
                    <a:pt x="12" y="571"/>
                  </a:cubicBezTo>
                  <a:cubicBezTo>
                    <a:pt x="21" y="658"/>
                    <a:pt x="90" y="724"/>
                    <a:pt x="156" y="779"/>
                  </a:cubicBezTo>
                  <a:cubicBezTo>
                    <a:pt x="471" y="1044"/>
                    <a:pt x="818" y="1265"/>
                    <a:pt x="1191" y="1439"/>
                  </a:cubicBezTo>
                  <a:cubicBezTo>
                    <a:pt x="1250" y="1123"/>
                    <a:pt x="1368" y="440"/>
                    <a:pt x="1187" y="148"/>
                  </a:cubicBezTo>
                  <a:cubicBezTo>
                    <a:pt x="1120" y="41"/>
                    <a:pt x="1020" y="1"/>
                    <a:pt x="908" y="1"/>
                  </a:cubicBezTo>
                  <a:close/>
                </a:path>
              </a:pathLst>
            </a:custGeom>
            <a:gradFill>
              <a:gsLst>
                <a:gs pos="0">
                  <a:schemeClr val="lt1"/>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66"/>
            <p:cNvSpPr/>
            <p:nvPr/>
          </p:nvSpPr>
          <p:spPr>
            <a:xfrm rot="-910129">
              <a:off x="2624706" y="3793702"/>
              <a:ext cx="85888" cy="161373"/>
            </a:xfrm>
            <a:custGeom>
              <a:rect b="b" l="l" r="r" t="t"/>
              <a:pathLst>
                <a:path extrusionOk="0" h="4778" w="2543">
                  <a:moveTo>
                    <a:pt x="1500" y="1"/>
                  </a:moveTo>
                  <a:lnTo>
                    <a:pt x="1" y="969"/>
                  </a:lnTo>
                  <a:lnTo>
                    <a:pt x="1084" y="748"/>
                  </a:lnTo>
                  <a:lnTo>
                    <a:pt x="1665" y="3126"/>
                  </a:lnTo>
                  <a:cubicBezTo>
                    <a:pt x="1717" y="3340"/>
                    <a:pt x="1770" y="3561"/>
                    <a:pt x="1731" y="3777"/>
                  </a:cubicBezTo>
                  <a:cubicBezTo>
                    <a:pt x="1678" y="4069"/>
                    <a:pt x="1463" y="4310"/>
                    <a:pt x="1210" y="4465"/>
                  </a:cubicBezTo>
                  <a:cubicBezTo>
                    <a:pt x="957" y="4620"/>
                    <a:pt x="666" y="4700"/>
                    <a:pt x="381" y="4778"/>
                  </a:cubicBezTo>
                  <a:cubicBezTo>
                    <a:pt x="1156" y="4649"/>
                    <a:pt x="1826" y="4448"/>
                    <a:pt x="2543" y="4128"/>
                  </a:cubicBezTo>
                  <a:cubicBezTo>
                    <a:pt x="2369" y="2865"/>
                    <a:pt x="2047" y="1626"/>
                    <a:pt x="1583" y="439"/>
                  </a:cubicBezTo>
                  <a:cubicBezTo>
                    <a:pt x="1535" y="314"/>
                    <a:pt x="1523" y="133"/>
                    <a:pt x="1500" y="1"/>
                  </a:cubicBezTo>
                  <a:close/>
                </a:path>
              </a:pathLst>
            </a:custGeom>
            <a:gradFill>
              <a:gsLst>
                <a:gs pos="0">
                  <a:schemeClr val="lt1"/>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66"/>
            <p:cNvSpPr/>
            <p:nvPr/>
          </p:nvSpPr>
          <p:spPr>
            <a:xfrm rot="-910129">
              <a:off x="2653932" y="3796941"/>
              <a:ext cx="12733" cy="19082"/>
            </a:xfrm>
            <a:custGeom>
              <a:rect b="b" l="l" r="r" t="t"/>
              <a:pathLst>
                <a:path extrusionOk="0" h="565" w="377">
                  <a:moveTo>
                    <a:pt x="38" y="0"/>
                  </a:moveTo>
                  <a:cubicBezTo>
                    <a:pt x="31" y="0"/>
                    <a:pt x="26" y="3"/>
                    <a:pt x="24" y="8"/>
                  </a:cubicBezTo>
                  <a:cubicBezTo>
                    <a:pt x="14" y="34"/>
                    <a:pt x="0" y="64"/>
                    <a:pt x="1" y="91"/>
                  </a:cubicBezTo>
                  <a:cubicBezTo>
                    <a:pt x="4" y="131"/>
                    <a:pt x="42" y="190"/>
                    <a:pt x="56" y="227"/>
                  </a:cubicBezTo>
                  <a:cubicBezTo>
                    <a:pt x="96" y="323"/>
                    <a:pt x="130" y="405"/>
                    <a:pt x="192" y="488"/>
                  </a:cubicBezTo>
                  <a:cubicBezTo>
                    <a:pt x="202" y="502"/>
                    <a:pt x="306" y="564"/>
                    <a:pt x="346" y="564"/>
                  </a:cubicBezTo>
                  <a:cubicBezTo>
                    <a:pt x="354" y="564"/>
                    <a:pt x="359" y="562"/>
                    <a:pt x="360" y="555"/>
                  </a:cubicBezTo>
                  <a:cubicBezTo>
                    <a:pt x="376" y="473"/>
                    <a:pt x="338" y="405"/>
                    <a:pt x="310" y="328"/>
                  </a:cubicBezTo>
                  <a:cubicBezTo>
                    <a:pt x="294" y="285"/>
                    <a:pt x="284" y="234"/>
                    <a:pt x="262" y="195"/>
                  </a:cubicBezTo>
                  <a:cubicBezTo>
                    <a:pt x="235" y="147"/>
                    <a:pt x="192" y="103"/>
                    <a:pt x="157" y="61"/>
                  </a:cubicBezTo>
                  <a:cubicBezTo>
                    <a:pt x="149" y="51"/>
                    <a:pt x="71" y="0"/>
                    <a:pt x="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66"/>
            <p:cNvSpPr/>
            <p:nvPr/>
          </p:nvSpPr>
          <p:spPr>
            <a:xfrm rot="-910129">
              <a:off x="2499139" y="3068618"/>
              <a:ext cx="780928" cy="498710"/>
            </a:xfrm>
            <a:custGeom>
              <a:rect b="b" l="l" r="r" t="t"/>
              <a:pathLst>
                <a:path extrusionOk="0" h="14766" w="23122">
                  <a:moveTo>
                    <a:pt x="22939" y="1"/>
                  </a:moveTo>
                  <a:cubicBezTo>
                    <a:pt x="22931" y="1"/>
                    <a:pt x="22924" y="1"/>
                    <a:pt x="22918" y="2"/>
                  </a:cubicBezTo>
                  <a:cubicBezTo>
                    <a:pt x="22858" y="8"/>
                    <a:pt x="22809" y="52"/>
                    <a:pt x="22764" y="93"/>
                  </a:cubicBezTo>
                  <a:cubicBezTo>
                    <a:pt x="21436" y="1314"/>
                    <a:pt x="20048" y="2504"/>
                    <a:pt x="18432" y="3308"/>
                  </a:cubicBezTo>
                  <a:cubicBezTo>
                    <a:pt x="17289" y="3876"/>
                    <a:pt x="16018" y="4240"/>
                    <a:pt x="14736" y="4240"/>
                  </a:cubicBezTo>
                  <a:cubicBezTo>
                    <a:pt x="14650" y="4240"/>
                    <a:pt x="14564" y="4239"/>
                    <a:pt x="14479" y="4235"/>
                  </a:cubicBezTo>
                  <a:cubicBezTo>
                    <a:pt x="13143" y="4183"/>
                    <a:pt x="12069" y="3668"/>
                    <a:pt x="10814" y="3296"/>
                  </a:cubicBezTo>
                  <a:cubicBezTo>
                    <a:pt x="9818" y="3001"/>
                    <a:pt x="8802" y="2721"/>
                    <a:pt x="7756" y="2721"/>
                  </a:cubicBezTo>
                  <a:cubicBezTo>
                    <a:pt x="7734" y="2721"/>
                    <a:pt x="7713" y="2721"/>
                    <a:pt x="7691" y="2722"/>
                  </a:cubicBezTo>
                  <a:cubicBezTo>
                    <a:pt x="5920" y="2742"/>
                    <a:pt x="4214" y="3606"/>
                    <a:pt x="2999" y="4895"/>
                  </a:cubicBezTo>
                  <a:cubicBezTo>
                    <a:pt x="1810" y="6156"/>
                    <a:pt x="1214" y="7681"/>
                    <a:pt x="760" y="9322"/>
                  </a:cubicBezTo>
                  <a:cubicBezTo>
                    <a:pt x="266" y="11110"/>
                    <a:pt x="1" y="12899"/>
                    <a:pt x="120" y="14766"/>
                  </a:cubicBezTo>
                  <a:cubicBezTo>
                    <a:pt x="374" y="13012"/>
                    <a:pt x="630" y="11248"/>
                    <a:pt x="1191" y="9567"/>
                  </a:cubicBezTo>
                  <a:cubicBezTo>
                    <a:pt x="1751" y="7886"/>
                    <a:pt x="2636" y="6277"/>
                    <a:pt x="3972" y="5112"/>
                  </a:cubicBezTo>
                  <a:cubicBezTo>
                    <a:pt x="5093" y="4137"/>
                    <a:pt x="6558" y="3508"/>
                    <a:pt x="8031" y="3508"/>
                  </a:cubicBezTo>
                  <a:cubicBezTo>
                    <a:pt x="8315" y="3508"/>
                    <a:pt x="8598" y="3531"/>
                    <a:pt x="8880" y="3579"/>
                  </a:cubicBezTo>
                  <a:cubicBezTo>
                    <a:pt x="10093" y="3789"/>
                    <a:pt x="11143" y="4484"/>
                    <a:pt x="12370" y="4724"/>
                  </a:cubicBezTo>
                  <a:cubicBezTo>
                    <a:pt x="12954" y="4839"/>
                    <a:pt x="13550" y="4897"/>
                    <a:pt x="14146" y="4897"/>
                  </a:cubicBezTo>
                  <a:cubicBezTo>
                    <a:pt x="14778" y="4897"/>
                    <a:pt x="15410" y="4832"/>
                    <a:pt x="16028" y="4698"/>
                  </a:cubicBezTo>
                  <a:cubicBezTo>
                    <a:pt x="18681" y="4126"/>
                    <a:pt x="20934" y="2402"/>
                    <a:pt x="22903" y="536"/>
                  </a:cubicBezTo>
                  <a:cubicBezTo>
                    <a:pt x="22989" y="455"/>
                    <a:pt x="23079" y="365"/>
                    <a:pt x="23101" y="248"/>
                  </a:cubicBezTo>
                  <a:cubicBezTo>
                    <a:pt x="23121" y="138"/>
                    <a:pt x="23046" y="5"/>
                    <a:pt x="22939" y="1"/>
                  </a:cubicBezTo>
                  <a:close/>
                </a:path>
              </a:pathLst>
            </a:custGeom>
            <a:gradFill>
              <a:gsLst>
                <a:gs pos="0">
                  <a:schemeClr val="lt1"/>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66"/>
            <p:cNvSpPr/>
            <p:nvPr/>
          </p:nvSpPr>
          <p:spPr>
            <a:xfrm rot="-910129">
              <a:off x="3086389" y="2966631"/>
              <a:ext cx="259116" cy="190216"/>
            </a:xfrm>
            <a:custGeom>
              <a:rect b="b" l="l" r="r" t="t"/>
              <a:pathLst>
                <a:path extrusionOk="0" h="5632" w="7672">
                  <a:moveTo>
                    <a:pt x="5154" y="0"/>
                  </a:moveTo>
                  <a:cubicBezTo>
                    <a:pt x="5068" y="0"/>
                    <a:pt x="5004" y="79"/>
                    <a:pt x="4950" y="147"/>
                  </a:cubicBezTo>
                  <a:cubicBezTo>
                    <a:pt x="3698" y="1871"/>
                    <a:pt x="1887" y="3412"/>
                    <a:pt x="1" y="4467"/>
                  </a:cubicBezTo>
                  <a:cubicBezTo>
                    <a:pt x="252" y="4383"/>
                    <a:pt x="498" y="4282"/>
                    <a:pt x="738" y="4174"/>
                  </a:cubicBezTo>
                  <a:cubicBezTo>
                    <a:pt x="741" y="4172"/>
                    <a:pt x="743" y="4171"/>
                    <a:pt x="747" y="4171"/>
                  </a:cubicBezTo>
                  <a:lnTo>
                    <a:pt x="989" y="4054"/>
                  </a:lnTo>
                  <a:cubicBezTo>
                    <a:pt x="2014" y="3390"/>
                    <a:pt x="3041" y="2729"/>
                    <a:pt x="4062" y="2064"/>
                  </a:cubicBezTo>
                  <a:lnTo>
                    <a:pt x="4155" y="2006"/>
                  </a:lnTo>
                  <a:cubicBezTo>
                    <a:pt x="4295" y="1919"/>
                    <a:pt x="4438" y="1847"/>
                    <a:pt x="4599" y="1847"/>
                  </a:cubicBezTo>
                  <a:cubicBezTo>
                    <a:pt x="4602" y="1847"/>
                    <a:pt x="4606" y="1847"/>
                    <a:pt x="4610" y="1847"/>
                  </a:cubicBezTo>
                  <a:cubicBezTo>
                    <a:pt x="4870" y="1855"/>
                    <a:pt x="5079" y="2056"/>
                    <a:pt x="5257" y="2241"/>
                  </a:cubicBezTo>
                  <a:cubicBezTo>
                    <a:pt x="5794" y="2806"/>
                    <a:pt x="6339" y="3378"/>
                    <a:pt x="6695" y="4070"/>
                  </a:cubicBezTo>
                  <a:cubicBezTo>
                    <a:pt x="6941" y="4549"/>
                    <a:pt x="7089" y="5098"/>
                    <a:pt x="7057" y="5631"/>
                  </a:cubicBezTo>
                  <a:cubicBezTo>
                    <a:pt x="7223" y="5442"/>
                    <a:pt x="7370" y="5264"/>
                    <a:pt x="7486" y="5124"/>
                  </a:cubicBezTo>
                  <a:cubicBezTo>
                    <a:pt x="7671" y="4402"/>
                    <a:pt x="7595" y="3656"/>
                    <a:pt x="7200" y="2779"/>
                  </a:cubicBezTo>
                  <a:cubicBezTo>
                    <a:pt x="6767" y="1801"/>
                    <a:pt x="6125" y="785"/>
                    <a:pt x="5306" y="77"/>
                  </a:cubicBezTo>
                  <a:cubicBezTo>
                    <a:pt x="5265" y="43"/>
                    <a:pt x="5217" y="4"/>
                    <a:pt x="5159" y="0"/>
                  </a:cubicBezTo>
                  <a:cubicBezTo>
                    <a:pt x="5157" y="0"/>
                    <a:pt x="5155" y="0"/>
                    <a:pt x="5154" y="0"/>
                  </a:cubicBezTo>
                  <a:close/>
                </a:path>
              </a:pathLst>
            </a:custGeom>
            <a:gradFill>
              <a:gsLst>
                <a:gs pos="0">
                  <a:schemeClr val="lt1"/>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66"/>
            <p:cNvSpPr/>
            <p:nvPr/>
          </p:nvSpPr>
          <p:spPr>
            <a:xfrm rot="-910129">
              <a:off x="2830425" y="3186042"/>
              <a:ext cx="334027" cy="200247"/>
            </a:xfrm>
            <a:custGeom>
              <a:rect b="b" l="l" r="r" t="t"/>
              <a:pathLst>
                <a:path extrusionOk="0" h="5929" w="9890">
                  <a:moveTo>
                    <a:pt x="0" y="1"/>
                  </a:moveTo>
                  <a:lnTo>
                    <a:pt x="0" y="1"/>
                  </a:lnTo>
                  <a:cubicBezTo>
                    <a:pt x="93" y="139"/>
                    <a:pt x="318" y="205"/>
                    <a:pt x="461" y="294"/>
                  </a:cubicBezTo>
                  <a:cubicBezTo>
                    <a:pt x="673" y="421"/>
                    <a:pt x="870" y="573"/>
                    <a:pt x="1036" y="758"/>
                  </a:cubicBezTo>
                  <a:cubicBezTo>
                    <a:pt x="1392" y="1152"/>
                    <a:pt x="1565" y="1759"/>
                    <a:pt x="1306" y="2227"/>
                  </a:cubicBezTo>
                  <a:cubicBezTo>
                    <a:pt x="1155" y="2497"/>
                    <a:pt x="869" y="2714"/>
                    <a:pt x="862" y="3026"/>
                  </a:cubicBezTo>
                  <a:cubicBezTo>
                    <a:pt x="853" y="3286"/>
                    <a:pt x="1050" y="3486"/>
                    <a:pt x="1267" y="3648"/>
                  </a:cubicBezTo>
                  <a:cubicBezTo>
                    <a:pt x="2604" y="4089"/>
                    <a:pt x="3817" y="4858"/>
                    <a:pt x="5189" y="5407"/>
                  </a:cubicBezTo>
                  <a:cubicBezTo>
                    <a:pt x="6084" y="5763"/>
                    <a:pt x="7098" y="5928"/>
                    <a:pt x="8131" y="5928"/>
                  </a:cubicBezTo>
                  <a:cubicBezTo>
                    <a:pt x="8646" y="5928"/>
                    <a:pt x="9165" y="5887"/>
                    <a:pt x="9676" y="5808"/>
                  </a:cubicBezTo>
                  <a:cubicBezTo>
                    <a:pt x="9749" y="5777"/>
                    <a:pt x="9821" y="5741"/>
                    <a:pt x="9889" y="5700"/>
                  </a:cubicBezTo>
                  <a:lnTo>
                    <a:pt x="9889" y="5700"/>
                  </a:lnTo>
                  <a:cubicBezTo>
                    <a:pt x="9439" y="5839"/>
                    <a:pt x="8969" y="5906"/>
                    <a:pt x="8500" y="5906"/>
                  </a:cubicBezTo>
                  <a:cubicBezTo>
                    <a:pt x="7500" y="5906"/>
                    <a:pt x="6499" y="5600"/>
                    <a:pt x="5685" y="5017"/>
                  </a:cubicBezTo>
                  <a:cubicBezTo>
                    <a:pt x="5499" y="4881"/>
                    <a:pt x="5314" y="4727"/>
                    <a:pt x="5202" y="4525"/>
                  </a:cubicBezTo>
                  <a:cubicBezTo>
                    <a:pt x="5090" y="4325"/>
                    <a:pt x="5055" y="4066"/>
                    <a:pt x="5168" y="3861"/>
                  </a:cubicBezTo>
                  <a:cubicBezTo>
                    <a:pt x="5356" y="3521"/>
                    <a:pt x="5902" y="3386"/>
                    <a:pt x="5893" y="2996"/>
                  </a:cubicBezTo>
                  <a:cubicBezTo>
                    <a:pt x="5886" y="2771"/>
                    <a:pt x="5677" y="2609"/>
                    <a:pt x="5508" y="2463"/>
                  </a:cubicBezTo>
                  <a:cubicBezTo>
                    <a:pt x="5337" y="2311"/>
                    <a:pt x="5175" y="2076"/>
                    <a:pt x="5279" y="1875"/>
                  </a:cubicBezTo>
                  <a:cubicBezTo>
                    <a:pt x="5333" y="1771"/>
                    <a:pt x="5442" y="1713"/>
                    <a:pt x="5542" y="1663"/>
                  </a:cubicBezTo>
                  <a:cubicBezTo>
                    <a:pt x="6156" y="1349"/>
                    <a:pt x="6767" y="1032"/>
                    <a:pt x="7382" y="719"/>
                  </a:cubicBezTo>
                  <a:lnTo>
                    <a:pt x="7382" y="719"/>
                  </a:lnTo>
                  <a:cubicBezTo>
                    <a:pt x="6852" y="932"/>
                    <a:pt x="6292" y="1056"/>
                    <a:pt x="5724" y="1113"/>
                  </a:cubicBezTo>
                  <a:cubicBezTo>
                    <a:pt x="5308" y="1179"/>
                    <a:pt x="4888" y="1214"/>
                    <a:pt x="4469" y="1214"/>
                  </a:cubicBezTo>
                  <a:cubicBezTo>
                    <a:pt x="3896" y="1214"/>
                    <a:pt x="3324" y="1148"/>
                    <a:pt x="2764" y="1005"/>
                  </a:cubicBezTo>
                  <a:cubicBezTo>
                    <a:pt x="1817" y="761"/>
                    <a:pt x="924" y="313"/>
                    <a:pt x="0" y="1"/>
                  </a:cubicBezTo>
                  <a:close/>
                </a:path>
              </a:pathLst>
            </a:custGeom>
            <a:gradFill>
              <a:gsLst>
                <a:gs pos="0">
                  <a:schemeClr val="lt1"/>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66"/>
            <p:cNvSpPr/>
            <p:nvPr/>
          </p:nvSpPr>
          <p:spPr>
            <a:xfrm rot="-910129">
              <a:off x="3240092" y="2964455"/>
              <a:ext cx="17124" cy="18035"/>
            </a:xfrm>
            <a:custGeom>
              <a:rect b="b" l="l" r="r" t="t"/>
              <a:pathLst>
                <a:path extrusionOk="0" h="534" w="507">
                  <a:moveTo>
                    <a:pt x="205" y="0"/>
                  </a:moveTo>
                  <a:cubicBezTo>
                    <a:pt x="141" y="0"/>
                    <a:pt x="0" y="87"/>
                    <a:pt x="18" y="113"/>
                  </a:cubicBezTo>
                  <a:lnTo>
                    <a:pt x="170" y="342"/>
                  </a:lnTo>
                  <a:cubicBezTo>
                    <a:pt x="221" y="418"/>
                    <a:pt x="255" y="494"/>
                    <a:pt x="343" y="531"/>
                  </a:cubicBezTo>
                  <a:cubicBezTo>
                    <a:pt x="346" y="533"/>
                    <a:pt x="350" y="533"/>
                    <a:pt x="355" y="533"/>
                  </a:cubicBezTo>
                  <a:cubicBezTo>
                    <a:pt x="398" y="533"/>
                    <a:pt x="498" y="488"/>
                    <a:pt x="500" y="455"/>
                  </a:cubicBezTo>
                  <a:cubicBezTo>
                    <a:pt x="506" y="363"/>
                    <a:pt x="442" y="304"/>
                    <a:pt x="391" y="233"/>
                  </a:cubicBezTo>
                  <a:lnTo>
                    <a:pt x="230" y="10"/>
                  </a:lnTo>
                  <a:cubicBezTo>
                    <a:pt x="225" y="3"/>
                    <a:pt x="216" y="0"/>
                    <a:pt x="2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66"/>
            <p:cNvSpPr/>
            <p:nvPr/>
          </p:nvSpPr>
          <p:spPr>
            <a:xfrm rot="-910129">
              <a:off x="1998830" y="3014310"/>
              <a:ext cx="336155" cy="942706"/>
            </a:xfrm>
            <a:custGeom>
              <a:rect b="b" l="l" r="r" t="t"/>
              <a:pathLst>
                <a:path extrusionOk="0" h="27912" w="9953">
                  <a:moveTo>
                    <a:pt x="4419" y="0"/>
                  </a:moveTo>
                  <a:cubicBezTo>
                    <a:pt x="4083" y="0"/>
                    <a:pt x="3747" y="7"/>
                    <a:pt x="3410" y="20"/>
                  </a:cubicBezTo>
                  <a:cubicBezTo>
                    <a:pt x="2901" y="39"/>
                    <a:pt x="2384" y="74"/>
                    <a:pt x="1909" y="254"/>
                  </a:cubicBezTo>
                  <a:cubicBezTo>
                    <a:pt x="1" y="972"/>
                    <a:pt x="48" y="3716"/>
                    <a:pt x="215" y="5360"/>
                  </a:cubicBezTo>
                  <a:cubicBezTo>
                    <a:pt x="637" y="9526"/>
                    <a:pt x="1465" y="13675"/>
                    <a:pt x="3015" y="17565"/>
                  </a:cubicBezTo>
                  <a:cubicBezTo>
                    <a:pt x="4565" y="21455"/>
                    <a:pt x="6858" y="25089"/>
                    <a:pt x="9953" y="27911"/>
                  </a:cubicBezTo>
                  <a:cubicBezTo>
                    <a:pt x="7378" y="21079"/>
                    <a:pt x="5048" y="14041"/>
                    <a:pt x="4654" y="6751"/>
                  </a:cubicBezTo>
                  <a:cubicBezTo>
                    <a:pt x="4586" y="5516"/>
                    <a:pt x="4572" y="4206"/>
                    <a:pt x="5035" y="3036"/>
                  </a:cubicBezTo>
                  <a:cubicBezTo>
                    <a:pt x="5543" y="1751"/>
                    <a:pt x="7422" y="889"/>
                    <a:pt x="8604" y="336"/>
                  </a:cubicBezTo>
                  <a:cubicBezTo>
                    <a:pt x="7219" y="113"/>
                    <a:pt x="5820" y="0"/>
                    <a:pt x="4419" y="0"/>
                  </a:cubicBezTo>
                  <a:close/>
                </a:path>
              </a:pathLst>
            </a:custGeom>
            <a:gradFill>
              <a:gsLst>
                <a:gs pos="0">
                  <a:srgbClr val="000000">
                    <a:alpha val="56862"/>
                  </a:srgbClr>
                </a:gs>
                <a:gs pos="100000">
                  <a:srgbClr val="43434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66"/>
            <p:cNvSpPr/>
            <p:nvPr/>
          </p:nvSpPr>
          <p:spPr>
            <a:xfrm rot="-910129">
              <a:off x="3345987" y="3471191"/>
              <a:ext cx="215007" cy="151545"/>
            </a:xfrm>
            <a:custGeom>
              <a:rect b="b" l="l" r="r" t="t"/>
              <a:pathLst>
                <a:path extrusionOk="0" h="4487" w="6366">
                  <a:moveTo>
                    <a:pt x="4520" y="0"/>
                  </a:moveTo>
                  <a:cubicBezTo>
                    <a:pt x="2984" y="58"/>
                    <a:pt x="1417" y="433"/>
                    <a:pt x="1" y="1032"/>
                  </a:cubicBezTo>
                  <a:cubicBezTo>
                    <a:pt x="497" y="2373"/>
                    <a:pt x="1200" y="3305"/>
                    <a:pt x="2010" y="4484"/>
                  </a:cubicBezTo>
                  <a:cubicBezTo>
                    <a:pt x="2077" y="4486"/>
                    <a:pt x="2145" y="4487"/>
                    <a:pt x="2213" y="4487"/>
                  </a:cubicBezTo>
                  <a:cubicBezTo>
                    <a:pt x="3716" y="4487"/>
                    <a:pt x="5113" y="4040"/>
                    <a:pt x="6366" y="3191"/>
                  </a:cubicBezTo>
                  <a:cubicBezTo>
                    <a:pt x="5482" y="2308"/>
                    <a:pt x="4845" y="1208"/>
                    <a:pt x="4520" y="0"/>
                  </a:cubicBezTo>
                  <a:close/>
                </a:path>
              </a:pathLst>
            </a:custGeom>
            <a:gradFill>
              <a:gsLst>
                <a:gs pos="0">
                  <a:srgbClr val="000000">
                    <a:alpha val="14509"/>
                  </a:srgbClr>
                </a:gs>
                <a:gs pos="100000">
                  <a:schemeClr val="accent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7" name="Google Shape;1397;p66">
            <a:hlinkClick action="ppaction://hlinksldjump" r:id="rId3"/>
          </p:cNvPr>
          <p:cNvSpPr/>
          <p:nvPr/>
        </p:nvSpPr>
        <p:spPr>
          <a:xfrm>
            <a:off x="4229094" y="4726852"/>
            <a:ext cx="685819" cy="280867"/>
          </a:xfrm>
          <a:custGeom>
            <a:rect b="b" l="l" r="r" t="t"/>
            <a:pathLst>
              <a:path extrusionOk="0" h="67516" w="58592">
                <a:moveTo>
                  <a:pt x="1" y="1"/>
                </a:moveTo>
                <a:lnTo>
                  <a:pt x="1" y="67516"/>
                </a:lnTo>
                <a:lnTo>
                  <a:pt x="58592" y="67516"/>
                </a:lnTo>
                <a:lnTo>
                  <a:pt x="58592" y="1"/>
                </a:lnTo>
                <a:close/>
              </a:path>
            </a:pathLst>
          </a:custGeom>
          <a:solidFill>
            <a:schemeClr val="accent4"/>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anchers"/>
                <a:ea typeface="Ranchers"/>
                <a:cs typeface="Ranchers"/>
                <a:sym typeface="Ranchers"/>
              </a:rPr>
              <a:t>HOME</a:t>
            </a:r>
            <a:endParaRPr>
              <a:solidFill>
                <a:schemeClr val="dk1"/>
              </a:solidFill>
              <a:latin typeface="Ranchers"/>
              <a:ea typeface="Ranchers"/>
              <a:cs typeface="Ranchers"/>
              <a:sym typeface="Ranchers"/>
            </a:endParaRPr>
          </a:p>
        </p:txBody>
      </p:sp>
      <p:sp>
        <p:nvSpPr>
          <p:cNvPr id="1398" name="Google Shape;1398;p66">
            <a:hlinkClick action="ppaction://hlinkshowjump?jump=nextslide"/>
          </p:cNvPr>
          <p:cNvSpPr/>
          <p:nvPr/>
        </p:nvSpPr>
        <p:spPr>
          <a:xfrm flipH="1">
            <a:off x="5013672" y="4776018"/>
            <a:ext cx="447913" cy="182546"/>
          </a:xfrm>
          <a:custGeom>
            <a:rect b="b" l="l" r="r" t="t"/>
            <a:pathLst>
              <a:path extrusionOk="0" h="18795" w="65151">
                <a:moveTo>
                  <a:pt x="13789" y="1"/>
                </a:moveTo>
                <a:lnTo>
                  <a:pt x="0" y="9309"/>
                </a:lnTo>
                <a:lnTo>
                  <a:pt x="13789" y="18795"/>
                </a:lnTo>
                <a:lnTo>
                  <a:pt x="65151" y="18795"/>
                </a:lnTo>
                <a:lnTo>
                  <a:pt x="65151" y="1"/>
                </a:lnTo>
                <a:close/>
              </a:path>
            </a:pathLst>
          </a:custGeom>
          <a:solidFill>
            <a:schemeClr val="lt2"/>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2EF69"/>
              </a:solidFill>
            </a:endParaRPr>
          </a:p>
        </p:txBody>
      </p:sp>
      <p:sp>
        <p:nvSpPr>
          <p:cNvPr id="1399" name="Google Shape;1399;p66">
            <a:hlinkClick action="ppaction://hlinkshowjump?jump=previousslide"/>
          </p:cNvPr>
          <p:cNvSpPr/>
          <p:nvPr/>
        </p:nvSpPr>
        <p:spPr>
          <a:xfrm>
            <a:off x="3682422" y="4776018"/>
            <a:ext cx="447913" cy="182546"/>
          </a:xfrm>
          <a:custGeom>
            <a:rect b="b" l="l" r="r" t="t"/>
            <a:pathLst>
              <a:path extrusionOk="0" h="18795" w="65151">
                <a:moveTo>
                  <a:pt x="13789" y="1"/>
                </a:moveTo>
                <a:lnTo>
                  <a:pt x="0" y="9309"/>
                </a:lnTo>
                <a:lnTo>
                  <a:pt x="13789" y="18795"/>
                </a:lnTo>
                <a:lnTo>
                  <a:pt x="65151" y="18795"/>
                </a:lnTo>
                <a:lnTo>
                  <a:pt x="65151" y="1"/>
                </a:lnTo>
                <a:close/>
              </a:path>
            </a:pathLst>
          </a:custGeom>
          <a:solidFill>
            <a:schemeClr val="accent1"/>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2EF69"/>
              </a:solidFill>
            </a:endParaRPr>
          </a:p>
        </p:txBody>
      </p:sp>
      <p:grpSp>
        <p:nvGrpSpPr>
          <p:cNvPr id="1400" name="Google Shape;1400;p66"/>
          <p:cNvGrpSpPr/>
          <p:nvPr/>
        </p:nvGrpSpPr>
        <p:grpSpPr>
          <a:xfrm rot="-60077">
            <a:off x="4947894" y="1346978"/>
            <a:ext cx="4061594" cy="2738887"/>
            <a:chOff x="1619054" y="2953626"/>
            <a:chExt cx="4381243" cy="2529997"/>
          </a:xfrm>
        </p:grpSpPr>
        <p:sp>
          <p:nvSpPr>
            <p:cNvPr id="1401" name="Google Shape;1401;p66"/>
            <p:cNvSpPr/>
            <p:nvPr/>
          </p:nvSpPr>
          <p:spPr>
            <a:xfrm>
              <a:off x="1619054" y="2953626"/>
              <a:ext cx="4381243" cy="2529997"/>
            </a:xfrm>
            <a:custGeom>
              <a:rect b="b" l="l" r="r" t="t"/>
              <a:pathLst>
                <a:path extrusionOk="0" h="97420" w="168704">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66"/>
            <p:cNvSpPr/>
            <p:nvPr/>
          </p:nvSpPr>
          <p:spPr>
            <a:xfrm>
              <a:off x="1832850" y="5295600"/>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66"/>
            <p:cNvSpPr/>
            <p:nvPr/>
          </p:nvSpPr>
          <p:spPr>
            <a:xfrm>
              <a:off x="1832850" y="515777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66"/>
            <p:cNvSpPr/>
            <p:nvPr/>
          </p:nvSpPr>
          <p:spPr>
            <a:xfrm>
              <a:off x="1832850" y="501997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66"/>
            <p:cNvSpPr/>
            <p:nvPr/>
          </p:nvSpPr>
          <p:spPr>
            <a:xfrm>
              <a:off x="1832850" y="48822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66"/>
            <p:cNvSpPr/>
            <p:nvPr/>
          </p:nvSpPr>
          <p:spPr>
            <a:xfrm>
              <a:off x="1832850" y="4744400"/>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66"/>
            <p:cNvSpPr/>
            <p:nvPr/>
          </p:nvSpPr>
          <p:spPr>
            <a:xfrm>
              <a:off x="1832850" y="4606625"/>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66"/>
            <p:cNvSpPr/>
            <p:nvPr/>
          </p:nvSpPr>
          <p:spPr>
            <a:xfrm>
              <a:off x="1832850" y="44688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66"/>
            <p:cNvSpPr/>
            <p:nvPr/>
          </p:nvSpPr>
          <p:spPr>
            <a:xfrm>
              <a:off x="1832850" y="4331000"/>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66"/>
            <p:cNvSpPr/>
            <p:nvPr/>
          </p:nvSpPr>
          <p:spPr>
            <a:xfrm>
              <a:off x="1832850" y="4193225"/>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66"/>
            <p:cNvSpPr/>
            <p:nvPr/>
          </p:nvSpPr>
          <p:spPr>
            <a:xfrm>
              <a:off x="1832850" y="40554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66"/>
            <p:cNvSpPr/>
            <p:nvPr/>
          </p:nvSpPr>
          <p:spPr>
            <a:xfrm>
              <a:off x="1832850" y="391762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66"/>
            <p:cNvSpPr/>
            <p:nvPr/>
          </p:nvSpPr>
          <p:spPr>
            <a:xfrm>
              <a:off x="1832850" y="3779825"/>
              <a:ext cx="4085625" cy="125"/>
            </a:xfrm>
            <a:custGeom>
              <a:rect b="b" l="l" r="r" t="t"/>
              <a:pathLst>
                <a:path extrusionOk="0" h="5"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66"/>
            <p:cNvSpPr/>
            <p:nvPr/>
          </p:nvSpPr>
          <p:spPr>
            <a:xfrm>
              <a:off x="1832850" y="36420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66"/>
            <p:cNvSpPr/>
            <p:nvPr/>
          </p:nvSpPr>
          <p:spPr>
            <a:xfrm>
              <a:off x="1832850" y="3504250"/>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66"/>
            <p:cNvSpPr/>
            <p:nvPr/>
          </p:nvSpPr>
          <p:spPr>
            <a:xfrm>
              <a:off x="1832850" y="336642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17" name="Google Shape;1417;p66"/>
          <p:cNvSpPr txBox="1"/>
          <p:nvPr/>
        </p:nvSpPr>
        <p:spPr>
          <a:xfrm>
            <a:off x="5282500" y="1471625"/>
            <a:ext cx="3482700" cy="180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Cabin"/>
                <a:ea typeface="Cabin"/>
                <a:cs typeface="Cabin"/>
                <a:sym typeface="Cabin"/>
              </a:rPr>
              <a:t>School counselors can address educator performance by implementing professional development programs, establishing mentorship systems, fostering collaborative practices through Professional Learning Communities (PLCs), and providing regular, constructive feedback through classroom observations. </a:t>
            </a:r>
            <a:endParaRPr sz="1600">
              <a:solidFill>
                <a:schemeClr val="dk1"/>
              </a:solidFill>
              <a:latin typeface="Cabin"/>
              <a:ea typeface="Cabin"/>
              <a:cs typeface="Cabin"/>
              <a:sym typeface="Cabin"/>
            </a:endParaRPr>
          </a:p>
        </p:txBody>
      </p:sp>
      <p:sp>
        <p:nvSpPr>
          <p:cNvPr id="1418" name="Google Shape;1418;p66"/>
          <p:cNvSpPr txBox="1"/>
          <p:nvPr/>
        </p:nvSpPr>
        <p:spPr>
          <a:xfrm>
            <a:off x="924225" y="1350475"/>
            <a:ext cx="3375300" cy="180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Cabin"/>
                <a:ea typeface="Cabin"/>
                <a:cs typeface="Cabin"/>
                <a:sym typeface="Cabin"/>
              </a:rPr>
              <a:t>According to the data, 18.2% of the teachers are classified as "Needs Improvement," which can negatively impact student achievement and overall school performance. Additionally, this situation may contribute to lower student engagement and satisfaction, as well as higher rates of behavioral issues and absenteeism. </a:t>
            </a:r>
            <a:endParaRPr sz="1600">
              <a:solidFill>
                <a:schemeClr val="dk1"/>
              </a:solidFill>
              <a:latin typeface="Cabin"/>
              <a:ea typeface="Cabin"/>
              <a:cs typeface="Cabin"/>
              <a:sym typeface="Cabin"/>
            </a:endParaRPr>
          </a:p>
        </p:txBody>
      </p:sp>
      <p:sp>
        <p:nvSpPr>
          <p:cNvPr id="1419" name="Google Shape;1419;p66"/>
          <p:cNvSpPr txBox="1"/>
          <p:nvPr/>
        </p:nvSpPr>
        <p:spPr>
          <a:xfrm>
            <a:off x="535775" y="120550"/>
            <a:ext cx="5853300" cy="68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900">
                <a:solidFill>
                  <a:schemeClr val="accent2"/>
                </a:solidFill>
                <a:latin typeface="Ranchers"/>
                <a:ea typeface="Ranchers"/>
                <a:cs typeface="Ranchers"/>
                <a:sym typeface="Ranchers"/>
              </a:rPr>
              <a:t>Data Analysis</a:t>
            </a:r>
            <a:endParaRPr sz="2900">
              <a:solidFill>
                <a:schemeClr val="accent2"/>
              </a:solidFill>
              <a:latin typeface="Ranchers"/>
              <a:ea typeface="Ranchers"/>
              <a:cs typeface="Ranchers"/>
              <a:sym typeface="Rancher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307"/>
                                        </p:tgtEl>
                                        <p:attrNameLst>
                                          <p:attrName>style.visibility</p:attrName>
                                        </p:attrNameLst>
                                      </p:cBhvr>
                                      <p:to>
                                        <p:strVal val="visible"/>
                                      </p:to>
                                    </p:set>
                                    <p:anim calcmode="lin" valueType="num">
                                      <p:cBhvr additive="base">
                                        <p:cTn dur="1000"/>
                                        <p:tgtEl>
                                          <p:spTgt spid="130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1">
                                  <p:stCondLst>
                                    <p:cond delay="0"/>
                                  </p:stCondLst>
                                  <p:childTnLst>
                                    <p:set>
                                      <p:cBhvr>
                                        <p:cTn dur="1" fill="hold">
                                          <p:stCondLst>
                                            <p:cond delay="0"/>
                                          </p:stCondLst>
                                        </p:cTn>
                                        <p:tgtEl>
                                          <p:spTgt spid="1324"/>
                                        </p:tgtEl>
                                        <p:attrNameLst>
                                          <p:attrName>style.visibility</p:attrName>
                                        </p:attrNameLst>
                                      </p:cBhvr>
                                      <p:to>
                                        <p:strVal val="visible"/>
                                      </p:to>
                                    </p:set>
                                    <p:anim calcmode="lin" valueType="num">
                                      <p:cBhvr additive="base">
                                        <p:cTn dur="1500"/>
                                        <p:tgtEl>
                                          <p:spTgt spid="132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0"/>
                                  </p:stCondLst>
                                  <p:childTnLst>
                                    <p:set>
                                      <p:cBhvr>
                                        <p:cTn dur="1" fill="hold">
                                          <p:stCondLst>
                                            <p:cond delay="0"/>
                                          </p:stCondLst>
                                        </p:cTn>
                                        <p:tgtEl>
                                          <p:spTgt spid="1325"/>
                                        </p:tgtEl>
                                        <p:attrNameLst>
                                          <p:attrName>style.visibility</p:attrName>
                                        </p:attrNameLst>
                                      </p:cBhvr>
                                      <p:to>
                                        <p:strVal val="visible"/>
                                      </p:to>
                                    </p:set>
                                    <p:anim calcmode="lin" valueType="num">
                                      <p:cBhvr additive="base">
                                        <p:cTn dur="1100"/>
                                        <p:tgtEl>
                                          <p:spTgt spid="132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1">
                                  <p:stCondLst>
                                    <p:cond delay="0"/>
                                  </p:stCondLst>
                                  <p:childTnLst>
                                    <p:set>
                                      <p:cBhvr>
                                        <p:cTn dur="1" fill="hold">
                                          <p:stCondLst>
                                            <p:cond delay="0"/>
                                          </p:stCondLst>
                                        </p:cTn>
                                        <p:tgtEl>
                                          <p:spTgt spid="1326"/>
                                        </p:tgtEl>
                                        <p:attrNameLst>
                                          <p:attrName>style.visibility</p:attrName>
                                        </p:attrNameLst>
                                      </p:cBhvr>
                                      <p:to>
                                        <p:strVal val="visible"/>
                                      </p:to>
                                    </p:set>
                                    <p:anim calcmode="lin" valueType="num">
                                      <p:cBhvr additive="base">
                                        <p:cTn dur="1000"/>
                                        <p:tgtEl>
                                          <p:spTgt spid="132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346"/>
                                        </p:tgtEl>
                                        <p:attrNameLst>
                                          <p:attrName>style.visibility</p:attrName>
                                        </p:attrNameLst>
                                      </p:cBhvr>
                                      <p:to>
                                        <p:strVal val="visible"/>
                                      </p:to>
                                    </p:set>
                                    <p:anim calcmode="lin" valueType="num">
                                      <p:cBhvr additive="base">
                                        <p:cTn dur="1500"/>
                                        <p:tgtEl>
                                          <p:spTgt spid="134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3" name="Shape 1423"/>
        <p:cNvGrpSpPr/>
        <p:nvPr/>
      </p:nvGrpSpPr>
      <p:grpSpPr>
        <a:xfrm>
          <a:off x="0" y="0"/>
          <a:ext cx="0" cy="0"/>
          <a:chOff x="0" y="0"/>
          <a:chExt cx="0" cy="0"/>
        </a:xfrm>
      </p:grpSpPr>
      <p:grpSp>
        <p:nvGrpSpPr>
          <p:cNvPr id="1424" name="Google Shape;1424;p67"/>
          <p:cNvGrpSpPr/>
          <p:nvPr/>
        </p:nvGrpSpPr>
        <p:grpSpPr>
          <a:xfrm rot="-59699">
            <a:off x="1573018" y="806343"/>
            <a:ext cx="4793803" cy="3752301"/>
            <a:chOff x="1619054" y="2953626"/>
            <a:chExt cx="4381243" cy="2529997"/>
          </a:xfrm>
        </p:grpSpPr>
        <p:sp>
          <p:nvSpPr>
            <p:cNvPr id="1425" name="Google Shape;1425;p67"/>
            <p:cNvSpPr/>
            <p:nvPr/>
          </p:nvSpPr>
          <p:spPr>
            <a:xfrm>
              <a:off x="1619054" y="2953626"/>
              <a:ext cx="4381243" cy="2529997"/>
            </a:xfrm>
            <a:custGeom>
              <a:rect b="b" l="l" r="r" t="t"/>
              <a:pathLst>
                <a:path extrusionOk="0" h="97420" w="168704">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67"/>
            <p:cNvSpPr/>
            <p:nvPr/>
          </p:nvSpPr>
          <p:spPr>
            <a:xfrm>
              <a:off x="1832850" y="5295600"/>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67"/>
            <p:cNvSpPr/>
            <p:nvPr/>
          </p:nvSpPr>
          <p:spPr>
            <a:xfrm>
              <a:off x="1832850" y="515777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67"/>
            <p:cNvSpPr/>
            <p:nvPr/>
          </p:nvSpPr>
          <p:spPr>
            <a:xfrm>
              <a:off x="1832850" y="501997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67"/>
            <p:cNvSpPr/>
            <p:nvPr/>
          </p:nvSpPr>
          <p:spPr>
            <a:xfrm>
              <a:off x="1832850" y="48822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67"/>
            <p:cNvSpPr/>
            <p:nvPr/>
          </p:nvSpPr>
          <p:spPr>
            <a:xfrm>
              <a:off x="1832850" y="4744400"/>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67"/>
            <p:cNvSpPr/>
            <p:nvPr/>
          </p:nvSpPr>
          <p:spPr>
            <a:xfrm>
              <a:off x="1832850" y="4606625"/>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67"/>
            <p:cNvSpPr/>
            <p:nvPr/>
          </p:nvSpPr>
          <p:spPr>
            <a:xfrm>
              <a:off x="1832850" y="44688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67"/>
            <p:cNvSpPr/>
            <p:nvPr/>
          </p:nvSpPr>
          <p:spPr>
            <a:xfrm>
              <a:off x="1832850" y="4331000"/>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67"/>
            <p:cNvSpPr/>
            <p:nvPr/>
          </p:nvSpPr>
          <p:spPr>
            <a:xfrm>
              <a:off x="1832850" y="4193225"/>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67"/>
            <p:cNvSpPr/>
            <p:nvPr/>
          </p:nvSpPr>
          <p:spPr>
            <a:xfrm>
              <a:off x="1832850" y="40554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67"/>
            <p:cNvSpPr/>
            <p:nvPr/>
          </p:nvSpPr>
          <p:spPr>
            <a:xfrm>
              <a:off x="1832850" y="391762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67"/>
            <p:cNvSpPr/>
            <p:nvPr/>
          </p:nvSpPr>
          <p:spPr>
            <a:xfrm>
              <a:off x="1832850" y="3779825"/>
              <a:ext cx="4085625" cy="125"/>
            </a:xfrm>
            <a:custGeom>
              <a:rect b="b" l="l" r="r" t="t"/>
              <a:pathLst>
                <a:path extrusionOk="0" h="5"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67"/>
            <p:cNvSpPr/>
            <p:nvPr/>
          </p:nvSpPr>
          <p:spPr>
            <a:xfrm>
              <a:off x="1832850" y="36420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67"/>
            <p:cNvSpPr/>
            <p:nvPr/>
          </p:nvSpPr>
          <p:spPr>
            <a:xfrm>
              <a:off x="1832850" y="3504250"/>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67"/>
            <p:cNvSpPr/>
            <p:nvPr/>
          </p:nvSpPr>
          <p:spPr>
            <a:xfrm>
              <a:off x="1832850" y="336642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1" name="Google Shape;1441;p67"/>
          <p:cNvGrpSpPr/>
          <p:nvPr/>
        </p:nvGrpSpPr>
        <p:grpSpPr>
          <a:xfrm>
            <a:off x="-216697" y="3243763"/>
            <a:ext cx="2128365" cy="2085159"/>
            <a:chOff x="985428" y="2433763"/>
            <a:chExt cx="2128365" cy="2085159"/>
          </a:xfrm>
        </p:grpSpPr>
        <p:sp>
          <p:nvSpPr>
            <p:cNvPr id="1442" name="Google Shape;1442;p67"/>
            <p:cNvSpPr/>
            <p:nvPr/>
          </p:nvSpPr>
          <p:spPr>
            <a:xfrm rot="-1651699">
              <a:off x="1243338" y="2720867"/>
              <a:ext cx="1612545" cy="1510952"/>
            </a:xfrm>
            <a:custGeom>
              <a:rect b="b" l="l" r="r" t="t"/>
              <a:pathLst>
                <a:path extrusionOk="0" h="44992" w="48014">
                  <a:moveTo>
                    <a:pt x="30217" y="1"/>
                  </a:moveTo>
                  <a:lnTo>
                    <a:pt x="19810" y="2519"/>
                  </a:lnTo>
                  <a:lnTo>
                    <a:pt x="3525" y="5541"/>
                  </a:lnTo>
                  <a:lnTo>
                    <a:pt x="0" y="8898"/>
                  </a:lnTo>
                  <a:lnTo>
                    <a:pt x="168" y="15445"/>
                  </a:lnTo>
                  <a:lnTo>
                    <a:pt x="12255" y="41634"/>
                  </a:lnTo>
                  <a:lnTo>
                    <a:pt x="18298" y="43313"/>
                  </a:lnTo>
                  <a:lnTo>
                    <a:pt x="20649" y="44991"/>
                  </a:lnTo>
                  <a:lnTo>
                    <a:pt x="25853" y="43984"/>
                  </a:lnTo>
                  <a:lnTo>
                    <a:pt x="26525" y="40794"/>
                  </a:lnTo>
                  <a:lnTo>
                    <a:pt x="46670" y="37941"/>
                  </a:lnTo>
                  <a:lnTo>
                    <a:pt x="48013" y="28372"/>
                  </a:lnTo>
                  <a:lnTo>
                    <a:pt x="33743" y="1"/>
                  </a:lnTo>
                  <a:close/>
                </a:path>
              </a:pathLst>
            </a:custGeom>
            <a:solidFill>
              <a:schemeClr val="lt1"/>
            </a:solidFill>
            <a:ln>
              <a:noFill/>
            </a:ln>
            <a:effectLst>
              <a:outerShdw blurRad="71438" rotWithShape="0" algn="bl" dir="5400000" dist="28575">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67"/>
            <p:cNvSpPr/>
            <p:nvPr/>
          </p:nvSpPr>
          <p:spPr>
            <a:xfrm rot="-1651699">
              <a:off x="1885658" y="3593226"/>
              <a:ext cx="1034482" cy="353928"/>
            </a:xfrm>
            <a:custGeom>
              <a:rect b="b" l="l" r="r" t="t"/>
              <a:pathLst>
                <a:path extrusionOk="0" h="10539" w="30802">
                  <a:moveTo>
                    <a:pt x="30349" y="1"/>
                  </a:moveTo>
                  <a:lnTo>
                    <a:pt x="4282" y="4248"/>
                  </a:lnTo>
                  <a:lnTo>
                    <a:pt x="2972" y="5058"/>
                  </a:lnTo>
                  <a:lnTo>
                    <a:pt x="1799" y="4654"/>
                  </a:lnTo>
                  <a:lnTo>
                    <a:pt x="847" y="5058"/>
                  </a:lnTo>
                  <a:cubicBezTo>
                    <a:pt x="847" y="5058"/>
                    <a:pt x="443" y="5987"/>
                    <a:pt x="207" y="7256"/>
                  </a:cubicBezTo>
                  <a:cubicBezTo>
                    <a:pt x="105" y="7768"/>
                    <a:pt x="48" y="8287"/>
                    <a:pt x="35" y="8808"/>
                  </a:cubicBezTo>
                  <a:cubicBezTo>
                    <a:pt x="1" y="10371"/>
                    <a:pt x="76" y="10538"/>
                    <a:pt x="110" y="10538"/>
                  </a:cubicBezTo>
                  <a:cubicBezTo>
                    <a:pt x="119" y="10538"/>
                    <a:pt x="125" y="10526"/>
                    <a:pt x="125" y="10526"/>
                  </a:cubicBezTo>
                  <a:lnTo>
                    <a:pt x="1524" y="9712"/>
                  </a:lnTo>
                  <a:lnTo>
                    <a:pt x="3297" y="10052"/>
                  </a:lnTo>
                  <a:lnTo>
                    <a:pt x="4697" y="9822"/>
                  </a:lnTo>
                  <a:lnTo>
                    <a:pt x="8920" y="9122"/>
                  </a:lnTo>
                  <a:lnTo>
                    <a:pt x="30801" y="5513"/>
                  </a:lnTo>
                  <a:cubicBezTo>
                    <a:pt x="30801" y="5513"/>
                    <a:pt x="29853" y="3884"/>
                    <a:pt x="29897" y="2348"/>
                  </a:cubicBezTo>
                  <a:cubicBezTo>
                    <a:pt x="29909" y="1960"/>
                    <a:pt x="29947" y="1574"/>
                    <a:pt x="30012" y="1192"/>
                  </a:cubicBezTo>
                  <a:cubicBezTo>
                    <a:pt x="30145" y="409"/>
                    <a:pt x="30349" y="1"/>
                    <a:pt x="30349" y="1"/>
                  </a:cubicBezTo>
                  <a:close/>
                </a:path>
              </a:pathLst>
            </a:custGeom>
            <a:gradFill>
              <a:gsLst>
                <a:gs pos="0">
                  <a:srgbClr val="FFFFFF">
                    <a:alpha val="25098"/>
                  </a:srgbClr>
                </a:gs>
                <a:gs pos="100000">
                  <a:schemeClr val="accent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67"/>
            <p:cNvSpPr/>
            <p:nvPr/>
          </p:nvSpPr>
          <p:spPr>
            <a:xfrm rot="-1651699">
              <a:off x="1867540" y="3601383"/>
              <a:ext cx="1012417" cy="243710"/>
            </a:xfrm>
            <a:custGeom>
              <a:rect b="b" l="l" r="r" t="t"/>
              <a:pathLst>
                <a:path extrusionOk="0" h="7257" w="30145">
                  <a:moveTo>
                    <a:pt x="30144" y="1"/>
                  </a:moveTo>
                  <a:lnTo>
                    <a:pt x="4076" y="4248"/>
                  </a:lnTo>
                  <a:lnTo>
                    <a:pt x="2766" y="5058"/>
                  </a:lnTo>
                  <a:lnTo>
                    <a:pt x="1593" y="4654"/>
                  </a:lnTo>
                  <a:lnTo>
                    <a:pt x="641" y="5058"/>
                  </a:lnTo>
                  <a:cubicBezTo>
                    <a:pt x="641" y="5058"/>
                    <a:pt x="237" y="5987"/>
                    <a:pt x="0" y="7256"/>
                  </a:cubicBezTo>
                  <a:cubicBezTo>
                    <a:pt x="786" y="6783"/>
                    <a:pt x="1799" y="6483"/>
                    <a:pt x="2643" y="6287"/>
                  </a:cubicBezTo>
                  <a:cubicBezTo>
                    <a:pt x="11626" y="4164"/>
                    <a:pt x="20681" y="2466"/>
                    <a:pt x="29807" y="1192"/>
                  </a:cubicBezTo>
                  <a:cubicBezTo>
                    <a:pt x="29940" y="409"/>
                    <a:pt x="30144" y="1"/>
                    <a:pt x="30144" y="1"/>
                  </a:cubicBezTo>
                  <a:close/>
                </a:path>
              </a:pathLst>
            </a:custGeom>
            <a:gradFill>
              <a:gsLst>
                <a:gs pos="0">
                  <a:schemeClr val="accent4"/>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67"/>
            <p:cNvSpPr/>
            <p:nvPr/>
          </p:nvSpPr>
          <p:spPr>
            <a:xfrm rot="-1651699">
              <a:off x="1906852" y="3682929"/>
              <a:ext cx="1066656" cy="272523"/>
            </a:xfrm>
            <a:custGeom>
              <a:rect b="b" l="l" r="r" t="t"/>
              <a:pathLst>
                <a:path extrusionOk="0" h="8115" w="31760">
                  <a:moveTo>
                    <a:pt x="30113" y="1"/>
                  </a:moveTo>
                  <a:lnTo>
                    <a:pt x="30113" y="1"/>
                  </a:lnTo>
                  <a:cubicBezTo>
                    <a:pt x="30113" y="1"/>
                    <a:pt x="30190" y="1072"/>
                    <a:pt x="30935" y="2449"/>
                  </a:cubicBezTo>
                  <a:cubicBezTo>
                    <a:pt x="23249" y="3149"/>
                    <a:pt x="15139" y="4241"/>
                    <a:pt x="7580" y="5798"/>
                  </a:cubicBezTo>
                  <a:cubicBezTo>
                    <a:pt x="6300" y="6061"/>
                    <a:pt x="5189" y="6337"/>
                    <a:pt x="3977" y="6828"/>
                  </a:cubicBezTo>
                  <a:lnTo>
                    <a:pt x="3467" y="7034"/>
                  </a:lnTo>
                  <a:cubicBezTo>
                    <a:pt x="3385" y="7067"/>
                    <a:pt x="3298" y="7101"/>
                    <a:pt x="3211" y="7101"/>
                  </a:cubicBezTo>
                  <a:cubicBezTo>
                    <a:pt x="3192" y="7101"/>
                    <a:pt x="3174" y="7099"/>
                    <a:pt x="3155" y="7096"/>
                  </a:cubicBezTo>
                  <a:cubicBezTo>
                    <a:pt x="3063" y="7078"/>
                    <a:pt x="2985" y="7017"/>
                    <a:pt x="2913" y="6957"/>
                  </a:cubicBezTo>
                  <a:lnTo>
                    <a:pt x="1949" y="6177"/>
                  </a:lnTo>
                  <a:cubicBezTo>
                    <a:pt x="1922" y="6154"/>
                    <a:pt x="1892" y="6131"/>
                    <a:pt x="1858" y="6131"/>
                  </a:cubicBezTo>
                  <a:cubicBezTo>
                    <a:pt x="1856" y="6131"/>
                    <a:pt x="1854" y="6131"/>
                    <a:pt x="1851" y="6131"/>
                  </a:cubicBezTo>
                  <a:cubicBezTo>
                    <a:pt x="1819" y="6134"/>
                    <a:pt x="1792" y="6157"/>
                    <a:pt x="1768" y="6179"/>
                  </a:cubicBezTo>
                  <a:cubicBezTo>
                    <a:pt x="1528" y="6400"/>
                    <a:pt x="1291" y="6634"/>
                    <a:pt x="1005" y="6791"/>
                  </a:cubicBezTo>
                  <a:cubicBezTo>
                    <a:pt x="821" y="6890"/>
                    <a:pt x="609" y="6954"/>
                    <a:pt x="402" y="6954"/>
                  </a:cubicBezTo>
                  <a:cubicBezTo>
                    <a:pt x="285" y="6954"/>
                    <a:pt x="170" y="6933"/>
                    <a:pt x="61" y="6887"/>
                  </a:cubicBezTo>
                  <a:lnTo>
                    <a:pt x="61" y="6887"/>
                  </a:lnTo>
                  <a:cubicBezTo>
                    <a:pt x="123" y="7118"/>
                    <a:pt x="1" y="7262"/>
                    <a:pt x="62" y="7493"/>
                  </a:cubicBezTo>
                  <a:cubicBezTo>
                    <a:pt x="133" y="7760"/>
                    <a:pt x="259" y="8075"/>
                    <a:pt x="532" y="8111"/>
                  </a:cubicBezTo>
                  <a:cubicBezTo>
                    <a:pt x="548" y="8114"/>
                    <a:pt x="564" y="8115"/>
                    <a:pt x="580" y="8115"/>
                  </a:cubicBezTo>
                  <a:cubicBezTo>
                    <a:pt x="705" y="8115"/>
                    <a:pt x="825" y="8054"/>
                    <a:pt x="935" y="7989"/>
                  </a:cubicBezTo>
                  <a:cubicBezTo>
                    <a:pt x="1317" y="7765"/>
                    <a:pt x="1660" y="7484"/>
                    <a:pt x="1954" y="7153"/>
                  </a:cubicBezTo>
                  <a:cubicBezTo>
                    <a:pt x="2010" y="7088"/>
                    <a:pt x="2070" y="7019"/>
                    <a:pt x="2154" y="6998"/>
                  </a:cubicBezTo>
                  <a:cubicBezTo>
                    <a:pt x="2171" y="6994"/>
                    <a:pt x="2188" y="6992"/>
                    <a:pt x="2204" y="6992"/>
                  </a:cubicBezTo>
                  <a:cubicBezTo>
                    <a:pt x="2312" y="6992"/>
                    <a:pt x="2413" y="7071"/>
                    <a:pt x="2497" y="7147"/>
                  </a:cubicBezTo>
                  <a:cubicBezTo>
                    <a:pt x="2952" y="7562"/>
                    <a:pt x="3157" y="7659"/>
                    <a:pt x="3621" y="7659"/>
                  </a:cubicBezTo>
                  <a:cubicBezTo>
                    <a:pt x="3738" y="7659"/>
                    <a:pt x="3870" y="7653"/>
                    <a:pt x="4027" y="7644"/>
                  </a:cubicBezTo>
                  <a:cubicBezTo>
                    <a:pt x="4660" y="7611"/>
                    <a:pt x="5291" y="7543"/>
                    <a:pt x="5918" y="7452"/>
                  </a:cubicBezTo>
                  <a:cubicBezTo>
                    <a:pt x="7212" y="7265"/>
                    <a:pt x="8488" y="6978"/>
                    <a:pt x="9757" y="6669"/>
                  </a:cubicBezTo>
                  <a:cubicBezTo>
                    <a:pt x="12269" y="6058"/>
                    <a:pt x="14775" y="5349"/>
                    <a:pt x="17359" y="5120"/>
                  </a:cubicBezTo>
                  <a:cubicBezTo>
                    <a:pt x="18198" y="5047"/>
                    <a:pt x="19041" y="5025"/>
                    <a:pt x="19879" y="4930"/>
                  </a:cubicBezTo>
                  <a:cubicBezTo>
                    <a:pt x="21006" y="4803"/>
                    <a:pt x="22114" y="4546"/>
                    <a:pt x="23228" y="4321"/>
                  </a:cubicBezTo>
                  <a:cubicBezTo>
                    <a:pt x="25251" y="3914"/>
                    <a:pt x="27294" y="3613"/>
                    <a:pt x="29349" y="3421"/>
                  </a:cubicBezTo>
                  <a:lnTo>
                    <a:pt x="31760" y="2741"/>
                  </a:lnTo>
                  <a:cubicBezTo>
                    <a:pt x="31358" y="2169"/>
                    <a:pt x="30113" y="1"/>
                    <a:pt x="3011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67"/>
            <p:cNvSpPr/>
            <p:nvPr/>
          </p:nvSpPr>
          <p:spPr>
            <a:xfrm rot="-1651699">
              <a:off x="1286440" y="2792400"/>
              <a:ext cx="1489524" cy="1314325"/>
            </a:xfrm>
            <a:custGeom>
              <a:rect b="b" l="l" r="r" t="t"/>
              <a:pathLst>
                <a:path extrusionOk="0" h="39137" w="44351">
                  <a:moveTo>
                    <a:pt x="28005" y="0"/>
                  </a:moveTo>
                  <a:cubicBezTo>
                    <a:pt x="25191" y="962"/>
                    <a:pt x="22276" y="1588"/>
                    <a:pt x="19370" y="2210"/>
                  </a:cubicBezTo>
                  <a:cubicBezTo>
                    <a:pt x="15639" y="3006"/>
                    <a:pt x="11911" y="3887"/>
                    <a:pt x="8153" y="4580"/>
                  </a:cubicBezTo>
                  <a:cubicBezTo>
                    <a:pt x="7713" y="4662"/>
                    <a:pt x="3821" y="5168"/>
                    <a:pt x="2888" y="5435"/>
                  </a:cubicBezTo>
                  <a:cubicBezTo>
                    <a:pt x="2763" y="5472"/>
                    <a:pt x="2693" y="5501"/>
                    <a:pt x="2688" y="5527"/>
                  </a:cubicBezTo>
                  <a:cubicBezTo>
                    <a:pt x="2651" y="5870"/>
                    <a:pt x="2556" y="6204"/>
                    <a:pt x="2411" y="6516"/>
                  </a:cubicBezTo>
                  <a:cubicBezTo>
                    <a:pt x="2233" y="6320"/>
                    <a:pt x="2059" y="6120"/>
                    <a:pt x="1882" y="5923"/>
                  </a:cubicBezTo>
                  <a:cubicBezTo>
                    <a:pt x="1782" y="5811"/>
                    <a:pt x="1648" y="5688"/>
                    <a:pt x="1508" y="5688"/>
                  </a:cubicBezTo>
                  <a:cubicBezTo>
                    <a:pt x="1482" y="5688"/>
                    <a:pt x="1456" y="5693"/>
                    <a:pt x="1430" y="5702"/>
                  </a:cubicBezTo>
                  <a:cubicBezTo>
                    <a:pt x="1349" y="5727"/>
                    <a:pt x="1293" y="5797"/>
                    <a:pt x="1241" y="5868"/>
                  </a:cubicBezTo>
                  <a:cubicBezTo>
                    <a:pt x="1196" y="5930"/>
                    <a:pt x="1154" y="5994"/>
                    <a:pt x="1114" y="6061"/>
                  </a:cubicBezTo>
                  <a:cubicBezTo>
                    <a:pt x="353" y="7282"/>
                    <a:pt x="222" y="9145"/>
                    <a:pt x="115" y="10515"/>
                  </a:cubicBezTo>
                  <a:cubicBezTo>
                    <a:pt x="1" y="11892"/>
                    <a:pt x="149" y="12894"/>
                    <a:pt x="868" y="14076"/>
                  </a:cubicBezTo>
                  <a:cubicBezTo>
                    <a:pt x="1678" y="15405"/>
                    <a:pt x="2411" y="16789"/>
                    <a:pt x="3130" y="18171"/>
                  </a:cubicBezTo>
                  <a:cubicBezTo>
                    <a:pt x="6332" y="24316"/>
                    <a:pt x="9438" y="30744"/>
                    <a:pt x="11515" y="37333"/>
                  </a:cubicBezTo>
                  <a:cubicBezTo>
                    <a:pt x="11692" y="37899"/>
                    <a:pt x="11845" y="38240"/>
                    <a:pt x="12062" y="38791"/>
                  </a:cubicBezTo>
                  <a:cubicBezTo>
                    <a:pt x="12096" y="38877"/>
                    <a:pt x="12129" y="38966"/>
                    <a:pt x="12196" y="39032"/>
                  </a:cubicBezTo>
                  <a:cubicBezTo>
                    <a:pt x="12271" y="39107"/>
                    <a:pt x="12367" y="39136"/>
                    <a:pt x="12471" y="39136"/>
                  </a:cubicBezTo>
                  <a:cubicBezTo>
                    <a:pt x="12622" y="39136"/>
                    <a:pt x="12790" y="39074"/>
                    <a:pt x="12929" y="39003"/>
                  </a:cubicBezTo>
                  <a:cubicBezTo>
                    <a:pt x="13376" y="38770"/>
                    <a:pt x="13695" y="38444"/>
                    <a:pt x="14098" y="38152"/>
                  </a:cubicBezTo>
                  <a:cubicBezTo>
                    <a:pt x="14139" y="38123"/>
                    <a:pt x="14183" y="38089"/>
                    <a:pt x="14236" y="38089"/>
                  </a:cubicBezTo>
                  <a:cubicBezTo>
                    <a:pt x="14239" y="38089"/>
                    <a:pt x="14242" y="38089"/>
                    <a:pt x="14245" y="38089"/>
                  </a:cubicBezTo>
                  <a:cubicBezTo>
                    <a:pt x="14301" y="38089"/>
                    <a:pt x="14352" y="38120"/>
                    <a:pt x="14399" y="38152"/>
                  </a:cubicBezTo>
                  <a:cubicBezTo>
                    <a:pt x="14691" y="38359"/>
                    <a:pt x="14950" y="38610"/>
                    <a:pt x="15165" y="38896"/>
                  </a:cubicBezTo>
                  <a:cubicBezTo>
                    <a:pt x="19504" y="37837"/>
                    <a:pt x="24017" y="37219"/>
                    <a:pt x="28430" y="36556"/>
                  </a:cubicBezTo>
                  <a:cubicBezTo>
                    <a:pt x="32493" y="35944"/>
                    <a:pt x="42050" y="34464"/>
                    <a:pt x="43265" y="34464"/>
                  </a:cubicBezTo>
                  <a:cubicBezTo>
                    <a:pt x="43275" y="34464"/>
                    <a:pt x="43285" y="34464"/>
                    <a:pt x="43294" y="34464"/>
                  </a:cubicBezTo>
                  <a:cubicBezTo>
                    <a:pt x="43413" y="34202"/>
                    <a:pt x="43494" y="33905"/>
                    <a:pt x="43664" y="33672"/>
                  </a:cubicBezTo>
                  <a:lnTo>
                    <a:pt x="43664" y="33672"/>
                  </a:lnTo>
                  <a:cubicBezTo>
                    <a:pt x="40333" y="34098"/>
                    <a:pt x="37593" y="34476"/>
                    <a:pt x="34716" y="34935"/>
                  </a:cubicBezTo>
                  <a:cubicBezTo>
                    <a:pt x="30152" y="35660"/>
                    <a:pt x="27608" y="35961"/>
                    <a:pt x="23043" y="36686"/>
                  </a:cubicBezTo>
                  <a:cubicBezTo>
                    <a:pt x="20996" y="37011"/>
                    <a:pt x="17427" y="37786"/>
                    <a:pt x="15206" y="38493"/>
                  </a:cubicBezTo>
                  <a:cubicBezTo>
                    <a:pt x="15009" y="38170"/>
                    <a:pt x="14769" y="37907"/>
                    <a:pt x="14499" y="37649"/>
                  </a:cubicBezTo>
                  <a:cubicBezTo>
                    <a:pt x="14428" y="37581"/>
                    <a:pt x="14355" y="37515"/>
                    <a:pt x="14261" y="37504"/>
                  </a:cubicBezTo>
                  <a:cubicBezTo>
                    <a:pt x="14248" y="37502"/>
                    <a:pt x="14235" y="37501"/>
                    <a:pt x="14222" y="37501"/>
                  </a:cubicBezTo>
                  <a:cubicBezTo>
                    <a:pt x="14122" y="37501"/>
                    <a:pt x="14028" y="37559"/>
                    <a:pt x="13943" y="37615"/>
                  </a:cubicBezTo>
                  <a:cubicBezTo>
                    <a:pt x="13487" y="37927"/>
                    <a:pt x="13055" y="38273"/>
                    <a:pt x="12652" y="38651"/>
                  </a:cubicBezTo>
                  <a:cubicBezTo>
                    <a:pt x="12477" y="38455"/>
                    <a:pt x="12385" y="38196"/>
                    <a:pt x="12319" y="37944"/>
                  </a:cubicBezTo>
                  <a:cubicBezTo>
                    <a:pt x="12084" y="37071"/>
                    <a:pt x="12462" y="35363"/>
                    <a:pt x="12715" y="34501"/>
                  </a:cubicBezTo>
                  <a:cubicBezTo>
                    <a:pt x="12864" y="33988"/>
                    <a:pt x="13288" y="32701"/>
                    <a:pt x="13884" y="32701"/>
                  </a:cubicBezTo>
                  <a:cubicBezTo>
                    <a:pt x="14005" y="32701"/>
                    <a:pt x="14134" y="32755"/>
                    <a:pt x="14270" y="32880"/>
                  </a:cubicBezTo>
                  <a:cubicBezTo>
                    <a:pt x="14393" y="32996"/>
                    <a:pt x="14779" y="33468"/>
                    <a:pt x="14998" y="33468"/>
                  </a:cubicBezTo>
                  <a:cubicBezTo>
                    <a:pt x="15001" y="33468"/>
                    <a:pt x="15003" y="33468"/>
                    <a:pt x="15006" y="33468"/>
                  </a:cubicBezTo>
                  <a:cubicBezTo>
                    <a:pt x="15279" y="33453"/>
                    <a:pt x="15738" y="32705"/>
                    <a:pt x="15898" y="32498"/>
                  </a:cubicBezTo>
                  <a:cubicBezTo>
                    <a:pt x="22322" y="31726"/>
                    <a:pt x="28741" y="30888"/>
                    <a:pt x="35116" y="29818"/>
                  </a:cubicBezTo>
                  <a:cubicBezTo>
                    <a:pt x="36135" y="29643"/>
                    <a:pt x="37153" y="29469"/>
                    <a:pt x="38164" y="29273"/>
                  </a:cubicBezTo>
                  <a:cubicBezTo>
                    <a:pt x="39737" y="28970"/>
                    <a:pt x="42566" y="28463"/>
                    <a:pt x="44116" y="28055"/>
                  </a:cubicBezTo>
                  <a:cubicBezTo>
                    <a:pt x="44157" y="27841"/>
                    <a:pt x="44228" y="27585"/>
                    <a:pt x="44332" y="27386"/>
                  </a:cubicBezTo>
                  <a:cubicBezTo>
                    <a:pt x="44336" y="27372"/>
                    <a:pt x="44342" y="27358"/>
                    <a:pt x="44350" y="27345"/>
                  </a:cubicBezTo>
                  <a:cubicBezTo>
                    <a:pt x="42347" y="24184"/>
                    <a:pt x="40044" y="20980"/>
                    <a:pt x="37772" y="17685"/>
                  </a:cubicBezTo>
                  <a:cubicBezTo>
                    <a:pt x="34787" y="13346"/>
                    <a:pt x="31859" y="8834"/>
                    <a:pt x="29771" y="4013"/>
                  </a:cubicBezTo>
                  <a:cubicBezTo>
                    <a:pt x="29171" y="2633"/>
                    <a:pt x="28590" y="1603"/>
                    <a:pt x="28005" y="0"/>
                  </a:cubicBezTo>
                  <a:close/>
                </a:path>
              </a:pathLst>
            </a:custGeom>
            <a:gradFill>
              <a:gsLst>
                <a:gs pos="0">
                  <a:srgbClr val="73A3BF"/>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67"/>
            <p:cNvSpPr/>
            <p:nvPr/>
          </p:nvSpPr>
          <p:spPr>
            <a:xfrm rot="-1651699">
              <a:off x="1455336" y="3083721"/>
              <a:ext cx="760362" cy="279979"/>
            </a:xfrm>
            <a:custGeom>
              <a:rect b="b" l="l" r="r" t="t"/>
              <a:pathLst>
                <a:path extrusionOk="0" h="8337" w="22640">
                  <a:moveTo>
                    <a:pt x="18740" y="0"/>
                  </a:moveTo>
                  <a:cubicBezTo>
                    <a:pt x="12529" y="1115"/>
                    <a:pt x="6282" y="1995"/>
                    <a:pt x="0" y="2644"/>
                  </a:cubicBezTo>
                  <a:cubicBezTo>
                    <a:pt x="812" y="4458"/>
                    <a:pt x="1544" y="6461"/>
                    <a:pt x="2201" y="8337"/>
                  </a:cubicBezTo>
                  <a:cubicBezTo>
                    <a:pt x="8713" y="7604"/>
                    <a:pt x="16149" y="6565"/>
                    <a:pt x="22639" y="5894"/>
                  </a:cubicBezTo>
                  <a:cubicBezTo>
                    <a:pt x="21864" y="4017"/>
                    <a:pt x="19924" y="1649"/>
                    <a:pt x="18740" y="0"/>
                  </a:cubicBezTo>
                  <a:close/>
                </a:path>
              </a:pathLst>
            </a:custGeom>
            <a:gradFill>
              <a:gsLst>
                <a:gs pos="0">
                  <a:srgbClr val="FFFFFF">
                    <a:alpha val="25098"/>
                  </a:srgbClr>
                </a:gs>
                <a:gs pos="100000">
                  <a:schemeClr val="accent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67"/>
            <p:cNvSpPr/>
            <p:nvPr/>
          </p:nvSpPr>
          <p:spPr>
            <a:xfrm rot="-1651699">
              <a:off x="1305993" y="2841737"/>
              <a:ext cx="1171576" cy="948879"/>
            </a:xfrm>
            <a:custGeom>
              <a:rect b="b" l="l" r="r" t="t"/>
              <a:pathLst>
                <a:path extrusionOk="0" h="28255" w="34884">
                  <a:moveTo>
                    <a:pt x="25117" y="0"/>
                  </a:moveTo>
                  <a:cubicBezTo>
                    <a:pt x="22303" y="963"/>
                    <a:pt x="19390" y="1589"/>
                    <a:pt x="16483" y="2211"/>
                  </a:cubicBezTo>
                  <a:cubicBezTo>
                    <a:pt x="12751" y="3006"/>
                    <a:pt x="9023" y="3888"/>
                    <a:pt x="5265" y="4580"/>
                  </a:cubicBezTo>
                  <a:cubicBezTo>
                    <a:pt x="4825" y="4662"/>
                    <a:pt x="933" y="5168"/>
                    <a:pt x="0" y="5435"/>
                  </a:cubicBezTo>
                  <a:cubicBezTo>
                    <a:pt x="249" y="5482"/>
                    <a:pt x="501" y="5506"/>
                    <a:pt x="752" y="5506"/>
                  </a:cubicBezTo>
                  <a:cubicBezTo>
                    <a:pt x="1004" y="5506"/>
                    <a:pt x="1255" y="5482"/>
                    <a:pt x="1504" y="5435"/>
                  </a:cubicBezTo>
                  <a:cubicBezTo>
                    <a:pt x="3229" y="5121"/>
                    <a:pt x="4962" y="4847"/>
                    <a:pt x="6687" y="4554"/>
                  </a:cubicBezTo>
                  <a:cubicBezTo>
                    <a:pt x="7568" y="4402"/>
                    <a:pt x="16920" y="3059"/>
                    <a:pt x="16920" y="2814"/>
                  </a:cubicBezTo>
                  <a:lnTo>
                    <a:pt x="16920" y="2814"/>
                  </a:lnTo>
                  <a:cubicBezTo>
                    <a:pt x="16946" y="5812"/>
                    <a:pt x="15013" y="8431"/>
                    <a:pt x="13173" y="10800"/>
                  </a:cubicBezTo>
                  <a:lnTo>
                    <a:pt x="9742" y="15209"/>
                  </a:lnTo>
                  <a:cubicBezTo>
                    <a:pt x="9157" y="15965"/>
                    <a:pt x="8505" y="16697"/>
                    <a:pt x="7972" y="17486"/>
                  </a:cubicBezTo>
                  <a:cubicBezTo>
                    <a:pt x="7549" y="18115"/>
                    <a:pt x="7291" y="18745"/>
                    <a:pt x="6521" y="19041"/>
                  </a:cubicBezTo>
                  <a:cubicBezTo>
                    <a:pt x="6441" y="19070"/>
                    <a:pt x="6358" y="19096"/>
                    <a:pt x="6277" y="19096"/>
                  </a:cubicBezTo>
                  <a:cubicBezTo>
                    <a:pt x="6244" y="19096"/>
                    <a:pt x="6212" y="19091"/>
                    <a:pt x="6180" y="19082"/>
                  </a:cubicBezTo>
                  <a:cubicBezTo>
                    <a:pt x="6069" y="19048"/>
                    <a:pt x="5987" y="18952"/>
                    <a:pt x="5914" y="18863"/>
                  </a:cubicBezTo>
                  <a:cubicBezTo>
                    <a:pt x="5421" y="18271"/>
                    <a:pt x="4932" y="17678"/>
                    <a:pt x="4441" y="17086"/>
                  </a:cubicBezTo>
                  <a:lnTo>
                    <a:pt x="4441" y="17086"/>
                  </a:lnTo>
                  <a:cubicBezTo>
                    <a:pt x="4825" y="20326"/>
                    <a:pt x="7031" y="23040"/>
                    <a:pt x="8068" y="26131"/>
                  </a:cubicBezTo>
                  <a:cubicBezTo>
                    <a:pt x="8220" y="26582"/>
                    <a:pt x="8350" y="27048"/>
                    <a:pt x="8598" y="27455"/>
                  </a:cubicBezTo>
                  <a:cubicBezTo>
                    <a:pt x="8851" y="27867"/>
                    <a:pt x="9369" y="28255"/>
                    <a:pt x="9710" y="28255"/>
                  </a:cubicBezTo>
                  <a:cubicBezTo>
                    <a:pt x="9948" y="28255"/>
                    <a:pt x="10101" y="28065"/>
                    <a:pt x="10015" y="27563"/>
                  </a:cubicBezTo>
                  <a:cubicBezTo>
                    <a:pt x="9804" y="26323"/>
                    <a:pt x="9223" y="25312"/>
                    <a:pt x="9230" y="23976"/>
                  </a:cubicBezTo>
                  <a:cubicBezTo>
                    <a:pt x="15580" y="20544"/>
                    <a:pt x="21296" y="16064"/>
                    <a:pt x="27486" y="12354"/>
                  </a:cubicBezTo>
                  <a:cubicBezTo>
                    <a:pt x="27952" y="12077"/>
                    <a:pt x="28477" y="11794"/>
                    <a:pt x="29001" y="11794"/>
                  </a:cubicBezTo>
                  <a:cubicBezTo>
                    <a:pt x="29127" y="11794"/>
                    <a:pt x="29253" y="11810"/>
                    <a:pt x="29378" y="11847"/>
                  </a:cubicBezTo>
                  <a:cubicBezTo>
                    <a:pt x="29778" y="11966"/>
                    <a:pt x="30089" y="12269"/>
                    <a:pt x="30378" y="12569"/>
                  </a:cubicBezTo>
                  <a:cubicBezTo>
                    <a:pt x="31967" y="14195"/>
                    <a:pt x="33471" y="15903"/>
                    <a:pt x="34884" y="17685"/>
                  </a:cubicBezTo>
                  <a:cubicBezTo>
                    <a:pt x="31899" y="13346"/>
                    <a:pt x="28971" y="8834"/>
                    <a:pt x="26883" y="4014"/>
                  </a:cubicBezTo>
                  <a:cubicBezTo>
                    <a:pt x="26283" y="2633"/>
                    <a:pt x="25702" y="1604"/>
                    <a:pt x="25117" y="0"/>
                  </a:cubicBez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67"/>
            <p:cNvSpPr/>
            <p:nvPr/>
          </p:nvSpPr>
          <p:spPr>
            <a:xfrm rot="-1651699">
              <a:off x="1329373" y="2967650"/>
              <a:ext cx="1488886" cy="1128714"/>
            </a:xfrm>
            <a:custGeom>
              <a:rect b="b" l="l" r="r" t="t"/>
              <a:pathLst>
                <a:path extrusionOk="0" h="33610" w="44332">
                  <a:moveTo>
                    <a:pt x="2689" y="0"/>
                  </a:moveTo>
                  <a:lnTo>
                    <a:pt x="2475" y="796"/>
                  </a:lnTo>
                  <a:cubicBezTo>
                    <a:pt x="7176" y="9574"/>
                    <a:pt x="11353" y="17948"/>
                    <a:pt x="15155" y="26686"/>
                  </a:cubicBezTo>
                  <a:lnTo>
                    <a:pt x="15332" y="26567"/>
                  </a:lnTo>
                  <a:lnTo>
                    <a:pt x="15332" y="26567"/>
                  </a:lnTo>
                  <a:cubicBezTo>
                    <a:pt x="15214" y="26667"/>
                    <a:pt x="15095" y="26774"/>
                    <a:pt x="14970" y="26885"/>
                  </a:cubicBezTo>
                  <a:cubicBezTo>
                    <a:pt x="14900" y="26949"/>
                    <a:pt x="14829" y="27012"/>
                    <a:pt x="14751" y="27075"/>
                  </a:cubicBezTo>
                  <a:cubicBezTo>
                    <a:pt x="14499" y="27012"/>
                    <a:pt x="14322" y="26934"/>
                    <a:pt x="14185" y="26815"/>
                  </a:cubicBezTo>
                  <a:cubicBezTo>
                    <a:pt x="14185" y="26814"/>
                    <a:pt x="14183" y="26811"/>
                    <a:pt x="14181" y="26811"/>
                  </a:cubicBezTo>
                  <a:cubicBezTo>
                    <a:pt x="14003" y="26663"/>
                    <a:pt x="13892" y="26453"/>
                    <a:pt x="13773" y="26142"/>
                  </a:cubicBezTo>
                  <a:cubicBezTo>
                    <a:pt x="12381" y="22566"/>
                    <a:pt x="10679" y="19123"/>
                    <a:pt x="8964" y="15690"/>
                  </a:cubicBezTo>
                  <a:cubicBezTo>
                    <a:pt x="7287" y="12321"/>
                    <a:pt x="5850" y="8830"/>
                    <a:pt x="4044" y="5524"/>
                  </a:cubicBezTo>
                  <a:cubicBezTo>
                    <a:pt x="3330" y="4213"/>
                    <a:pt x="2567" y="2928"/>
                    <a:pt x="1804" y="1644"/>
                  </a:cubicBezTo>
                  <a:cubicBezTo>
                    <a:pt x="1597" y="1296"/>
                    <a:pt x="1304" y="923"/>
                    <a:pt x="1116" y="534"/>
                  </a:cubicBezTo>
                  <a:cubicBezTo>
                    <a:pt x="353" y="1755"/>
                    <a:pt x="223" y="3618"/>
                    <a:pt x="116" y="4988"/>
                  </a:cubicBezTo>
                  <a:cubicBezTo>
                    <a:pt x="1" y="6365"/>
                    <a:pt x="149" y="7367"/>
                    <a:pt x="868" y="8549"/>
                  </a:cubicBezTo>
                  <a:cubicBezTo>
                    <a:pt x="1678" y="9878"/>
                    <a:pt x="2411" y="11262"/>
                    <a:pt x="3130" y="12644"/>
                  </a:cubicBezTo>
                  <a:cubicBezTo>
                    <a:pt x="6332" y="18789"/>
                    <a:pt x="9438" y="25216"/>
                    <a:pt x="11515" y="31806"/>
                  </a:cubicBezTo>
                  <a:cubicBezTo>
                    <a:pt x="11693" y="32372"/>
                    <a:pt x="11845" y="32713"/>
                    <a:pt x="12063" y="33264"/>
                  </a:cubicBezTo>
                  <a:cubicBezTo>
                    <a:pt x="12063" y="33272"/>
                    <a:pt x="12066" y="33281"/>
                    <a:pt x="12070" y="33288"/>
                  </a:cubicBezTo>
                  <a:cubicBezTo>
                    <a:pt x="12104" y="33364"/>
                    <a:pt x="12137" y="33446"/>
                    <a:pt x="12196" y="33505"/>
                  </a:cubicBezTo>
                  <a:cubicBezTo>
                    <a:pt x="12271" y="33580"/>
                    <a:pt x="12368" y="33609"/>
                    <a:pt x="12471" y="33609"/>
                  </a:cubicBezTo>
                  <a:cubicBezTo>
                    <a:pt x="12623" y="33609"/>
                    <a:pt x="12790" y="33547"/>
                    <a:pt x="12929" y="33476"/>
                  </a:cubicBezTo>
                  <a:cubicBezTo>
                    <a:pt x="13377" y="33243"/>
                    <a:pt x="13695" y="32917"/>
                    <a:pt x="14100" y="32625"/>
                  </a:cubicBezTo>
                  <a:cubicBezTo>
                    <a:pt x="14140" y="32596"/>
                    <a:pt x="14185" y="32562"/>
                    <a:pt x="14236" y="32562"/>
                  </a:cubicBezTo>
                  <a:cubicBezTo>
                    <a:pt x="14239" y="32562"/>
                    <a:pt x="14242" y="32562"/>
                    <a:pt x="14245" y="32562"/>
                  </a:cubicBezTo>
                  <a:cubicBezTo>
                    <a:pt x="14301" y="32562"/>
                    <a:pt x="14354" y="32593"/>
                    <a:pt x="14399" y="32625"/>
                  </a:cubicBezTo>
                  <a:cubicBezTo>
                    <a:pt x="14691" y="32832"/>
                    <a:pt x="14950" y="33083"/>
                    <a:pt x="15165" y="33369"/>
                  </a:cubicBezTo>
                  <a:cubicBezTo>
                    <a:pt x="19504" y="32310"/>
                    <a:pt x="24018" y="31692"/>
                    <a:pt x="28431" y="31029"/>
                  </a:cubicBezTo>
                  <a:cubicBezTo>
                    <a:pt x="32494" y="30416"/>
                    <a:pt x="42051" y="28937"/>
                    <a:pt x="43266" y="28937"/>
                  </a:cubicBezTo>
                  <a:cubicBezTo>
                    <a:pt x="43276" y="28937"/>
                    <a:pt x="43286" y="28937"/>
                    <a:pt x="43295" y="28937"/>
                  </a:cubicBezTo>
                  <a:cubicBezTo>
                    <a:pt x="43414" y="28675"/>
                    <a:pt x="43494" y="28378"/>
                    <a:pt x="43665" y="28145"/>
                  </a:cubicBezTo>
                  <a:lnTo>
                    <a:pt x="43665" y="28145"/>
                  </a:lnTo>
                  <a:cubicBezTo>
                    <a:pt x="40333" y="28571"/>
                    <a:pt x="37593" y="28949"/>
                    <a:pt x="34716" y="29408"/>
                  </a:cubicBezTo>
                  <a:cubicBezTo>
                    <a:pt x="30152" y="30133"/>
                    <a:pt x="27609" y="30433"/>
                    <a:pt x="23044" y="31158"/>
                  </a:cubicBezTo>
                  <a:cubicBezTo>
                    <a:pt x="20996" y="31484"/>
                    <a:pt x="17427" y="32258"/>
                    <a:pt x="15206" y="32965"/>
                  </a:cubicBezTo>
                  <a:cubicBezTo>
                    <a:pt x="15010" y="32643"/>
                    <a:pt x="14769" y="32380"/>
                    <a:pt x="14499" y="32120"/>
                  </a:cubicBezTo>
                  <a:cubicBezTo>
                    <a:pt x="14429" y="32054"/>
                    <a:pt x="14355" y="31988"/>
                    <a:pt x="14263" y="31976"/>
                  </a:cubicBezTo>
                  <a:cubicBezTo>
                    <a:pt x="14250" y="31974"/>
                    <a:pt x="14237" y="31973"/>
                    <a:pt x="14225" y="31973"/>
                  </a:cubicBezTo>
                  <a:cubicBezTo>
                    <a:pt x="14124" y="31973"/>
                    <a:pt x="14029" y="32032"/>
                    <a:pt x="13943" y="32088"/>
                  </a:cubicBezTo>
                  <a:cubicBezTo>
                    <a:pt x="13487" y="32400"/>
                    <a:pt x="13056" y="32746"/>
                    <a:pt x="12652" y="33124"/>
                  </a:cubicBezTo>
                  <a:cubicBezTo>
                    <a:pt x="12478" y="32928"/>
                    <a:pt x="12385" y="32669"/>
                    <a:pt x="12319" y="32417"/>
                  </a:cubicBezTo>
                  <a:cubicBezTo>
                    <a:pt x="12086" y="31544"/>
                    <a:pt x="12463" y="29836"/>
                    <a:pt x="12715" y="28974"/>
                  </a:cubicBezTo>
                  <a:cubicBezTo>
                    <a:pt x="12865" y="28461"/>
                    <a:pt x="13289" y="27174"/>
                    <a:pt x="13884" y="27174"/>
                  </a:cubicBezTo>
                  <a:cubicBezTo>
                    <a:pt x="14006" y="27174"/>
                    <a:pt x="14135" y="27228"/>
                    <a:pt x="14270" y="27353"/>
                  </a:cubicBezTo>
                  <a:cubicBezTo>
                    <a:pt x="14393" y="27469"/>
                    <a:pt x="14779" y="27941"/>
                    <a:pt x="14998" y="27941"/>
                  </a:cubicBezTo>
                  <a:cubicBezTo>
                    <a:pt x="15001" y="27941"/>
                    <a:pt x="15003" y="27941"/>
                    <a:pt x="15006" y="27941"/>
                  </a:cubicBezTo>
                  <a:cubicBezTo>
                    <a:pt x="15279" y="27926"/>
                    <a:pt x="15738" y="27178"/>
                    <a:pt x="15898" y="26971"/>
                  </a:cubicBezTo>
                  <a:cubicBezTo>
                    <a:pt x="22322" y="26199"/>
                    <a:pt x="28741" y="25361"/>
                    <a:pt x="35116" y="24291"/>
                  </a:cubicBezTo>
                  <a:cubicBezTo>
                    <a:pt x="36135" y="24116"/>
                    <a:pt x="37153" y="23942"/>
                    <a:pt x="38164" y="23744"/>
                  </a:cubicBezTo>
                  <a:cubicBezTo>
                    <a:pt x="39737" y="23440"/>
                    <a:pt x="42566" y="22934"/>
                    <a:pt x="44117" y="22526"/>
                  </a:cubicBezTo>
                  <a:cubicBezTo>
                    <a:pt x="44158" y="22312"/>
                    <a:pt x="44228" y="22057"/>
                    <a:pt x="44332" y="21856"/>
                  </a:cubicBezTo>
                  <a:lnTo>
                    <a:pt x="44332" y="21856"/>
                  </a:lnTo>
                  <a:cubicBezTo>
                    <a:pt x="36120" y="23352"/>
                    <a:pt x="27905" y="24830"/>
                    <a:pt x="19635" y="25944"/>
                  </a:cubicBezTo>
                  <a:cubicBezTo>
                    <a:pt x="18695" y="26072"/>
                    <a:pt x="17753" y="26195"/>
                    <a:pt x="16810" y="26314"/>
                  </a:cubicBezTo>
                  <a:cubicBezTo>
                    <a:pt x="16562" y="26345"/>
                    <a:pt x="16322" y="26414"/>
                    <a:pt x="16095" y="26518"/>
                  </a:cubicBezTo>
                  <a:lnTo>
                    <a:pt x="16161" y="26475"/>
                  </a:lnTo>
                  <a:lnTo>
                    <a:pt x="16161" y="26470"/>
                  </a:lnTo>
                  <a:lnTo>
                    <a:pt x="2689" y="0"/>
                  </a:lnTo>
                  <a:close/>
                </a:path>
              </a:pathLst>
            </a:custGeom>
            <a:gradFill>
              <a:gsLst>
                <a:gs pos="0">
                  <a:srgbClr val="000000">
                    <a:alpha val="14509"/>
                  </a:srgbClr>
                </a:gs>
                <a:gs pos="100000">
                  <a:schemeClr val="accent6"/>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67"/>
            <p:cNvSpPr/>
            <p:nvPr/>
          </p:nvSpPr>
          <p:spPr>
            <a:xfrm rot="-1651699">
              <a:off x="2153831" y="3905096"/>
              <a:ext cx="187269" cy="257848"/>
            </a:xfrm>
            <a:custGeom>
              <a:rect b="b" l="l" r="r" t="t"/>
              <a:pathLst>
                <a:path extrusionOk="0" h="7678" w="5576">
                  <a:moveTo>
                    <a:pt x="5575" y="6497"/>
                  </a:moveTo>
                  <a:cubicBezTo>
                    <a:pt x="5533" y="6518"/>
                    <a:pt x="5490" y="6538"/>
                    <a:pt x="5447" y="6559"/>
                  </a:cubicBezTo>
                  <a:lnTo>
                    <a:pt x="5447" y="6559"/>
                  </a:lnTo>
                  <a:cubicBezTo>
                    <a:pt x="5491" y="6544"/>
                    <a:pt x="5534" y="6524"/>
                    <a:pt x="5575" y="6497"/>
                  </a:cubicBezTo>
                  <a:close/>
                  <a:moveTo>
                    <a:pt x="3775" y="0"/>
                  </a:moveTo>
                  <a:lnTo>
                    <a:pt x="1" y="819"/>
                  </a:lnTo>
                  <a:cubicBezTo>
                    <a:pt x="397" y="1138"/>
                    <a:pt x="690" y="1569"/>
                    <a:pt x="843" y="2055"/>
                  </a:cubicBezTo>
                  <a:cubicBezTo>
                    <a:pt x="1052" y="2732"/>
                    <a:pt x="973" y="3457"/>
                    <a:pt x="985" y="4165"/>
                  </a:cubicBezTo>
                  <a:cubicBezTo>
                    <a:pt x="1006" y="5423"/>
                    <a:pt x="1345" y="6713"/>
                    <a:pt x="2154" y="7677"/>
                  </a:cubicBezTo>
                  <a:cubicBezTo>
                    <a:pt x="3316" y="7515"/>
                    <a:pt x="4389" y="7063"/>
                    <a:pt x="5447" y="6559"/>
                  </a:cubicBezTo>
                  <a:lnTo>
                    <a:pt x="5447" y="6559"/>
                  </a:lnTo>
                  <a:cubicBezTo>
                    <a:pt x="5391" y="6577"/>
                    <a:pt x="5333" y="6586"/>
                    <a:pt x="5274" y="6586"/>
                  </a:cubicBezTo>
                  <a:cubicBezTo>
                    <a:pt x="4929" y="6586"/>
                    <a:pt x="4566" y="6285"/>
                    <a:pt x="4399" y="5949"/>
                  </a:cubicBezTo>
                  <a:cubicBezTo>
                    <a:pt x="3984" y="5112"/>
                    <a:pt x="4183" y="4120"/>
                    <a:pt x="4345" y="3201"/>
                  </a:cubicBezTo>
                  <a:cubicBezTo>
                    <a:pt x="4508" y="2283"/>
                    <a:pt x="4348" y="736"/>
                    <a:pt x="3775" y="0"/>
                  </a:cubicBezTo>
                  <a:close/>
                </a:path>
              </a:pathLst>
            </a:custGeom>
            <a:gradFill>
              <a:gsLst>
                <a:gs pos="0">
                  <a:srgbClr val="E94758"/>
                </a:gs>
                <a:gs pos="100000">
                  <a:schemeClr val="accen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67"/>
            <p:cNvSpPr/>
            <p:nvPr/>
          </p:nvSpPr>
          <p:spPr>
            <a:xfrm rot="-1651699">
              <a:off x="2056533" y="3908714"/>
              <a:ext cx="261290" cy="48930"/>
            </a:xfrm>
            <a:custGeom>
              <a:rect b="b" l="l" r="r" t="t"/>
              <a:pathLst>
                <a:path extrusionOk="0" h="1457" w="7780">
                  <a:moveTo>
                    <a:pt x="7481" y="1"/>
                  </a:moveTo>
                  <a:cubicBezTo>
                    <a:pt x="6715" y="1"/>
                    <a:pt x="4646" y="28"/>
                    <a:pt x="3378" y="302"/>
                  </a:cubicBezTo>
                  <a:cubicBezTo>
                    <a:pt x="1796" y="644"/>
                    <a:pt x="1" y="1456"/>
                    <a:pt x="1" y="1456"/>
                  </a:cubicBezTo>
                  <a:cubicBezTo>
                    <a:pt x="171" y="1413"/>
                    <a:pt x="7779" y="2"/>
                    <a:pt x="7779" y="2"/>
                  </a:cubicBezTo>
                  <a:cubicBezTo>
                    <a:pt x="7779" y="2"/>
                    <a:pt x="7670" y="1"/>
                    <a:pt x="7481" y="1"/>
                  </a:cubicBezTo>
                  <a:close/>
                </a:path>
              </a:pathLst>
            </a:custGeom>
            <a:gradFill>
              <a:gsLst>
                <a:gs pos="0">
                  <a:schemeClr val="accent4"/>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67"/>
            <p:cNvSpPr/>
            <p:nvPr/>
          </p:nvSpPr>
          <p:spPr>
            <a:xfrm rot="-1651699">
              <a:off x="2407897" y="3613408"/>
              <a:ext cx="446478" cy="60314"/>
            </a:xfrm>
            <a:custGeom>
              <a:rect b="b" l="l" r="r" t="t"/>
              <a:pathLst>
                <a:path extrusionOk="0" h="1796" w="13294">
                  <a:moveTo>
                    <a:pt x="13294" y="1"/>
                  </a:moveTo>
                  <a:lnTo>
                    <a:pt x="0" y="1796"/>
                  </a:lnTo>
                  <a:cubicBezTo>
                    <a:pt x="0" y="1796"/>
                    <a:pt x="5130" y="1410"/>
                    <a:pt x="8550" y="898"/>
                  </a:cubicBezTo>
                  <a:cubicBezTo>
                    <a:pt x="11969" y="385"/>
                    <a:pt x="13294" y="1"/>
                    <a:pt x="13294" y="1"/>
                  </a:cubicBezTo>
                  <a:close/>
                </a:path>
              </a:pathLst>
            </a:custGeom>
            <a:gradFill>
              <a:gsLst>
                <a:gs pos="0">
                  <a:schemeClr val="accent4"/>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67"/>
            <p:cNvSpPr/>
            <p:nvPr/>
          </p:nvSpPr>
          <p:spPr>
            <a:xfrm rot="-1651699">
              <a:off x="2373100" y="3640603"/>
              <a:ext cx="340249" cy="47385"/>
            </a:xfrm>
            <a:custGeom>
              <a:rect b="b" l="l" r="r" t="t"/>
              <a:pathLst>
                <a:path extrusionOk="0" h="1411" w="10131">
                  <a:moveTo>
                    <a:pt x="10130" y="0"/>
                  </a:moveTo>
                  <a:cubicBezTo>
                    <a:pt x="10130" y="0"/>
                    <a:pt x="6967" y="171"/>
                    <a:pt x="4659" y="469"/>
                  </a:cubicBezTo>
                  <a:cubicBezTo>
                    <a:pt x="2351" y="769"/>
                    <a:pt x="0" y="1411"/>
                    <a:pt x="0" y="1411"/>
                  </a:cubicBezTo>
                  <a:lnTo>
                    <a:pt x="10130" y="0"/>
                  </a:lnTo>
                  <a:close/>
                </a:path>
              </a:pathLst>
            </a:custGeom>
            <a:gradFill>
              <a:gsLst>
                <a:gs pos="0">
                  <a:schemeClr val="accent4"/>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67"/>
            <p:cNvSpPr/>
            <p:nvPr/>
          </p:nvSpPr>
          <p:spPr>
            <a:xfrm rot="-1651699">
              <a:off x="1733088" y="2921764"/>
              <a:ext cx="37716" cy="13735"/>
            </a:xfrm>
            <a:custGeom>
              <a:rect b="b" l="l" r="r" t="t"/>
              <a:pathLst>
                <a:path extrusionOk="0" h="409" w="1123">
                  <a:moveTo>
                    <a:pt x="942" y="0"/>
                  </a:moveTo>
                  <a:cubicBezTo>
                    <a:pt x="894" y="0"/>
                    <a:pt x="843" y="7"/>
                    <a:pt x="803" y="7"/>
                  </a:cubicBezTo>
                  <a:cubicBezTo>
                    <a:pt x="699" y="7"/>
                    <a:pt x="597" y="31"/>
                    <a:pt x="492" y="48"/>
                  </a:cubicBezTo>
                  <a:cubicBezTo>
                    <a:pt x="434" y="56"/>
                    <a:pt x="1" y="227"/>
                    <a:pt x="65" y="319"/>
                  </a:cubicBezTo>
                  <a:cubicBezTo>
                    <a:pt x="94" y="360"/>
                    <a:pt x="115" y="389"/>
                    <a:pt x="166" y="399"/>
                  </a:cubicBezTo>
                  <a:cubicBezTo>
                    <a:pt x="194" y="406"/>
                    <a:pt x="224" y="408"/>
                    <a:pt x="254" y="408"/>
                  </a:cubicBezTo>
                  <a:cubicBezTo>
                    <a:pt x="310" y="408"/>
                    <a:pt x="369" y="400"/>
                    <a:pt x="419" y="392"/>
                  </a:cubicBezTo>
                  <a:cubicBezTo>
                    <a:pt x="630" y="360"/>
                    <a:pt x="831" y="281"/>
                    <a:pt x="1008" y="159"/>
                  </a:cubicBezTo>
                  <a:cubicBezTo>
                    <a:pt x="1074" y="114"/>
                    <a:pt x="1123" y="48"/>
                    <a:pt x="1025" y="11"/>
                  </a:cubicBezTo>
                  <a:cubicBezTo>
                    <a:pt x="1001" y="3"/>
                    <a:pt x="972" y="0"/>
                    <a:pt x="9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5" name="Google Shape;1455;p67"/>
          <p:cNvGrpSpPr/>
          <p:nvPr/>
        </p:nvGrpSpPr>
        <p:grpSpPr>
          <a:xfrm>
            <a:off x="5970533" y="934632"/>
            <a:ext cx="3075642" cy="3051447"/>
            <a:chOff x="6656857" y="539539"/>
            <a:chExt cx="2552823" cy="2532742"/>
          </a:xfrm>
        </p:grpSpPr>
        <p:sp>
          <p:nvSpPr>
            <p:cNvPr id="1456" name="Google Shape;1456;p67"/>
            <p:cNvSpPr/>
            <p:nvPr/>
          </p:nvSpPr>
          <p:spPr>
            <a:xfrm rot="1645014">
              <a:off x="6978447" y="874591"/>
              <a:ext cx="1909643" cy="1862637"/>
            </a:xfrm>
            <a:custGeom>
              <a:rect b="b" l="l" r="r" t="t"/>
              <a:pathLst>
                <a:path extrusionOk="0" h="64669" w="66301">
                  <a:moveTo>
                    <a:pt x="34311" y="0"/>
                  </a:moveTo>
                  <a:lnTo>
                    <a:pt x="2857" y="4024"/>
                  </a:lnTo>
                  <a:lnTo>
                    <a:pt x="1" y="32858"/>
                  </a:lnTo>
                  <a:lnTo>
                    <a:pt x="4954" y="64316"/>
                  </a:lnTo>
                  <a:lnTo>
                    <a:pt x="38354" y="64669"/>
                  </a:lnTo>
                  <a:lnTo>
                    <a:pt x="63030" y="54955"/>
                  </a:lnTo>
                  <a:lnTo>
                    <a:pt x="66301" y="47984"/>
                  </a:lnTo>
                  <a:lnTo>
                    <a:pt x="49288" y="685"/>
                  </a:lnTo>
                  <a:lnTo>
                    <a:pt x="34311" y="0"/>
                  </a:lnTo>
                  <a:close/>
                </a:path>
              </a:pathLst>
            </a:custGeom>
            <a:solidFill>
              <a:schemeClr val="lt1"/>
            </a:solidFill>
            <a:ln>
              <a:noFill/>
            </a:ln>
            <a:effectLst>
              <a:outerShdw blurRad="71438" rotWithShape="0" algn="bl" dir="5400000" dist="28575">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67"/>
            <p:cNvSpPr/>
            <p:nvPr/>
          </p:nvSpPr>
          <p:spPr>
            <a:xfrm rot="1645014">
              <a:off x="6824690" y="2255003"/>
              <a:ext cx="1616374" cy="324433"/>
            </a:xfrm>
            <a:custGeom>
              <a:rect b="b" l="l" r="r" t="t"/>
              <a:pathLst>
                <a:path extrusionOk="0" h="11264" w="56119">
                  <a:moveTo>
                    <a:pt x="56118" y="0"/>
                  </a:moveTo>
                  <a:lnTo>
                    <a:pt x="1" y="7518"/>
                  </a:lnTo>
                  <a:lnTo>
                    <a:pt x="1658" y="11264"/>
                  </a:lnTo>
                  <a:cubicBezTo>
                    <a:pt x="19998" y="10901"/>
                    <a:pt x="37815" y="8354"/>
                    <a:pt x="55021" y="3435"/>
                  </a:cubicBezTo>
                  <a:lnTo>
                    <a:pt x="56118" y="0"/>
                  </a:lnTo>
                  <a:close/>
                </a:path>
              </a:pathLst>
            </a:custGeom>
            <a:gradFill>
              <a:gsLst>
                <a:gs pos="0">
                  <a:schemeClr val="accent4"/>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67"/>
            <p:cNvSpPr/>
            <p:nvPr/>
          </p:nvSpPr>
          <p:spPr>
            <a:xfrm rot="1645014">
              <a:off x="7109743" y="959810"/>
              <a:ext cx="1673576" cy="1581264"/>
            </a:xfrm>
            <a:custGeom>
              <a:rect b="b" l="l" r="r" t="t"/>
              <a:pathLst>
                <a:path extrusionOk="0" h="54900" w="58105">
                  <a:moveTo>
                    <a:pt x="36218" y="0"/>
                  </a:moveTo>
                  <a:cubicBezTo>
                    <a:pt x="24838" y="0"/>
                    <a:pt x="13475" y="1209"/>
                    <a:pt x="1608" y="3090"/>
                  </a:cubicBezTo>
                  <a:cubicBezTo>
                    <a:pt x="35" y="20352"/>
                    <a:pt x="1" y="38584"/>
                    <a:pt x="1987" y="54900"/>
                  </a:cubicBezTo>
                  <a:cubicBezTo>
                    <a:pt x="21068" y="54415"/>
                    <a:pt x="39947" y="51023"/>
                    <a:pt x="58104" y="47382"/>
                  </a:cubicBezTo>
                  <a:cubicBezTo>
                    <a:pt x="55516" y="32353"/>
                    <a:pt x="50064" y="16387"/>
                    <a:pt x="43134" y="153"/>
                  </a:cubicBezTo>
                  <a:cubicBezTo>
                    <a:pt x="40825" y="50"/>
                    <a:pt x="38521" y="0"/>
                    <a:pt x="362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67"/>
            <p:cNvSpPr/>
            <p:nvPr/>
          </p:nvSpPr>
          <p:spPr>
            <a:xfrm rot="1645014">
              <a:off x="7109743" y="959810"/>
              <a:ext cx="1673576" cy="1581264"/>
            </a:xfrm>
            <a:custGeom>
              <a:rect b="b" l="l" r="r" t="t"/>
              <a:pathLst>
                <a:path extrusionOk="0" h="54900" w="58105">
                  <a:moveTo>
                    <a:pt x="36218" y="0"/>
                  </a:moveTo>
                  <a:cubicBezTo>
                    <a:pt x="24838" y="0"/>
                    <a:pt x="13475" y="1209"/>
                    <a:pt x="1608" y="3090"/>
                  </a:cubicBezTo>
                  <a:cubicBezTo>
                    <a:pt x="35" y="20352"/>
                    <a:pt x="1" y="38584"/>
                    <a:pt x="1987" y="54900"/>
                  </a:cubicBezTo>
                  <a:cubicBezTo>
                    <a:pt x="21068" y="54415"/>
                    <a:pt x="39947" y="51023"/>
                    <a:pt x="58104" y="47382"/>
                  </a:cubicBezTo>
                  <a:cubicBezTo>
                    <a:pt x="55516" y="32353"/>
                    <a:pt x="50064" y="16387"/>
                    <a:pt x="43134" y="153"/>
                  </a:cubicBezTo>
                  <a:cubicBezTo>
                    <a:pt x="40825" y="50"/>
                    <a:pt x="38521" y="0"/>
                    <a:pt x="36218" y="0"/>
                  </a:cubicBezTo>
                  <a:close/>
                </a:path>
              </a:pathLst>
            </a:custGeom>
            <a:gradFill>
              <a:gsLst>
                <a:gs pos="0">
                  <a:srgbClr val="FFFFFF">
                    <a:alpha val="25098"/>
                  </a:srgbClr>
                </a:gs>
                <a:gs pos="100000">
                  <a:schemeClr val="accent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67"/>
            <p:cNvSpPr/>
            <p:nvPr/>
          </p:nvSpPr>
          <p:spPr>
            <a:xfrm rot="1645014">
              <a:off x="7196437" y="988035"/>
              <a:ext cx="1587802" cy="1347156"/>
            </a:xfrm>
            <a:custGeom>
              <a:rect b="b" l="l" r="r" t="t"/>
              <a:pathLst>
                <a:path extrusionOk="0" h="46772" w="55127">
                  <a:moveTo>
                    <a:pt x="38094" y="1"/>
                  </a:moveTo>
                  <a:cubicBezTo>
                    <a:pt x="25199" y="1"/>
                    <a:pt x="12530" y="1209"/>
                    <a:pt x="850" y="3024"/>
                  </a:cubicBezTo>
                  <a:cubicBezTo>
                    <a:pt x="157" y="8730"/>
                    <a:pt x="0" y="18714"/>
                    <a:pt x="414" y="28751"/>
                  </a:cubicBezTo>
                  <a:lnTo>
                    <a:pt x="1176" y="3805"/>
                  </a:lnTo>
                  <a:cubicBezTo>
                    <a:pt x="13093" y="1774"/>
                    <a:pt x="25535" y="480"/>
                    <a:pt x="38016" y="480"/>
                  </a:cubicBezTo>
                  <a:cubicBezTo>
                    <a:pt x="38841" y="480"/>
                    <a:pt x="39667" y="486"/>
                    <a:pt x="40493" y="497"/>
                  </a:cubicBezTo>
                  <a:cubicBezTo>
                    <a:pt x="45956" y="13491"/>
                    <a:pt x="50578" y="29029"/>
                    <a:pt x="54387" y="44513"/>
                  </a:cubicBezTo>
                  <a:lnTo>
                    <a:pt x="47723" y="46771"/>
                  </a:lnTo>
                  <a:lnTo>
                    <a:pt x="47723" y="46771"/>
                  </a:lnTo>
                  <a:lnTo>
                    <a:pt x="55127" y="45101"/>
                  </a:lnTo>
                  <a:cubicBezTo>
                    <a:pt x="51441" y="28605"/>
                    <a:pt x="46791" y="12850"/>
                    <a:pt x="40977" y="21"/>
                  </a:cubicBezTo>
                  <a:cubicBezTo>
                    <a:pt x="40015" y="7"/>
                    <a:pt x="39054" y="1"/>
                    <a:pt x="38094" y="1"/>
                  </a:cubicBezTo>
                  <a:close/>
                </a:path>
              </a:pathLst>
            </a:custGeom>
            <a:gradFill>
              <a:gsLst>
                <a:gs pos="0">
                  <a:schemeClr val="accent4"/>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67"/>
            <p:cNvSpPr/>
            <p:nvPr/>
          </p:nvSpPr>
          <p:spPr>
            <a:xfrm rot="1645014">
              <a:off x="7502479" y="913406"/>
              <a:ext cx="491200" cy="322417"/>
            </a:xfrm>
            <a:custGeom>
              <a:rect b="b" l="l" r="r" t="t"/>
              <a:pathLst>
                <a:path extrusionOk="0" h="11194" w="17054">
                  <a:moveTo>
                    <a:pt x="14592" y="0"/>
                  </a:moveTo>
                  <a:cubicBezTo>
                    <a:pt x="14538" y="0"/>
                    <a:pt x="14484" y="3"/>
                    <a:pt x="14429" y="8"/>
                  </a:cubicBezTo>
                  <a:cubicBezTo>
                    <a:pt x="10451" y="401"/>
                    <a:pt x="6280" y="931"/>
                    <a:pt x="1820" y="1601"/>
                  </a:cubicBezTo>
                  <a:cubicBezTo>
                    <a:pt x="1085" y="1717"/>
                    <a:pt x="525" y="2318"/>
                    <a:pt x="460" y="3059"/>
                  </a:cubicBezTo>
                  <a:cubicBezTo>
                    <a:pt x="287" y="5215"/>
                    <a:pt x="142" y="7366"/>
                    <a:pt x="24" y="9512"/>
                  </a:cubicBezTo>
                  <a:cubicBezTo>
                    <a:pt x="1" y="9955"/>
                    <a:pt x="160" y="10387"/>
                    <a:pt x="464" y="10709"/>
                  </a:cubicBezTo>
                  <a:lnTo>
                    <a:pt x="471" y="10712"/>
                  </a:lnTo>
                  <a:cubicBezTo>
                    <a:pt x="762" y="11007"/>
                    <a:pt x="1167" y="11194"/>
                    <a:pt x="1606" y="11194"/>
                  </a:cubicBezTo>
                  <a:cubicBezTo>
                    <a:pt x="1661" y="11194"/>
                    <a:pt x="1717" y="11191"/>
                    <a:pt x="1774" y="11185"/>
                  </a:cubicBezTo>
                  <a:lnTo>
                    <a:pt x="15527" y="9779"/>
                  </a:lnTo>
                  <a:cubicBezTo>
                    <a:pt x="16413" y="9689"/>
                    <a:pt x="17053" y="8890"/>
                    <a:pt x="16947" y="8006"/>
                  </a:cubicBezTo>
                  <a:lnTo>
                    <a:pt x="16159" y="1406"/>
                  </a:lnTo>
                  <a:cubicBezTo>
                    <a:pt x="16154" y="1371"/>
                    <a:pt x="16148" y="1336"/>
                    <a:pt x="16144" y="1301"/>
                  </a:cubicBezTo>
                  <a:cubicBezTo>
                    <a:pt x="15999" y="544"/>
                    <a:pt x="15347" y="0"/>
                    <a:pt x="1459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67"/>
            <p:cNvSpPr/>
            <p:nvPr/>
          </p:nvSpPr>
          <p:spPr>
            <a:xfrm rot="1645014">
              <a:off x="7309993" y="1222619"/>
              <a:ext cx="552578" cy="410322"/>
            </a:xfrm>
            <a:custGeom>
              <a:rect b="b" l="l" r="r" t="t"/>
              <a:pathLst>
                <a:path extrusionOk="0" h="14246" w="19185">
                  <a:moveTo>
                    <a:pt x="16407" y="0"/>
                  </a:moveTo>
                  <a:cubicBezTo>
                    <a:pt x="16358" y="0"/>
                    <a:pt x="16308" y="3"/>
                    <a:pt x="16258" y="7"/>
                  </a:cubicBezTo>
                  <a:lnTo>
                    <a:pt x="1626" y="1361"/>
                  </a:lnTo>
                  <a:cubicBezTo>
                    <a:pt x="826" y="1428"/>
                    <a:pt x="203" y="2088"/>
                    <a:pt x="176" y="2890"/>
                  </a:cubicBezTo>
                  <a:cubicBezTo>
                    <a:pt x="54" y="6182"/>
                    <a:pt x="0" y="9444"/>
                    <a:pt x="4" y="12659"/>
                  </a:cubicBezTo>
                  <a:cubicBezTo>
                    <a:pt x="7" y="13165"/>
                    <a:pt x="252" y="13639"/>
                    <a:pt x="661" y="13935"/>
                  </a:cubicBezTo>
                  <a:cubicBezTo>
                    <a:pt x="924" y="14134"/>
                    <a:pt x="1252" y="14246"/>
                    <a:pt x="1606" y="14246"/>
                  </a:cubicBezTo>
                  <a:cubicBezTo>
                    <a:pt x="1668" y="14246"/>
                    <a:pt x="1731" y="14242"/>
                    <a:pt x="1794" y="14235"/>
                  </a:cubicBezTo>
                  <a:lnTo>
                    <a:pt x="17690" y="12338"/>
                  </a:lnTo>
                  <a:cubicBezTo>
                    <a:pt x="18567" y="12236"/>
                    <a:pt x="19184" y="11441"/>
                    <a:pt x="19085" y="10564"/>
                  </a:cubicBezTo>
                  <a:lnTo>
                    <a:pt x="17989" y="1405"/>
                  </a:lnTo>
                  <a:cubicBezTo>
                    <a:pt x="17979" y="1335"/>
                    <a:pt x="17968" y="1264"/>
                    <a:pt x="17950" y="1192"/>
                  </a:cubicBezTo>
                  <a:cubicBezTo>
                    <a:pt x="17764" y="484"/>
                    <a:pt x="17126" y="0"/>
                    <a:pt x="164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67"/>
            <p:cNvSpPr/>
            <p:nvPr/>
          </p:nvSpPr>
          <p:spPr>
            <a:xfrm rot="1645014">
              <a:off x="7068261" y="1627966"/>
              <a:ext cx="621186" cy="559894"/>
            </a:xfrm>
            <a:custGeom>
              <a:rect b="b" l="l" r="r" t="t"/>
              <a:pathLst>
                <a:path extrusionOk="0" h="19439" w="21567">
                  <a:moveTo>
                    <a:pt x="17475" y="1"/>
                  </a:moveTo>
                  <a:cubicBezTo>
                    <a:pt x="17375" y="1"/>
                    <a:pt x="17273" y="7"/>
                    <a:pt x="17170" y="20"/>
                  </a:cubicBezTo>
                  <a:lnTo>
                    <a:pt x="2135" y="1897"/>
                  </a:lnTo>
                  <a:cubicBezTo>
                    <a:pt x="913" y="2053"/>
                    <a:pt x="0" y="3113"/>
                    <a:pt x="39" y="4338"/>
                  </a:cubicBezTo>
                  <a:cubicBezTo>
                    <a:pt x="180" y="8777"/>
                    <a:pt x="457" y="13110"/>
                    <a:pt x="858" y="17291"/>
                  </a:cubicBezTo>
                  <a:cubicBezTo>
                    <a:pt x="911" y="17901"/>
                    <a:pt x="1205" y="18441"/>
                    <a:pt x="1631" y="18830"/>
                  </a:cubicBezTo>
                  <a:cubicBezTo>
                    <a:pt x="2070" y="19222"/>
                    <a:pt x="2637" y="19438"/>
                    <a:pt x="3223" y="19438"/>
                  </a:cubicBezTo>
                  <a:cubicBezTo>
                    <a:pt x="3262" y="19438"/>
                    <a:pt x="3302" y="19437"/>
                    <a:pt x="3342" y="19435"/>
                  </a:cubicBezTo>
                  <a:cubicBezTo>
                    <a:pt x="8709" y="19167"/>
                    <a:pt x="14070" y="18664"/>
                    <a:pt x="19349" y="17999"/>
                  </a:cubicBezTo>
                  <a:cubicBezTo>
                    <a:pt x="20656" y="17837"/>
                    <a:pt x="21566" y="16651"/>
                    <a:pt x="21413" y="15346"/>
                  </a:cubicBezTo>
                  <a:lnTo>
                    <a:pt x="19833" y="2105"/>
                  </a:lnTo>
                  <a:cubicBezTo>
                    <a:pt x="19816" y="1928"/>
                    <a:pt x="19774" y="1754"/>
                    <a:pt x="19707" y="1588"/>
                  </a:cubicBezTo>
                  <a:cubicBezTo>
                    <a:pt x="19382" y="646"/>
                    <a:pt x="18482" y="1"/>
                    <a:pt x="174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67"/>
            <p:cNvSpPr/>
            <p:nvPr/>
          </p:nvSpPr>
          <p:spPr>
            <a:xfrm rot="1645014">
              <a:off x="8029426" y="1190982"/>
              <a:ext cx="542699" cy="266453"/>
            </a:xfrm>
            <a:custGeom>
              <a:rect b="b" l="l" r="r" t="t"/>
              <a:pathLst>
                <a:path extrusionOk="0" h="9251" w="18842">
                  <a:moveTo>
                    <a:pt x="11321" y="1"/>
                  </a:moveTo>
                  <a:cubicBezTo>
                    <a:pt x="8033" y="1"/>
                    <a:pt x="4677" y="108"/>
                    <a:pt x="1191" y="325"/>
                  </a:cubicBezTo>
                  <a:cubicBezTo>
                    <a:pt x="721" y="356"/>
                    <a:pt x="313" y="583"/>
                    <a:pt x="51" y="925"/>
                  </a:cubicBezTo>
                  <a:cubicBezTo>
                    <a:pt x="2" y="1139"/>
                    <a:pt x="1" y="1363"/>
                    <a:pt x="48" y="1577"/>
                  </a:cubicBezTo>
                  <a:lnTo>
                    <a:pt x="1425" y="7990"/>
                  </a:lnTo>
                  <a:cubicBezTo>
                    <a:pt x="1584" y="8729"/>
                    <a:pt x="2243" y="9251"/>
                    <a:pt x="2985" y="9251"/>
                  </a:cubicBezTo>
                  <a:cubicBezTo>
                    <a:pt x="3037" y="9251"/>
                    <a:pt x="3091" y="9248"/>
                    <a:pt x="3144" y="9243"/>
                  </a:cubicBezTo>
                  <a:lnTo>
                    <a:pt x="17695" y="7753"/>
                  </a:lnTo>
                  <a:cubicBezTo>
                    <a:pt x="18145" y="7706"/>
                    <a:pt x="18526" y="7486"/>
                    <a:pt x="18773" y="7165"/>
                  </a:cubicBezTo>
                  <a:cubicBezTo>
                    <a:pt x="18841" y="6877"/>
                    <a:pt x="18823" y="6571"/>
                    <a:pt x="18704" y="6264"/>
                  </a:cubicBezTo>
                  <a:cubicBezTo>
                    <a:pt x="18031" y="4547"/>
                    <a:pt x="17321" y="2812"/>
                    <a:pt x="16583" y="1040"/>
                  </a:cubicBezTo>
                  <a:cubicBezTo>
                    <a:pt x="16342" y="459"/>
                    <a:pt x="15784" y="71"/>
                    <a:pt x="15155" y="50"/>
                  </a:cubicBezTo>
                  <a:cubicBezTo>
                    <a:pt x="13885" y="17"/>
                    <a:pt x="12608" y="1"/>
                    <a:pt x="1132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67"/>
            <p:cNvSpPr/>
            <p:nvPr/>
          </p:nvSpPr>
          <p:spPr>
            <a:xfrm rot="1645014">
              <a:off x="7923458" y="1515086"/>
              <a:ext cx="607246" cy="359197"/>
            </a:xfrm>
            <a:custGeom>
              <a:rect b="b" l="l" r="r" t="t"/>
              <a:pathLst>
                <a:path extrusionOk="0" h="12471" w="21083">
                  <a:moveTo>
                    <a:pt x="16563" y="0"/>
                  </a:moveTo>
                  <a:cubicBezTo>
                    <a:pt x="16513" y="0"/>
                    <a:pt x="16463" y="2"/>
                    <a:pt x="16413" y="7"/>
                  </a:cubicBezTo>
                  <a:lnTo>
                    <a:pt x="938" y="1432"/>
                  </a:lnTo>
                  <a:cubicBezTo>
                    <a:pt x="583" y="1468"/>
                    <a:pt x="270" y="1609"/>
                    <a:pt x="30" y="1833"/>
                  </a:cubicBezTo>
                  <a:cubicBezTo>
                    <a:pt x="1" y="1999"/>
                    <a:pt x="10" y="2177"/>
                    <a:pt x="45" y="2357"/>
                  </a:cubicBezTo>
                  <a:lnTo>
                    <a:pt x="1952" y="11209"/>
                  </a:lnTo>
                  <a:cubicBezTo>
                    <a:pt x="2103" y="11953"/>
                    <a:pt x="2764" y="12470"/>
                    <a:pt x="3501" y="12470"/>
                  </a:cubicBezTo>
                  <a:cubicBezTo>
                    <a:pt x="3563" y="12470"/>
                    <a:pt x="3626" y="12466"/>
                    <a:pt x="3689" y="12459"/>
                  </a:cubicBezTo>
                  <a:lnTo>
                    <a:pt x="20176" y="10493"/>
                  </a:lnTo>
                  <a:cubicBezTo>
                    <a:pt x="20526" y="10447"/>
                    <a:pt x="20824" y="10302"/>
                    <a:pt x="21054" y="10083"/>
                  </a:cubicBezTo>
                  <a:cubicBezTo>
                    <a:pt x="21082" y="9866"/>
                    <a:pt x="21056" y="9640"/>
                    <a:pt x="20985" y="9416"/>
                  </a:cubicBezTo>
                  <a:cubicBezTo>
                    <a:pt x="20093" y="6689"/>
                    <a:pt x="19117" y="3898"/>
                    <a:pt x="18060" y="1044"/>
                  </a:cubicBezTo>
                  <a:cubicBezTo>
                    <a:pt x="17820" y="415"/>
                    <a:pt x="17223" y="0"/>
                    <a:pt x="165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67"/>
            <p:cNvSpPr/>
            <p:nvPr/>
          </p:nvSpPr>
          <p:spPr>
            <a:xfrm rot="1645014">
              <a:off x="7776075" y="1927258"/>
              <a:ext cx="654338" cy="535441"/>
            </a:xfrm>
            <a:custGeom>
              <a:rect b="b" l="l" r="r" t="t"/>
              <a:pathLst>
                <a:path extrusionOk="0" h="18590" w="22718">
                  <a:moveTo>
                    <a:pt x="17307" y="1"/>
                  </a:moveTo>
                  <a:cubicBezTo>
                    <a:pt x="17210" y="1"/>
                    <a:pt x="17112" y="6"/>
                    <a:pt x="17014" y="19"/>
                  </a:cubicBezTo>
                  <a:lnTo>
                    <a:pt x="1523" y="1957"/>
                  </a:lnTo>
                  <a:cubicBezTo>
                    <a:pt x="1006" y="2020"/>
                    <a:pt x="525" y="2251"/>
                    <a:pt x="154" y="2617"/>
                  </a:cubicBezTo>
                  <a:cubicBezTo>
                    <a:pt x="152" y="2616"/>
                    <a:pt x="151" y="2616"/>
                    <a:pt x="150" y="2616"/>
                  </a:cubicBezTo>
                  <a:lnTo>
                    <a:pt x="150" y="2616"/>
                  </a:lnTo>
                  <a:cubicBezTo>
                    <a:pt x="148" y="2616"/>
                    <a:pt x="149" y="2618"/>
                    <a:pt x="152" y="2625"/>
                  </a:cubicBezTo>
                  <a:cubicBezTo>
                    <a:pt x="23" y="3024"/>
                    <a:pt x="1" y="3449"/>
                    <a:pt x="87" y="3859"/>
                  </a:cubicBezTo>
                  <a:lnTo>
                    <a:pt x="2852" y="16697"/>
                  </a:lnTo>
                  <a:cubicBezTo>
                    <a:pt x="3088" y="17818"/>
                    <a:pt x="4078" y="18590"/>
                    <a:pt x="5184" y="18590"/>
                  </a:cubicBezTo>
                  <a:cubicBezTo>
                    <a:pt x="5312" y="18590"/>
                    <a:pt x="5440" y="18580"/>
                    <a:pt x="5570" y="18559"/>
                  </a:cubicBezTo>
                  <a:cubicBezTo>
                    <a:pt x="11008" y="17661"/>
                    <a:pt x="16301" y="16667"/>
                    <a:pt x="21372" y="15659"/>
                  </a:cubicBezTo>
                  <a:cubicBezTo>
                    <a:pt x="21845" y="15570"/>
                    <a:pt x="22246" y="15340"/>
                    <a:pt x="22564" y="15033"/>
                  </a:cubicBezTo>
                  <a:lnTo>
                    <a:pt x="22566" y="15026"/>
                  </a:lnTo>
                  <a:cubicBezTo>
                    <a:pt x="22694" y="14624"/>
                    <a:pt x="22718" y="14196"/>
                    <a:pt x="22633" y="13783"/>
                  </a:cubicBezTo>
                  <a:cubicBezTo>
                    <a:pt x="21832" y="9923"/>
                    <a:pt x="20823" y="5898"/>
                    <a:pt x="19603" y="1712"/>
                  </a:cubicBezTo>
                  <a:cubicBezTo>
                    <a:pt x="19299" y="687"/>
                    <a:pt x="18354" y="1"/>
                    <a:pt x="173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67"/>
            <p:cNvSpPr/>
            <p:nvPr/>
          </p:nvSpPr>
          <p:spPr>
            <a:xfrm rot="1645014">
              <a:off x="7523277" y="906635"/>
              <a:ext cx="491171" cy="322445"/>
            </a:xfrm>
            <a:custGeom>
              <a:rect b="b" l="l" r="r" t="t"/>
              <a:pathLst>
                <a:path extrusionOk="0" h="11195" w="17053">
                  <a:moveTo>
                    <a:pt x="14592" y="1"/>
                  </a:moveTo>
                  <a:cubicBezTo>
                    <a:pt x="14538" y="1"/>
                    <a:pt x="14483" y="3"/>
                    <a:pt x="14428" y="9"/>
                  </a:cubicBezTo>
                  <a:cubicBezTo>
                    <a:pt x="10451" y="402"/>
                    <a:pt x="6279" y="932"/>
                    <a:pt x="1820" y="1601"/>
                  </a:cubicBezTo>
                  <a:cubicBezTo>
                    <a:pt x="1085" y="1718"/>
                    <a:pt x="524" y="2319"/>
                    <a:pt x="459" y="3060"/>
                  </a:cubicBezTo>
                  <a:cubicBezTo>
                    <a:pt x="287" y="5216"/>
                    <a:pt x="141" y="7367"/>
                    <a:pt x="23" y="9513"/>
                  </a:cubicBezTo>
                  <a:cubicBezTo>
                    <a:pt x="0" y="9955"/>
                    <a:pt x="160" y="10387"/>
                    <a:pt x="464" y="10710"/>
                  </a:cubicBezTo>
                  <a:lnTo>
                    <a:pt x="471" y="10712"/>
                  </a:lnTo>
                  <a:cubicBezTo>
                    <a:pt x="762" y="11008"/>
                    <a:pt x="1168" y="11194"/>
                    <a:pt x="1607" y="11194"/>
                  </a:cubicBezTo>
                  <a:cubicBezTo>
                    <a:pt x="1662" y="11194"/>
                    <a:pt x="1717" y="11191"/>
                    <a:pt x="1773" y="11185"/>
                  </a:cubicBezTo>
                  <a:lnTo>
                    <a:pt x="15527" y="9779"/>
                  </a:lnTo>
                  <a:cubicBezTo>
                    <a:pt x="16412" y="9690"/>
                    <a:pt x="17053" y="8891"/>
                    <a:pt x="16947" y="8006"/>
                  </a:cubicBezTo>
                  <a:lnTo>
                    <a:pt x="16158" y="1407"/>
                  </a:lnTo>
                  <a:cubicBezTo>
                    <a:pt x="16153" y="1372"/>
                    <a:pt x="16148" y="1337"/>
                    <a:pt x="16143" y="1302"/>
                  </a:cubicBezTo>
                  <a:cubicBezTo>
                    <a:pt x="15998" y="543"/>
                    <a:pt x="15347" y="1"/>
                    <a:pt x="14592" y="1"/>
                  </a:cubicBezTo>
                  <a:close/>
                </a:path>
              </a:pathLst>
            </a:custGeom>
            <a:gradFill>
              <a:gsLst>
                <a:gs pos="0">
                  <a:srgbClr val="000000">
                    <a:alpha val="14509"/>
                  </a:srgbClr>
                </a:gs>
                <a:gs pos="100000">
                  <a:schemeClr val="accent1"/>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67"/>
            <p:cNvSpPr/>
            <p:nvPr/>
          </p:nvSpPr>
          <p:spPr>
            <a:xfrm rot="1645014">
              <a:off x="7529508" y="931507"/>
              <a:ext cx="478844" cy="299086"/>
            </a:xfrm>
            <a:custGeom>
              <a:rect b="b" l="l" r="r" t="t"/>
              <a:pathLst>
                <a:path extrusionOk="0" h="10384" w="16625">
                  <a:moveTo>
                    <a:pt x="14583" y="1"/>
                  </a:moveTo>
                  <a:cubicBezTo>
                    <a:pt x="14527" y="1"/>
                    <a:pt x="14471" y="4"/>
                    <a:pt x="14415" y="10"/>
                  </a:cubicBezTo>
                  <a:cubicBezTo>
                    <a:pt x="10438" y="402"/>
                    <a:pt x="6264" y="939"/>
                    <a:pt x="1812" y="1613"/>
                  </a:cubicBezTo>
                  <a:cubicBezTo>
                    <a:pt x="1075" y="1716"/>
                    <a:pt x="511" y="2321"/>
                    <a:pt x="447" y="3060"/>
                  </a:cubicBezTo>
                  <a:cubicBezTo>
                    <a:pt x="272" y="5222"/>
                    <a:pt x="129" y="7368"/>
                    <a:pt x="10" y="9513"/>
                  </a:cubicBezTo>
                  <a:cubicBezTo>
                    <a:pt x="1" y="9643"/>
                    <a:pt x="10" y="9772"/>
                    <a:pt x="37" y="9899"/>
                  </a:cubicBezTo>
                  <a:lnTo>
                    <a:pt x="44" y="9901"/>
                  </a:lnTo>
                  <a:cubicBezTo>
                    <a:pt x="335" y="10197"/>
                    <a:pt x="741" y="10383"/>
                    <a:pt x="1180" y="10383"/>
                  </a:cubicBezTo>
                  <a:cubicBezTo>
                    <a:pt x="1235" y="10383"/>
                    <a:pt x="1290" y="10380"/>
                    <a:pt x="1346" y="10374"/>
                  </a:cubicBezTo>
                  <a:lnTo>
                    <a:pt x="15100" y="8968"/>
                  </a:lnTo>
                  <a:cubicBezTo>
                    <a:pt x="15985" y="8879"/>
                    <a:pt x="16624" y="8080"/>
                    <a:pt x="16520" y="7195"/>
                  </a:cubicBezTo>
                  <a:lnTo>
                    <a:pt x="15731" y="596"/>
                  </a:lnTo>
                  <a:cubicBezTo>
                    <a:pt x="15726" y="561"/>
                    <a:pt x="15721" y="526"/>
                    <a:pt x="15716" y="491"/>
                  </a:cubicBezTo>
                  <a:cubicBezTo>
                    <a:pt x="15427" y="189"/>
                    <a:pt x="15022" y="1"/>
                    <a:pt x="14583" y="1"/>
                  </a:cubicBezTo>
                  <a:close/>
                </a:path>
              </a:pathLst>
            </a:custGeom>
            <a:gradFill>
              <a:gsLst>
                <a:gs pos="0">
                  <a:srgbClr val="000000">
                    <a:alpha val="14509"/>
                  </a:srgbClr>
                </a:gs>
                <a:gs pos="100000">
                  <a:schemeClr val="accent1"/>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67"/>
            <p:cNvSpPr/>
            <p:nvPr/>
          </p:nvSpPr>
          <p:spPr>
            <a:xfrm rot="1645014">
              <a:off x="7330776" y="1215816"/>
              <a:ext cx="552578" cy="410351"/>
            </a:xfrm>
            <a:custGeom>
              <a:rect b="b" l="l" r="r" t="t"/>
              <a:pathLst>
                <a:path extrusionOk="0" h="14247" w="19185">
                  <a:moveTo>
                    <a:pt x="16405" y="1"/>
                  </a:moveTo>
                  <a:cubicBezTo>
                    <a:pt x="16357" y="1"/>
                    <a:pt x="16308" y="3"/>
                    <a:pt x="16259" y="8"/>
                  </a:cubicBezTo>
                  <a:lnTo>
                    <a:pt x="1627" y="1362"/>
                  </a:lnTo>
                  <a:cubicBezTo>
                    <a:pt x="826" y="1429"/>
                    <a:pt x="202" y="2088"/>
                    <a:pt x="176" y="2892"/>
                  </a:cubicBezTo>
                  <a:cubicBezTo>
                    <a:pt x="54" y="6183"/>
                    <a:pt x="1" y="9446"/>
                    <a:pt x="4" y="12660"/>
                  </a:cubicBezTo>
                  <a:cubicBezTo>
                    <a:pt x="8" y="13166"/>
                    <a:pt x="251" y="13639"/>
                    <a:pt x="661" y="13936"/>
                  </a:cubicBezTo>
                  <a:cubicBezTo>
                    <a:pt x="924" y="14136"/>
                    <a:pt x="1253" y="14247"/>
                    <a:pt x="1608" y="14247"/>
                  </a:cubicBezTo>
                  <a:cubicBezTo>
                    <a:pt x="1669" y="14247"/>
                    <a:pt x="1731" y="14243"/>
                    <a:pt x="1793" y="14237"/>
                  </a:cubicBezTo>
                  <a:lnTo>
                    <a:pt x="17690" y="12338"/>
                  </a:lnTo>
                  <a:cubicBezTo>
                    <a:pt x="18567" y="12238"/>
                    <a:pt x="19185" y="11442"/>
                    <a:pt x="19085" y="10565"/>
                  </a:cubicBezTo>
                  <a:lnTo>
                    <a:pt x="17988" y="1407"/>
                  </a:lnTo>
                  <a:cubicBezTo>
                    <a:pt x="17978" y="1336"/>
                    <a:pt x="17968" y="1266"/>
                    <a:pt x="17949" y="1192"/>
                  </a:cubicBezTo>
                  <a:cubicBezTo>
                    <a:pt x="17763" y="485"/>
                    <a:pt x="17124" y="1"/>
                    <a:pt x="16405" y="1"/>
                  </a:cubicBezTo>
                  <a:close/>
                </a:path>
              </a:pathLst>
            </a:custGeom>
            <a:gradFill>
              <a:gsLst>
                <a:gs pos="0">
                  <a:srgbClr val="73A3BF"/>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67"/>
            <p:cNvSpPr/>
            <p:nvPr/>
          </p:nvSpPr>
          <p:spPr>
            <a:xfrm rot="1645014">
              <a:off x="7340992" y="1243366"/>
              <a:ext cx="535642" cy="385293"/>
            </a:xfrm>
            <a:custGeom>
              <a:rect b="b" l="l" r="r" t="t"/>
              <a:pathLst>
                <a:path extrusionOk="0" h="13377" w="18597">
                  <a:moveTo>
                    <a:pt x="16398" y="1"/>
                  </a:moveTo>
                  <a:cubicBezTo>
                    <a:pt x="16352" y="1"/>
                    <a:pt x="16306" y="3"/>
                    <a:pt x="16259" y="7"/>
                  </a:cubicBezTo>
                  <a:lnTo>
                    <a:pt x="1627" y="1361"/>
                  </a:lnTo>
                  <a:cubicBezTo>
                    <a:pt x="835" y="1430"/>
                    <a:pt x="210" y="2089"/>
                    <a:pt x="177" y="2891"/>
                  </a:cubicBezTo>
                  <a:cubicBezTo>
                    <a:pt x="56" y="6182"/>
                    <a:pt x="1" y="9444"/>
                    <a:pt x="11" y="12661"/>
                  </a:cubicBezTo>
                  <a:cubicBezTo>
                    <a:pt x="9" y="12798"/>
                    <a:pt x="30" y="12936"/>
                    <a:pt x="73" y="13066"/>
                  </a:cubicBezTo>
                  <a:cubicBezTo>
                    <a:pt x="336" y="13266"/>
                    <a:pt x="665" y="13377"/>
                    <a:pt x="1020" y="13377"/>
                  </a:cubicBezTo>
                  <a:cubicBezTo>
                    <a:pt x="1081" y="13377"/>
                    <a:pt x="1143" y="13373"/>
                    <a:pt x="1205" y="13367"/>
                  </a:cubicBezTo>
                  <a:lnTo>
                    <a:pt x="17102" y="11468"/>
                  </a:lnTo>
                  <a:cubicBezTo>
                    <a:pt x="17979" y="11368"/>
                    <a:pt x="18597" y="10572"/>
                    <a:pt x="18498" y="9695"/>
                  </a:cubicBezTo>
                  <a:lnTo>
                    <a:pt x="17402" y="537"/>
                  </a:lnTo>
                  <a:cubicBezTo>
                    <a:pt x="17391" y="466"/>
                    <a:pt x="17381" y="396"/>
                    <a:pt x="17362" y="322"/>
                  </a:cubicBezTo>
                  <a:cubicBezTo>
                    <a:pt x="17094" y="117"/>
                    <a:pt x="16759" y="1"/>
                    <a:pt x="16398" y="1"/>
                  </a:cubicBezTo>
                  <a:close/>
                </a:path>
              </a:pathLst>
            </a:custGeom>
            <a:gradFill>
              <a:gsLst>
                <a:gs pos="0">
                  <a:srgbClr val="000000">
                    <a:alpha val="14509"/>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67"/>
            <p:cNvSpPr/>
            <p:nvPr/>
          </p:nvSpPr>
          <p:spPr>
            <a:xfrm rot="1645014">
              <a:off x="7089038" y="1621219"/>
              <a:ext cx="621186" cy="559837"/>
            </a:xfrm>
            <a:custGeom>
              <a:rect b="b" l="l" r="r" t="t"/>
              <a:pathLst>
                <a:path extrusionOk="0" h="19437" w="21567">
                  <a:moveTo>
                    <a:pt x="17475" y="0"/>
                  </a:moveTo>
                  <a:cubicBezTo>
                    <a:pt x="17375" y="0"/>
                    <a:pt x="17273" y="7"/>
                    <a:pt x="17171" y="20"/>
                  </a:cubicBezTo>
                  <a:lnTo>
                    <a:pt x="2135" y="1897"/>
                  </a:lnTo>
                  <a:cubicBezTo>
                    <a:pt x="913" y="2051"/>
                    <a:pt x="1" y="3111"/>
                    <a:pt x="38" y="4337"/>
                  </a:cubicBezTo>
                  <a:cubicBezTo>
                    <a:pt x="180" y="8777"/>
                    <a:pt x="456" y="13109"/>
                    <a:pt x="858" y="17289"/>
                  </a:cubicBezTo>
                  <a:cubicBezTo>
                    <a:pt x="910" y="17901"/>
                    <a:pt x="1204" y="18440"/>
                    <a:pt x="1630" y="18829"/>
                  </a:cubicBezTo>
                  <a:cubicBezTo>
                    <a:pt x="2068" y="19221"/>
                    <a:pt x="2633" y="19437"/>
                    <a:pt x="3219" y="19437"/>
                  </a:cubicBezTo>
                  <a:cubicBezTo>
                    <a:pt x="3260" y="19437"/>
                    <a:pt x="3301" y="19436"/>
                    <a:pt x="3342" y="19434"/>
                  </a:cubicBezTo>
                  <a:cubicBezTo>
                    <a:pt x="8710" y="19167"/>
                    <a:pt x="14069" y="18663"/>
                    <a:pt x="19348" y="17997"/>
                  </a:cubicBezTo>
                  <a:cubicBezTo>
                    <a:pt x="20656" y="17837"/>
                    <a:pt x="21567" y="16651"/>
                    <a:pt x="21414" y="15345"/>
                  </a:cubicBezTo>
                  <a:lnTo>
                    <a:pt x="19834" y="2105"/>
                  </a:lnTo>
                  <a:cubicBezTo>
                    <a:pt x="19817" y="1927"/>
                    <a:pt x="19774" y="1753"/>
                    <a:pt x="19709" y="1588"/>
                  </a:cubicBezTo>
                  <a:cubicBezTo>
                    <a:pt x="19383" y="645"/>
                    <a:pt x="18483" y="0"/>
                    <a:pt x="17475" y="0"/>
                  </a:cubicBezTo>
                  <a:close/>
                </a:path>
              </a:pathLst>
            </a:custGeom>
            <a:gradFill>
              <a:gsLst>
                <a:gs pos="0">
                  <a:srgbClr val="000000">
                    <a:alpha val="14509"/>
                  </a:srgbClr>
                </a:gs>
                <a:gs pos="100000">
                  <a:schemeClr val="accen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67"/>
            <p:cNvSpPr/>
            <p:nvPr/>
          </p:nvSpPr>
          <p:spPr>
            <a:xfrm rot="1645014">
              <a:off x="7100123" y="1652408"/>
              <a:ext cx="602493" cy="531351"/>
            </a:xfrm>
            <a:custGeom>
              <a:rect b="b" l="l" r="r" t="t"/>
              <a:pathLst>
                <a:path extrusionOk="0" h="18448" w="20918">
                  <a:moveTo>
                    <a:pt x="17470" y="0"/>
                  </a:moveTo>
                  <a:cubicBezTo>
                    <a:pt x="17370" y="0"/>
                    <a:pt x="17270" y="6"/>
                    <a:pt x="17171" y="19"/>
                  </a:cubicBezTo>
                  <a:lnTo>
                    <a:pt x="2135" y="1895"/>
                  </a:lnTo>
                  <a:cubicBezTo>
                    <a:pt x="914" y="2051"/>
                    <a:pt x="0" y="3111"/>
                    <a:pt x="39" y="4337"/>
                  </a:cubicBezTo>
                  <a:cubicBezTo>
                    <a:pt x="181" y="8776"/>
                    <a:pt x="457" y="13109"/>
                    <a:pt x="851" y="17287"/>
                  </a:cubicBezTo>
                  <a:cubicBezTo>
                    <a:pt x="873" y="17478"/>
                    <a:pt x="912" y="17667"/>
                    <a:pt x="981" y="17840"/>
                  </a:cubicBezTo>
                  <a:cubicBezTo>
                    <a:pt x="1419" y="18232"/>
                    <a:pt x="1984" y="18448"/>
                    <a:pt x="2570" y="18448"/>
                  </a:cubicBezTo>
                  <a:cubicBezTo>
                    <a:pt x="2611" y="18448"/>
                    <a:pt x="2652" y="18447"/>
                    <a:pt x="2693" y="18445"/>
                  </a:cubicBezTo>
                  <a:cubicBezTo>
                    <a:pt x="8061" y="18178"/>
                    <a:pt x="13420" y="17674"/>
                    <a:pt x="18699" y="17008"/>
                  </a:cubicBezTo>
                  <a:cubicBezTo>
                    <a:pt x="20007" y="16848"/>
                    <a:pt x="20918" y="15662"/>
                    <a:pt x="20764" y="14356"/>
                  </a:cubicBezTo>
                  <a:lnTo>
                    <a:pt x="19183" y="1116"/>
                  </a:lnTo>
                  <a:cubicBezTo>
                    <a:pt x="19167" y="938"/>
                    <a:pt x="19125" y="763"/>
                    <a:pt x="19059" y="598"/>
                  </a:cubicBezTo>
                  <a:cubicBezTo>
                    <a:pt x="18617" y="210"/>
                    <a:pt x="18051" y="0"/>
                    <a:pt x="17470" y="0"/>
                  </a:cubicBezTo>
                  <a:close/>
                </a:path>
              </a:pathLst>
            </a:custGeom>
            <a:gradFill>
              <a:gsLst>
                <a:gs pos="0">
                  <a:srgbClr val="E94758"/>
                </a:gs>
                <a:gs pos="100000">
                  <a:schemeClr val="accen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67"/>
            <p:cNvSpPr/>
            <p:nvPr/>
          </p:nvSpPr>
          <p:spPr>
            <a:xfrm rot="1645014">
              <a:off x="8050604" y="1165079"/>
              <a:ext cx="554249" cy="285837"/>
            </a:xfrm>
            <a:custGeom>
              <a:rect b="b" l="l" r="r" t="t"/>
              <a:pathLst>
                <a:path extrusionOk="0" h="9924" w="19243">
                  <a:moveTo>
                    <a:pt x="11645" y="0"/>
                  </a:moveTo>
                  <a:cubicBezTo>
                    <a:pt x="8355" y="0"/>
                    <a:pt x="4996" y="109"/>
                    <a:pt x="1500" y="328"/>
                  </a:cubicBezTo>
                  <a:cubicBezTo>
                    <a:pt x="767" y="375"/>
                    <a:pt x="189" y="915"/>
                    <a:pt x="51" y="1599"/>
                  </a:cubicBezTo>
                  <a:cubicBezTo>
                    <a:pt x="1" y="1813"/>
                    <a:pt x="0" y="2036"/>
                    <a:pt x="49" y="2251"/>
                  </a:cubicBezTo>
                  <a:lnTo>
                    <a:pt x="1425" y="8663"/>
                  </a:lnTo>
                  <a:cubicBezTo>
                    <a:pt x="1583" y="9402"/>
                    <a:pt x="2241" y="9924"/>
                    <a:pt x="2982" y="9924"/>
                  </a:cubicBezTo>
                  <a:cubicBezTo>
                    <a:pt x="3036" y="9924"/>
                    <a:pt x="3090" y="9921"/>
                    <a:pt x="3144" y="9916"/>
                  </a:cubicBezTo>
                  <a:lnTo>
                    <a:pt x="17694" y="8426"/>
                  </a:lnTo>
                  <a:cubicBezTo>
                    <a:pt x="18145" y="8379"/>
                    <a:pt x="18526" y="8160"/>
                    <a:pt x="18772" y="7839"/>
                  </a:cubicBezTo>
                  <a:cubicBezTo>
                    <a:pt x="19119" y="7415"/>
                    <a:pt x="19242" y="6828"/>
                    <a:pt x="19017" y="6260"/>
                  </a:cubicBezTo>
                  <a:cubicBezTo>
                    <a:pt x="18339" y="4548"/>
                    <a:pt x="17634" y="2808"/>
                    <a:pt x="16902" y="1040"/>
                  </a:cubicBezTo>
                  <a:cubicBezTo>
                    <a:pt x="16664" y="460"/>
                    <a:pt x="16096" y="67"/>
                    <a:pt x="15474" y="50"/>
                  </a:cubicBezTo>
                  <a:cubicBezTo>
                    <a:pt x="14206" y="17"/>
                    <a:pt x="12930" y="0"/>
                    <a:pt x="11645" y="0"/>
                  </a:cubicBezTo>
                  <a:close/>
                </a:path>
              </a:pathLst>
            </a:custGeom>
            <a:gradFill>
              <a:gsLst>
                <a:gs pos="0">
                  <a:schemeClr val="accent4"/>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67"/>
            <p:cNvSpPr/>
            <p:nvPr/>
          </p:nvSpPr>
          <p:spPr>
            <a:xfrm rot="1645014">
              <a:off x="8046785" y="1180736"/>
              <a:ext cx="542670" cy="266424"/>
            </a:xfrm>
            <a:custGeom>
              <a:rect b="b" l="l" r="r" t="t"/>
              <a:pathLst>
                <a:path extrusionOk="0" h="9250" w="18841">
                  <a:moveTo>
                    <a:pt x="11314" y="0"/>
                  </a:moveTo>
                  <a:cubicBezTo>
                    <a:pt x="8029" y="0"/>
                    <a:pt x="4675" y="108"/>
                    <a:pt x="1192" y="324"/>
                  </a:cubicBezTo>
                  <a:cubicBezTo>
                    <a:pt x="721" y="355"/>
                    <a:pt x="313" y="584"/>
                    <a:pt x="51" y="925"/>
                  </a:cubicBezTo>
                  <a:cubicBezTo>
                    <a:pt x="1" y="1139"/>
                    <a:pt x="0" y="1362"/>
                    <a:pt x="49" y="1577"/>
                  </a:cubicBezTo>
                  <a:lnTo>
                    <a:pt x="1425" y="7989"/>
                  </a:lnTo>
                  <a:cubicBezTo>
                    <a:pt x="1583" y="8728"/>
                    <a:pt x="2241" y="9250"/>
                    <a:pt x="2982" y="9250"/>
                  </a:cubicBezTo>
                  <a:cubicBezTo>
                    <a:pt x="3036" y="9250"/>
                    <a:pt x="3090" y="9247"/>
                    <a:pt x="3144" y="9242"/>
                  </a:cubicBezTo>
                  <a:lnTo>
                    <a:pt x="17694" y="7752"/>
                  </a:lnTo>
                  <a:cubicBezTo>
                    <a:pt x="18145" y="7705"/>
                    <a:pt x="18526" y="7486"/>
                    <a:pt x="18772" y="7165"/>
                  </a:cubicBezTo>
                  <a:cubicBezTo>
                    <a:pt x="18841" y="6877"/>
                    <a:pt x="18823" y="6569"/>
                    <a:pt x="18704" y="6263"/>
                  </a:cubicBezTo>
                  <a:cubicBezTo>
                    <a:pt x="18031" y="4547"/>
                    <a:pt x="17322" y="2811"/>
                    <a:pt x="16582" y="1040"/>
                  </a:cubicBezTo>
                  <a:cubicBezTo>
                    <a:pt x="16342" y="458"/>
                    <a:pt x="15784" y="71"/>
                    <a:pt x="15155" y="50"/>
                  </a:cubicBezTo>
                  <a:cubicBezTo>
                    <a:pt x="13883" y="17"/>
                    <a:pt x="12604" y="0"/>
                    <a:pt x="1131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67"/>
            <p:cNvSpPr/>
            <p:nvPr/>
          </p:nvSpPr>
          <p:spPr>
            <a:xfrm rot="1645014">
              <a:off x="7946466" y="1481770"/>
              <a:ext cx="625276" cy="388058"/>
            </a:xfrm>
            <a:custGeom>
              <a:rect b="b" l="l" r="r" t="t"/>
              <a:pathLst>
                <a:path extrusionOk="0" h="13473" w="21709">
                  <a:moveTo>
                    <a:pt x="17063" y="1"/>
                  </a:moveTo>
                  <a:cubicBezTo>
                    <a:pt x="17019" y="1"/>
                    <a:pt x="16974" y="3"/>
                    <a:pt x="16929" y="7"/>
                  </a:cubicBezTo>
                  <a:lnTo>
                    <a:pt x="1453" y="1438"/>
                  </a:lnTo>
                  <a:cubicBezTo>
                    <a:pt x="705" y="1503"/>
                    <a:pt x="109" y="2088"/>
                    <a:pt x="30" y="2835"/>
                  </a:cubicBezTo>
                  <a:cubicBezTo>
                    <a:pt x="0" y="3001"/>
                    <a:pt x="10" y="3181"/>
                    <a:pt x="43" y="3359"/>
                  </a:cubicBezTo>
                  <a:lnTo>
                    <a:pt x="1951" y="12211"/>
                  </a:lnTo>
                  <a:cubicBezTo>
                    <a:pt x="2103" y="12955"/>
                    <a:pt x="2764" y="13472"/>
                    <a:pt x="3501" y="13472"/>
                  </a:cubicBezTo>
                  <a:cubicBezTo>
                    <a:pt x="3563" y="13472"/>
                    <a:pt x="3625" y="13469"/>
                    <a:pt x="3688" y="13461"/>
                  </a:cubicBezTo>
                  <a:lnTo>
                    <a:pt x="20176" y="11495"/>
                  </a:lnTo>
                  <a:cubicBezTo>
                    <a:pt x="20525" y="11449"/>
                    <a:pt x="20823" y="11304"/>
                    <a:pt x="21053" y="11085"/>
                  </a:cubicBezTo>
                  <a:cubicBezTo>
                    <a:pt x="21500" y="10685"/>
                    <a:pt x="21709" y="10042"/>
                    <a:pt x="21507" y="9424"/>
                  </a:cubicBezTo>
                  <a:cubicBezTo>
                    <a:pt x="20610" y="6695"/>
                    <a:pt x="19633" y="3904"/>
                    <a:pt x="18575" y="1050"/>
                  </a:cubicBezTo>
                  <a:cubicBezTo>
                    <a:pt x="18337" y="415"/>
                    <a:pt x="17731" y="1"/>
                    <a:pt x="170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67"/>
            <p:cNvSpPr/>
            <p:nvPr/>
          </p:nvSpPr>
          <p:spPr>
            <a:xfrm rot="1645014">
              <a:off x="7940837" y="1504845"/>
              <a:ext cx="607188" cy="359197"/>
            </a:xfrm>
            <a:custGeom>
              <a:rect b="b" l="l" r="r" t="t"/>
              <a:pathLst>
                <a:path extrusionOk="0" h="12471" w="21081">
                  <a:moveTo>
                    <a:pt x="16563" y="0"/>
                  </a:moveTo>
                  <a:cubicBezTo>
                    <a:pt x="16513" y="0"/>
                    <a:pt x="16463" y="3"/>
                    <a:pt x="16412" y="7"/>
                  </a:cubicBezTo>
                  <a:lnTo>
                    <a:pt x="937" y="1432"/>
                  </a:lnTo>
                  <a:cubicBezTo>
                    <a:pt x="583" y="1468"/>
                    <a:pt x="268" y="1609"/>
                    <a:pt x="30" y="1833"/>
                  </a:cubicBezTo>
                  <a:cubicBezTo>
                    <a:pt x="0" y="1999"/>
                    <a:pt x="10" y="2179"/>
                    <a:pt x="43" y="2357"/>
                  </a:cubicBezTo>
                  <a:lnTo>
                    <a:pt x="1951" y="11209"/>
                  </a:lnTo>
                  <a:cubicBezTo>
                    <a:pt x="2103" y="11953"/>
                    <a:pt x="2764" y="12470"/>
                    <a:pt x="3501" y="12470"/>
                  </a:cubicBezTo>
                  <a:cubicBezTo>
                    <a:pt x="3563" y="12470"/>
                    <a:pt x="3625" y="12467"/>
                    <a:pt x="3688" y="12459"/>
                  </a:cubicBezTo>
                  <a:lnTo>
                    <a:pt x="20176" y="10493"/>
                  </a:lnTo>
                  <a:cubicBezTo>
                    <a:pt x="20525" y="10447"/>
                    <a:pt x="20823" y="10302"/>
                    <a:pt x="21053" y="10083"/>
                  </a:cubicBezTo>
                  <a:cubicBezTo>
                    <a:pt x="21081" y="9866"/>
                    <a:pt x="21054" y="9639"/>
                    <a:pt x="20984" y="9417"/>
                  </a:cubicBezTo>
                  <a:cubicBezTo>
                    <a:pt x="20092" y="6689"/>
                    <a:pt x="19117" y="3898"/>
                    <a:pt x="18059" y="1044"/>
                  </a:cubicBezTo>
                  <a:cubicBezTo>
                    <a:pt x="17820" y="414"/>
                    <a:pt x="17221" y="0"/>
                    <a:pt x="16563" y="0"/>
                  </a:cubicBezTo>
                  <a:close/>
                </a:path>
              </a:pathLst>
            </a:custGeom>
            <a:gradFill>
              <a:gsLst>
                <a:gs pos="0">
                  <a:schemeClr val="accent4"/>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67"/>
            <p:cNvSpPr/>
            <p:nvPr/>
          </p:nvSpPr>
          <p:spPr>
            <a:xfrm rot="1645014">
              <a:off x="7798751" y="1895212"/>
              <a:ext cx="674039" cy="563322"/>
            </a:xfrm>
            <a:custGeom>
              <a:rect b="b" l="l" r="r" t="t"/>
              <a:pathLst>
                <a:path extrusionOk="0" h="19558" w="23402">
                  <a:moveTo>
                    <a:pt x="17907" y="0"/>
                  </a:moveTo>
                  <a:cubicBezTo>
                    <a:pt x="17810" y="0"/>
                    <a:pt x="17712" y="6"/>
                    <a:pt x="17613" y="19"/>
                  </a:cubicBezTo>
                  <a:lnTo>
                    <a:pt x="2131" y="1958"/>
                  </a:lnTo>
                  <a:cubicBezTo>
                    <a:pt x="1170" y="2083"/>
                    <a:pt x="430" y="2737"/>
                    <a:pt x="155" y="3585"/>
                  </a:cubicBezTo>
                  <a:cubicBezTo>
                    <a:pt x="152" y="3584"/>
                    <a:pt x="151" y="3584"/>
                    <a:pt x="150" y="3584"/>
                  </a:cubicBezTo>
                  <a:lnTo>
                    <a:pt x="150" y="3584"/>
                  </a:lnTo>
                  <a:cubicBezTo>
                    <a:pt x="147" y="3584"/>
                    <a:pt x="149" y="3586"/>
                    <a:pt x="153" y="3593"/>
                  </a:cubicBezTo>
                  <a:cubicBezTo>
                    <a:pt x="23" y="3992"/>
                    <a:pt x="0" y="4417"/>
                    <a:pt x="86" y="4827"/>
                  </a:cubicBezTo>
                  <a:lnTo>
                    <a:pt x="2852" y="17665"/>
                  </a:lnTo>
                  <a:cubicBezTo>
                    <a:pt x="3089" y="18786"/>
                    <a:pt x="4078" y="19558"/>
                    <a:pt x="5185" y="19558"/>
                  </a:cubicBezTo>
                  <a:cubicBezTo>
                    <a:pt x="5312" y="19558"/>
                    <a:pt x="5441" y="19548"/>
                    <a:pt x="5570" y="19527"/>
                  </a:cubicBezTo>
                  <a:cubicBezTo>
                    <a:pt x="11009" y="18630"/>
                    <a:pt x="16301" y="17635"/>
                    <a:pt x="21373" y="16627"/>
                  </a:cubicBezTo>
                  <a:cubicBezTo>
                    <a:pt x="21846" y="16538"/>
                    <a:pt x="22246" y="16308"/>
                    <a:pt x="22563" y="16001"/>
                  </a:cubicBezTo>
                  <a:lnTo>
                    <a:pt x="22566" y="15993"/>
                  </a:lnTo>
                  <a:cubicBezTo>
                    <a:pt x="23150" y="15418"/>
                    <a:pt x="23402" y="14584"/>
                    <a:pt x="23233" y="13783"/>
                  </a:cubicBezTo>
                  <a:cubicBezTo>
                    <a:pt x="22429" y="9920"/>
                    <a:pt x="21422" y="5897"/>
                    <a:pt x="20210" y="1713"/>
                  </a:cubicBezTo>
                  <a:cubicBezTo>
                    <a:pt x="19907" y="689"/>
                    <a:pt x="18955" y="0"/>
                    <a:pt x="17907" y="0"/>
                  </a:cubicBezTo>
                  <a:close/>
                </a:path>
              </a:pathLst>
            </a:custGeom>
            <a:gradFill>
              <a:gsLst>
                <a:gs pos="0">
                  <a:srgbClr val="000000">
                    <a:alpha val="14509"/>
                  </a:srgbClr>
                </a:gs>
                <a:gs pos="100000">
                  <a:schemeClr val="accent5"/>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67"/>
            <p:cNvSpPr/>
            <p:nvPr/>
          </p:nvSpPr>
          <p:spPr>
            <a:xfrm rot="1645014">
              <a:off x="7793437" y="1916998"/>
              <a:ext cx="654367" cy="535441"/>
            </a:xfrm>
            <a:custGeom>
              <a:rect b="b" l="l" r="r" t="t"/>
              <a:pathLst>
                <a:path extrusionOk="0" h="18590" w="22719">
                  <a:moveTo>
                    <a:pt x="17307" y="1"/>
                  </a:moveTo>
                  <a:cubicBezTo>
                    <a:pt x="17210" y="1"/>
                    <a:pt x="17112" y="6"/>
                    <a:pt x="17014" y="18"/>
                  </a:cubicBezTo>
                  <a:lnTo>
                    <a:pt x="1524" y="1957"/>
                  </a:lnTo>
                  <a:cubicBezTo>
                    <a:pt x="1007" y="2020"/>
                    <a:pt x="525" y="2251"/>
                    <a:pt x="155" y="2617"/>
                  </a:cubicBezTo>
                  <a:cubicBezTo>
                    <a:pt x="152" y="2616"/>
                    <a:pt x="151" y="2616"/>
                    <a:pt x="150" y="2616"/>
                  </a:cubicBezTo>
                  <a:lnTo>
                    <a:pt x="150" y="2616"/>
                  </a:lnTo>
                  <a:cubicBezTo>
                    <a:pt x="147" y="2616"/>
                    <a:pt x="149" y="2618"/>
                    <a:pt x="153" y="2625"/>
                  </a:cubicBezTo>
                  <a:cubicBezTo>
                    <a:pt x="23" y="3024"/>
                    <a:pt x="0" y="3449"/>
                    <a:pt x="86" y="3859"/>
                  </a:cubicBezTo>
                  <a:lnTo>
                    <a:pt x="2852" y="16697"/>
                  </a:lnTo>
                  <a:cubicBezTo>
                    <a:pt x="3089" y="17818"/>
                    <a:pt x="4078" y="18590"/>
                    <a:pt x="5185" y="18590"/>
                  </a:cubicBezTo>
                  <a:cubicBezTo>
                    <a:pt x="5312" y="18590"/>
                    <a:pt x="5441" y="18580"/>
                    <a:pt x="5570" y="18559"/>
                  </a:cubicBezTo>
                  <a:cubicBezTo>
                    <a:pt x="11009" y="17662"/>
                    <a:pt x="16301" y="16667"/>
                    <a:pt x="21373" y="15659"/>
                  </a:cubicBezTo>
                  <a:cubicBezTo>
                    <a:pt x="21846" y="15570"/>
                    <a:pt x="22246" y="15340"/>
                    <a:pt x="22563" y="15033"/>
                  </a:cubicBezTo>
                  <a:lnTo>
                    <a:pt x="22566" y="15025"/>
                  </a:lnTo>
                  <a:cubicBezTo>
                    <a:pt x="22695" y="14624"/>
                    <a:pt x="22718" y="14196"/>
                    <a:pt x="22633" y="13783"/>
                  </a:cubicBezTo>
                  <a:cubicBezTo>
                    <a:pt x="21833" y="9923"/>
                    <a:pt x="20823" y="5898"/>
                    <a:pt x="19602" y="1712"/>
                  </a:cubicBezTo>
                  <a:cubicBezTo>
                    <a:pt x="19300" y="688"/>
                    <a:pt x="18354" y="1"/>
                    <a:pt x="17307" y="1"/>
                  </a:cubicBezTo>
                  <a:close/>
                </a:path>
              </a:pathLst>
            </a:custGeom>
            <a:gradFill>
              <a:gsLst>
                <a:gs pos="0">
                  <a:srgbClr val="FFFFFF">
                    <a:alpha val="25098"/>
                  </a:srgbClr>
                </a:gs>
                <a:gs pos="100000">
                  <a:schemeClr val="accent5"/>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67"/>
            <p:cNvSpPr/>
            <p:nvPr/>
          </p:nvSpPr>
          <p:spPr>
            <a:xfrm rot="1645014">
              <a:off x="7581279" y="968354"/>
              <a:ext cx="402286" cy="136467"/>
            </a:xfrm>
            <a:custGeom>
              <a:rect b="b" l="l" r="r" t="t"/>
              <a:pathLst>
                <a:path extrusionOk="0" h="4738" w="13967">
                  <a:moveTo>
                    <a:pt x="13438" y="0"/>
                  </a:moveTo>
                  <a:cubicBezTo>
                    <a:pt x="10953" y="0"/>
                    <a:pt x="8394" y="265"/>
                    <a:pt x="5922" y="511"/>
                  </a:cubicBezTo>
                  <a:lnTo>
                    <a:pt x="1015" y="999"/>
                  </a:lnTo>
                  <a:cubicBezTo>
                    <a:pt x="725" y="1028"/>
                    <a:pt x="407" y="1070"/>
                    <a:pt x="214" y="1287"/>
                  </a:cubicBezTo>
                  <a:cubicBezTo>
                    <a:pt x="1" y="1525"/>
                    <a:pt x="16" y="1883"/>
                    <a:pt x="44" y="2201"/>
                  </a:cubicBezTo>
                  <a:lnTo>
                    <a:pt x="228" y="4337"/>
                  </a:lnTo>
                  <a:cubicBezTo>
                    <a:pt x="237" y="4443"/>
                    <a:pt x="255" y="4564"/>
                    <a:pt x="345" y="4624"/>
                  </a:cubicBezTo>
                  <a:cubicBezTo>
                    <a:pt x="399" y="4659"/>
                    <a:pt x="468" y="4662"/>
                    <a:pt x="533" y="4663"/>
                  </a:cubicBezTo>
                  <a:cubicBezTo>
                    <a:pt x="1354" y="4685"/>
                    <a:pt x="2169" y="4706"/>
                    <a:pt x="2978" y="4720"/>
                  </a:cubicBezTo>
                  <a:cubicBezTo>
                    <a:pt x="3603" y="4731"/>
                    <a:pt x="4228" y="4738"/>
                    <a:pt x="4854" y="4738"/>
                  </a:cubicBezTo>
                  <a:cubicBezTo>
                    <a:pt x="6844" y="4738"/>
                    <a:pt x="8835" y="4671"/>
                    <a:pt x="10815" y="4462"/>
                  </a:cubicBezTo>
                  <a:cubicBezTo>
                    <a:pt x="11702" y="4369"/>
                    <a:pt x="13455" y="4485"/>
                    <a:pt x="13843" y="3567"/>
                  </a:cubicBezTo>
                  <a:cubicBezTo>
                    <a:pt x="13967" y="3274"/>
                    <a:pt x="13630" y="1"/>
                    <a:pt x="13518" y="1"/>
                  </a:cubicBezTo>
                  <a:cubicBezTo>
                    <a:pt x="13491" y="1"/>
                    <a:pt x="13465" y="0"/>
                    <a:pt x="13438" y="0"/>
                  </a:cubicBezTo>
                  <a:close/>
                </a:path>
              </a:pathLst>
            </a:custGeom>
            <a:gradFill>
              <a:gsLst>
                <a:gs pos="0">
                  <a:srgbClr val="000000">
                    <a:alpha val="14509"/>
                  </a:srgbClr>
                </a:gs>
                <a:gs pos="100000">
                  <a:schemeClr val="accent1"/>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67"/>
            <p:cNvSpPr/>
            <p:nvPr/>
          </p:nvSpPr>
          <p:spPr>
            <a:xfrm rot="1645014">
              <a:off x="8096991" y="1200754"/>
              <a:ext cx="475675" cy="125810"/>
            </a:xfrm>
            <a:custGeom>
              <a:rect b="b" l="l" r="r" t="t"/>
              <a:pathLst>
                <a:path extrusionOk="0" h="4368" w="16515">
                  <a:moveTo>
                    <a:pt x="13121" y="1"/>
                  </a:moveTo>
                  <a:cubicBezTo>
                    <a:pt x="13070" y="1"/>
                    <a:pt x="13020" y="1"/>
                    <a:pt x="12970" y="2"/>
                  </a:cubicBezTo>
                  <a:lnTo>
                    <a:pt x="3633" y="84"/>
                  </a:lnTo>
                  <a:cubicBezTo>
                    <a:pt x="2453" y="95"/>
                    <a:pt x="1165" y="328"/>
                    <a:pt x="1" y="519"/>
                  </a:cubicBezTo>
                  <a:lnTo>
                    <a:pt x="574" y="3651"/>
                  </a:lnTo>
                  <a:cubicBezTo>
                    <a:pt x="588" y="3722"/>
                    <a:pt x="602" y="3795"/>
                    <a:pt x="643" y="3855"/>
                  </a:cubicBezTo>
                  <a:cubicBezTo>
                    <a:pt x="711" y="3950"/>
                    <a:pt x="834" y="3985"/>
                    <a:pt x="948" y="4014"/>
                  </a:cubicBezTo>
                  <a:cubicBezTo>
                    <a:pt x="2188" y="4332"/>
                    <a:pt x="3143" y="4258"/>
                    <a:pt x="4405" y="4297"/>
                  </a:cubicBezTo>
                  <a:cubicBezTo>
                    <a:pt x="5726" y="4340"/>
                    <a:pt x="7047" y="4364"/>
                    <a:pt x="8369" y="4367"/>
                  </a:cubicBezTo>
                  <a:cubicBezTo>
                    <a:pt x="8507" y="4368"/>
                    <a:pt x="8644" y="4368"/>
                    <a:pt x="8782" y="4368"/>
                  </a:cubicBezTo>
                  <a:cubicBezTo>
                    <a:pt x="11363" y="4368"/>
                    <a:pt x="13940" y="4295"/>
                    <a:pt x="16514" y="4148"/>
                  </a:cubicBezTo>
                  <a:cubicBezTo>
                    <a:pt x="16066" y="3218"/>
                    <a:pt x="15673" y="2287"/>
                    <a:pt x="15224" y="1357"/>
                  </a:cubicBezTo>
                  <a:cubicBezTo>
                    <a:pt x="15031" y="959"/>
                    <a:pt x="14824" y="542"/>
                    <a:pt x="14458" y="293"/>
                  </a:cubicBezTo>
                  <a:cubicBezTo>
                    <a:pt x="14075" y="31"/>
                    <a:pt x="13590" y="1"/>
                    <a:pt x="13121" y="1"/>
                  </a:cubicBezTo>
                  <a:close/>
                </a:path>
              </a:pathLst>
            </a:custGeom>
            <a:gradFill>
              <a:gsLst>
                <a:gs pos="0">
                  <a:srgbClr val="000000">
                    <a:alpha val="14509"/>
                  </a:srgbClr>
                </a:gs>
                <a:gs pos="100000">
                  <a:schemeClr val="accent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67"/>
            <p:cNvSpPr/>
            <p:nvPr/>
          </p:nvSpPr>
          <p:spPr>
            <a:xfrm rot="1645014">
              <a:off x="7402423" y="1271953"/>
              <a:ext cx="465825" cy="222731"/>
            </a:xfrm>
            <a:custGeom>
              <a:rect b="b" l="l" r="r" t="t"/>
              <a:pathLst>
                <a:path extrusionOk="0" h="7733" w="16173">
                  <a:moveTo>
                    <a:pt x="10304" y="1"/>
                  </a:moveTo>
                  <a:cubicBezTo>
                    <a:pt x="6988" y="1"/>
                    <a:pt x="3675" y="729"/>
                    <a:pt x="337" y="959"/>
                  </a:cubicBezTo>
                  <a:cubicBezTo>
                    <a:pt x="242" y="965"/>
                    <a:pt x="1" y="5404"/>
                    <a:pt x="102" y="5959"/>
                  </a:cubicBezTo>
                  <a:lnTo>
                    <a:pt x="16173" y="7732"/>
                  </a:lnTo>
                  <a:lnTo>
                    <a:pt x="15491" y="1318"/>
                  </a:lnTo>
                  <a:cubicBezTo>
                    <a:pt x="15473" y="1149"/>
                    <a:pt x="15451" y="969"/>
                    <a:pt x="15346" y="835"/>
                  </a:cubicBezTo>
                  <a:cubicBezTo>
                    <a:pt x="15232" y="689"/>
                    <a:pt x="15042" y="626"/>
                    <a:pt x="14862" y="577"/>
                  </a:cubicBezTo>
                  <a:cubicBezTo>
                    <a:pt x="13340" y="154"/>
                    <a:pt x="11822" y="1"/>
                    <a:pt x="10304" y="1"/>
                  </a:cubicBezTo>
                  <a:close/>
                </a:path>
              </a:pathLst>
            </a:custGeom>
            <a:gradFill>
              <a:gsLst>
                <a:gs pos="0">
                  <a:srgbClr val="73A3BF"/>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67"/>
            <p:cNvSpPr/>
            <p:nvPr/>
          </p:nvSpPr>
          <p:spPr>
            <a:xfrm rot="1645014">
              <a:off x="7992318" y="1540950"/>
              <a:ext cx="541172" cy="214263"/>
            </a:xfrm>
            <a:custGeom>
              <a:rect b="b" l="l" r="r" t="t"/>
              <a:pathLst>
                <a:path extrusionOk="0" h="7439" w="18789">
                  <a:moveTo>
                    <a:pt x="14071" y="1"/>
                  </a:moveTo>
                  <a:cubicBezTo>
                    <a:pt x="10534" y="1"/>
                    <a:pt x="7056" y="372"/>
                    <a:pt x="3523" y="496"/>
                  </a:cubicBezTo>
                  <a:cubicBezTo>
                    <a:pt x="2335" y="538"/>
                    <a:pt x="1161" y="715"/>
                    <a:pt x="1" y="912"/>
                  </a:cubicBezTo>
                  <a:cubicBezTo>
                    <a:pt x="1" y="912"/>
                    <a:pt x="2" y="912"/>
                    <a:pt x="2" y="912"/>
                  </a:cubicBezTo>
                  <a:cubicBezTo>
                    <a:pt x="150" y="912"/>
                    <a:pt x="700" y="4248"/>
                    <a:pt x="761" y="4597"/>
                  </a:cubicBezTo>
                  <a:cubicBezTo>
                    <a:pt x="851" y="5112"/>
                    <a:pt x="958" y="5434"/>
                    <a:pt x="1119" y="5640"/>
                  </a:cubicBezTo>
                  <a:cubicBezTo>
                    <a:pt x="1423" y="6027"/>
                    <a:pt x="1919" y="5996"/>
                    <a:pt x="2852" y="6064"/>
                  </a:cubicBezTo>
                  <a:cubicBezTo>
                    <a:pt x="3922" y="6140"/>
                    <a:pt x="4991" y="6254"/>
                    <a:pt x="6059" y="6349"/>
                  </a:cubicBezTo>
                  <a:cubicBezTo>
                    <a:pt x="10107" y="6710"/>
                    <a:pt x="14153" y="7070"/>
                    <a:pt x="18200" y="7431"/>
                  </a:cubicBezTo>
                  <a:cubicBezTo>
                    <a:pt x="18245" y="7435"/>
                    <a:pt x="18292" y="7439"/>
                    <a:pt x="18339" y="7439"/>
                  </a:cubicBezTo>
                  <a:cubicBezTo>
                    <a:pt x="18468" y="7439"/>
                    <a:pt x="18595" y="7414"/>
                    <a:pt x="18672" y="7317"/>
                  </a:cubicBezTo>
                  <a:cubicBezTo>
                    <a:pt x="18789" y="7173"/>
                    <a:pt x="18720" y="6961"/>
                    <a:pt x="18648" y="6791"/>
                  </a:cubicBezTo>
                  <a:cubicBezTo>
                    <a:pt x="17793" y="4779"/>
                    <a:pt x="16939" y="2769"/>
                    <a:pt x="16087" y="757"/>
                  </a:cubicBezTo>
                  <a:cubicBezTo>
                    <a:pt x="15988" y="525"/>
                    <a:pt x="15878" y="280"/>
                    <a:pt x="15666" y="143"/>
                  </a:cubicBezTo>
                  <a:cubicBezTo>
                    <a:pt x="15466" y="15"/>
                    <a:pt x="15213" y="9"/>
                    <a:pt x="14975" y="9"/>
                  </a:cubicBezTo>
                  <a:cubicBezTo>
                    <a:pt x="14673" y="4"/>
                    <a:pt x="14372" y="1"/>
                    <a:pt x="14071" y="1"/>
                  </a:cubicBezTo>
                  <a:close/>
                </a:path>
              </a:pathLst>
            </a:custGeom>
            <a:gradFill>
              <a:gsLst>
                <a:gs pos="0">
                  <a:srgbClr val="FFFFFF">
                    <a:alpha val="25098"/>
                  </a:srgbClr>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67"/>
            <p:cNvSpPr/>
            <p:nvPr/>
          </p:nvSpPr>
          <p:spPr>
            <a:xfrm rot="1645014">
              <a:off x="7138022" y="1677901"/>
              <a:ext cx="546847" cy="395230"/>
            </a:xfrm>
            <a:custGeom>
              <a:rect b="b" l="l" r="r" t="t"/>
              <a:pathLst>
                <a:path extrusionOk="0" h="13722" w="18986">
                  <a:moveTo>
                    <a:pt x="11593" y="0"/>
                  </a:moveTo>
                  <a:cubicBezTo>
                    <a:pt x="10329" y="0"/>
                    <a:pt x="9065" y="46"/>
                    <a:pt x="7803" y="139"/>
                  </a:cubicBezTo>
                  <a:cubicBezTo>
                    <a:pt x="6496" y="233"/>
                    <a:pt x="5191" y="306"/>
                    <a:pt x="3954" y="740"/>
                  </a:cubicBezTo>
                  <a:cubicBezTo>
                    <a:pt x="3230" y="994"/>
                    <a:pt x="1307" y="1019"/>
                    <a:pt x="862" y="1562"/>
                  </a:cubicBezTo>
                  <a:cubicBezTo>
                    <a:pt x="758" y="1688"/>
                    <a:pt x="725" y="1857"/>
                    <a:pt x="700" y="2017"/>
                  </a:cubicBezTo>
                  <a:cubicBezTo>
                    <a:pt x="504" y="3207"/>
                    <a:pt x="1" y="5815"/>
                    <a:pt x="908" y="6780"/>
                  </a:cubicBezTo>
                  <a:cubicBezTo>
                    <a:pt x="1853" y="7784"/>
                    <a:pt x="2945" y="8580"/>
                    <a:pt x="4119" y="9243"/>
                  </a:cubicBezTo>
                  <a:cubicBezTo>
                    <a:pt x="5649" y="10106"/>
                    <a:pt x="7319" y="10744"/>
                    <a:pt x="8981" y="11322"/>
                  </a:cubicBezTo>
                  <a:cubicBezTo>
                    <a:pt x="9791" y="11605"/>
                    <a:pt x="18555" y="13722"/>
                    <a:pt x="18918" y="13722"/>
                  </a:cubicBezTo>
                  <a:cubicBezTo>
                    <a:pt x="18926" y="13722"/>
                    <a:pt x="18930" y="13721"/>
                    <a:pt x="18930" y="13719"/>
                  </a:cubicBezTo>
                  <a:cubicBezTo>
                    <a:pt x="18986" y="9409"/>
                    <a:pt x="18358" y="5117"/>
                    <a:pt x="17071" y="1003"/>
                  </a:cubicBezTo>
                  <a:cubicBezTo>
                    <a:pt x="17003" y="790"/>
                    <a:pt x="16929" y="565"/>
                    <a:pt x="16761" y="417"/>
                  </a:cubicBezTo>
                  <a:cubicBezTo>
                    <a:pt x="16564" y="243"/>
                    <a:pt x="16283" y="211"/>
                    <a:pt x="16021" y="189"/>
                  </a:cubicBezTo>
                  <a:cubicBezTo>
                    <a:pt x="14548" y="63"/>
                    <a:pt x="13070" y="0"/>
                    <a:pt x="11593" y="0"/>
                  </a:cubicBezTo>
                  <a:close/>
                </a:path>
              </a:pathLst>
            </a:custGeom>
            <a:gradFill>
              <a:gsLst>
                <a:gs pos="0">
                  <a:schemeClr val="accent2"/>
                </a:gs>
                <a:gs pos="100000">
                  <a:srgbClr val="FFFFFF">
                    <a:alpha val="25098"/>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67"/>
            <p:cNvSpPr/>
            <p:nvPr/>
          </p:nvSpPr>
          <p:spPr>
            <a:xfrm rot="1645014">
              <a:off x="7828608" y="1948862"/>
              <a:ext cx="619544" cy="371899"/>
            </a:xfrm>
            <a:custGeom>
              <a:rect b="b" l="l" r="r" t="t"/>
              <a:pathLst>
                <a:path extrusionOk="0" h="12912" w="21510">
                  <a:moveTo>
                    <a:pt x="16664" y="0"/>
                  </a:moveTo>
                  <a:cubicBezTo>
                    <a:pt x="16593" y="0"/>
                    <a:pt x="16521" y="2"/>
                    <a:pt x="16451" y="3"/>
                  </a:cubicBezTo>
                  <a:cubicBezTo>
                    <a:pt x="11650" y="107"/>
                    <a:pt x="6874" y="694"/>
                    <a:pt x="2190" y="1753"/>
                  </a:cubicBezTo>
                  <a:cubicBezTo>
                    <a:pt x="1931" y="1811"/>
                    <a:pt x="1665" y="1875"/>
                    <a:pt x="1448" y="2028"/>
                  </a:cubicBezTo>
                  <a:cubicBezTo>
                    <a:pt x="0" y="3040"/>
                    <a:pt x="1613" y="6672"/>
                    <a:pt x="1984" y="7883"/>
                  </a:cubicBezTo>
                  <a:cubicBezTo>
                    <a:pt x="2035" y="8053"/>
                    <a:pt x="2092" y="8230"/>
                    <a:pt x="2220" y="8354"/>
                  </a:cubicBezTo>
                  <a:cubicBezTo>
                    <a:pt x="2329" y="8458"/>
                    <a:pt x="2475" y="8511"/>
                    <a:pt x="2618" y="8560"/>
                  </a:cubicBezTo>
                  <a:cubicBezTo>
                    <a:pt x="3612" y="8895"/>
                    <a:pt x="4560" y="9311"/>
                    <a:pt x="5574" y="9592"/>
                  </a:cubicBezTo>
                  <a:cubicBezTo>
                    <a:pt x="8188" y="10317"/>
                    <a:pt x="10846" y="10866"/>
                    <a:pt x="13518" y="11329"/>
                  </a:cubicBezTo>
                  <a:cubicBezTo>
                    <a:pt x="16039" y="11764"/>
                    <a:pt x="18911" y="11761"/>
                    <a:pt x="21197" y="12911"/>
                  </a:cubicBezTo>
                  <a:cubicBezTo>
                    <a:pt x="21509" y="12066"/>
                    <a:pt x="21347" y="11127"/>
                    <a:pt x="21160" y="10245"/>
                  </a:cubicBezTo>
                  <a:cubicBezTo>
                    <a:pt x="20518" y="7225"/>
                    <a:pt x="19622" y="4264"/>
                    <a:pt x="18483" y="1395"/>
                  </a:cubicBezTo>
                  <a:cubicBezTo>
                    <a:pt x="18303" y="941"/>
                    <a:pt x="18089" y="457"/>
                    <a:pt x="17669" y="208"/>
                  </a:cubicBezTo>
                  <a:cubicBezTo>
                    <a:pt x="17371" y="31"/>
                    <a:pt x="17016" y="0"/>
                    <a:pt x="16664" y="0"/>
                  </a:cubicBezTo>
                  <a:close/>
                </a:path>
              </a:pathLst>
            </a:custGeom>
            <a:gradFill>
              <a:gsLst>
                <a:gs pos="0">
                  <a:srgbClr val="000000">
                    <a:alpha val="14509"/>
                  </a:srgbClr>
                </a:gs>
                <a:gs pos="100000">
                  <a:schemeClr val="accent5"/>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67"/>
            <p:cNvSpPr/>
            <p:nvPr/>
          </p:nvSpPr>
          <p:spPr>
            <a:xfrm rot="1645014">
              <a:off x="8334036" y="2074267"/>
              <a:ext cx="52766" cy="43262"/>
            </a:xfrm>
            <a:custGeom>
              <a:rect b="b" l="l" r="r" t="t"/>
              <a:pathLst>
                <a:path extrusionOk="0" h="1502" w="1832">
                  <a:moveTo>
                    <a:pt x="566" y="1"/>
                  </a:moveTo>
                  <a:cubicBezTo>
                    <a:pt x="466" y="1"/>
                    <a:pt x="361" y="20"/>
                    <a:pt x="294" y="82"/>
                  </a:cubicBezTo>
                  <a:cubicBezTo>
                    <a:pt x="127" y="238"/>
                    <a:pt x="12" y="345"/>
                    <a:pt x="5" y="577"/>
                  </a:cubicBezTo>
                  <a:cubicBezTo>
                    <a:pt x="0" y="751"/>
                    <a:pt x="82" y="988"/>
                    <a:pt x="219" y="1108"/>
                  </a:cubicBezTo>
                  <a:cubicBezTo>
                    <a:pt x="385" y="1252"/>
                    <a:pt x="587" y="1437"/>
                    <a:pt x="805" y="1484"/>
                  </a:cubicBezTo>
                  <a:cubicBezTo>
                    <a:pt x="860" y="1495"/>
                    <a:pt x="920" y="1501"/>
                    <a:pt x="984" y="1501"/>
                  </a:cubicBezTo>
                  <a:cubicBezTo>
                    <a:pt x="1189" y="1501"/>
                    <a:pt x="1424" y="1440"/>
                    <a:pt x="1559" y="1312"/>
                  </a:cubicBezTo>
                  <a:cubicBezTo>
                    <a:pt x="1631" y="1242"/>
                    <a:pt x="1670" y="1152"/>
                    <a:pt x="1714" y="1059"/>
                  </a:cubicBezTo>
                  <a:cubicBezTo>
                    <a:pt x="1749" y="985"/>
                    <a:pt x="1826" y="871"/>
                    <a:pt x="1828" y="787"/>
                  </a:cubicBezTo>
                  <a:cubicBezTo>
                    <a:pt x="1831" y="606"/>
                    <a:pt x="1653" y="405"/>
                    <a:pt x="1523" y="306"/>
                  </a:cubicBezTo>
                  <a:cubicBezTo>
                    <a:pt x="1286" y="123"/>
                    <a:pt x="1014" y="62"/>
                    <a:pt x="720" y="14"/>
                  </a:cubicBezTo>
                  <a:cubicBezTo>
                    <a:pt x="675" y="7"/>
                    <a:pt x="621" y="1"/>
                    <a:pt x="5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67"/>
            <p:cNvSpPr/>
            <p:nvPr/>
          </p:nvSpPr>
          <p:spPr>
            <a:xfrm rot="1645014">
              <a:off x="8440107" y="1642343"/>
              <a:ext cx="32518" cy="31193"/>
            </a:xfrm>
            <a:custGeom>
              <a:rect b="b" l="l" r="r" t="t"/>
              <a:pathLst>
                <a:path extrusionOk="0" h="1083" w="1129">
                  <a:moveTo>
                    <a:pt x="635" y="1"/>
                  </a:moveTo>
                  <a:cubicBezTo>
                    <a:pt x="536" y="1"/>
                    <a:pt x="425" y="22"/>
                    <a:pt x="370" y="33"/>
                  </a:cubicBezTo>
                  <a:cubicBezTo>
                    <a:pt x="283" y="49"/>
                    <a:pt x="71" y="75"/>
                    <a:pt x="49" y="183"/>
                  </a:cubicBezTo>
                  <a:cubicBezTo>
                    <a:pt x="35" y="256"/>
                    <a:pt x="1" y="345"/>
                    <a:pt x="2" y="419"/>
                  </a:cubicBezTo>
                  <a:cubicBezTo>
                    <a:pt x="3" y="497"/>
                    <a:pt x="67" y="594"/>
                    <a:pt x="98" y="663"/>
                  </a:cubicBezTo>
                  <a:cubicBezTo>
                    <a:pt x="129" y="736"/>
                    <a:pt x="150" y="801"/>
                    <a:pt x="209" y="853"/>
                  </a:cubicBezTo>
                  <a:cubicBezTo>
                    <a:pt x="297" y="927"/>
                    <a:pt x="404" y="988"/>
                    <a:pt x="500" y="1053"/>
                  </a:cubicBezTo>
                  <a:cubicBezTo>
                    <a:pt x="528" y="1073"/>
                    <a:pt x="589" y="1083"/>
                    <a:pt x="658" y="1083"/>
                  </a:cubicBezTo>
                  <a:cubicBezTo>
                    <a:pt x="781" y="1083"/>
                    <a:pt x="930" y="1051"/>
                    <a:pt x="962" y="988"/>
                  </a:cubicBezTo>
                  <a:cubicBezTo>
                    <a:pt x="1006" y="902"/>
                    <a:pt x="1053" y="817"/>
                    <a:pt x="1091" y="728"/>
                  </a:cubicBezTo>
                  <a:cubicBezTo>
                    <a:pt x="1129" y="645"/>
                    <a:pt x="1099" y="581"/>
                    <a:pt x="1081" y="495"/>
                  </a:cubicBezTo>
                  <a:cubicBezTo>
                    <a:pt x="1063" y="423"/>
                    <a:pt x="1055" y="341"/>
                    <a:pt x="1018" y="275"/>
                  </a:cubicBezTo>
                  <a:cubicBezTo>
                    <a:pt x="970" y="191"/>
                    <a:pt x="875" y="116"/>
                    <a:pt x="807" y="48"/>
                  </a:cubicBezTo>
                  <a:cubicBezTo>
                    <a:pt x="773" y="12"/>
                    <a:pt x="707" y="1"/>
                    <a:pt x="63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67"/>
            <p:cNvSpPr/>
            <p:nvPr/>
          </p:nvSpPr>
          <p:spPr>
            <a:xfrm rot="1645014">
              <a:off x="8494056" y="1294433"/>
              <a:ext cx="25289" cy="12702"/>
            </a:xfrm>
            <a:custGeom>
              <a:rect b="b" l="l" r="r" t="t"/>
              <a:pathLst>
                <a:path extrusionOk="0" h="441" w="878">
                  <a:moveTo>
                    <a:pt x="493" y="0"/>
                  </a:moveTo>
                  <a:cubicBezTo>
                    <a:pt x="426" y="0"/>
                    <a:pt x="358" y="10"/>
                    <a:pt x="296" y="21"/>
                  </a:cubicBezTo>
                  <a:cubicBezTo>
                    <a:pt x="234" y="33"/>
                    <a:pt x="167" y="46"/>
                    <a:pt x="109" y="74"/>
                  </a:cubicBezTo>
                  <a:cubicBezTo>
                    <a:pt x="74" y="90"/>
                    <a:pt x="28" y="107"/>
                    <a:pt x="20" y="151"/>
                  </a:cubicBezTo>
                  <a:cubicBezTo>
                    <a:pt x="14" y="188"/>
                    <a:pt x="0" y="223"/>
                    <a:pt x="22" y="255"/>
                  </a:cubicBezTo>
                  <a:cubicBezTo>
                    <a:pt x="46" y="292"/>
                    <a:pt x="92" y="318"/>
                    <a:pt x="125" y="344"/>
                  </a:cubicBezTo>
                  <a:cubicBezTo>
                    <a:pt x="170" y="381"/>
                    <a:pt x="209" y="415"/>
                    <a:pt x="269" y="427"/>
                  </a:cubicBezTo>
                  <a:cubicBezTo>
                    <a:pt x="321" y="436"/>
                    <a:pt x="374" y="440"/>
                    <a:pt x="426" y="440"/>
                  </a:cubicBezTo>
                  <a:cubicBezTo>
                    <a:pt x="474" y="440"/>
                    <a:pt x="521" y="437"/>
                    <a:pt x="569" y="429"/>
                  </a:cubicBezTo>
                  <a:cubicBezTo>
                    <a:pt x="618" y="422"/>
                    <a:pt x="665" y="410"/>
                    <a:pt x="712" y="395"/>
                  </a:cubicBezTo>
                  <a:cubicBezTo>
                    <a:pt x="735" y="386"/>
                    <a:pt x="781" y="374"/>
                    <a:pt x="794" y="349"/>
                  </a:cubicBezTo>
                  <a:cubicBezTo>
                    <a:pt x="802" y="339"/>
                    <a:pt x="802" y="330"/>
                    <a:pt x="794" y="322"/>
                  </a:cubicBezTo>
                  <a:cubicBezTo>
                    <a:pt x="768" y="290"/>
                    <a:pt x="796" y="272"/>
                    <a:pt x="877" y="265"/>
                  </a:cubicBezTo>
                  <a:cubicBezTo>
                    <a:pt x="877" y="251"/>
                    <a:pt x="862" y="227"/>
                    <a:pt x="856" y="213"/>
                  </a:cubicBezTo>
                  <a:cubicBezTo>
                    <a:pt x="846" y="184"/>
                    <a:pt x="835" y="156"/>
                    <a:pt x="821" y="128"/>
                  </a:cubicBezTo>
                  <a:cubicBezTo>
                    <a:pt x="794" y="76"/>
                    <a:pt x="721" y="57"/>
                    <a:pt x="670" y="34"/>
                  </a:cubicBezTo>
                  <a:cubicBezTo>
                    <a:pt x="616" y="9"/>
                    <a:pt x="555" y="0"/>
                    <a:pt x="4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67"/>
            <p:cNvSpPr/>
            <p:nvPr/>
          </p:nvSpPr>
          <p:spPr>
            <a:xfrm rot="1645014">
              <a:off x="7941798" y="1053570"/>
              <a:ext cx="17166" cy="12961"/>
            </a:xfrm>
            <a:custGeom>
              <a:rect b="b" l="l" r="r" t="t"/>
              <a:pathLst>
                <a:path extrusionOk="0" h="450" w="596">
                  <a:moveTo>
                    <a:pt x="277" y="1"/>
                  </a:moveTo>
                  <a:cubicBezTo>
                    <a:pt x="245" y="1"/>
                    <a:pt x="211" y="7"/>
                    <a:pt x="185" y="12"/>
                  </a:cubicBezTo>
                  <a:cubicBezTo>
                    <a:pt x="148" y="19"/>
                    <a:pt x="76" y="27"/>
                    <a:pt x="63" y="69"/>
                  </a:cubicBezTo>
                  <a:cubicBezTo>
                    <a:pt x="49" y="111"/>
                    <a:pt x="35" y="156"/>
                    <a:pt x="21" y="201"/>
                  </a:cubicBezTo>
                  <a:cubicBezTo>
                    <a:pt x="15" y="217"/>
                    <a:pt x="0" y="246"/>
                    <a:pt x="5" y="265"/>
                  </a:cubicBezTo>
                  <a:cubicBezTo>
                    <a:pt x="12" y="288"/>
                    <a:pt x="41" y="304"/>
                    <a:pt x="58" y="318"/>
                  </a:cubicBezTo>
                  <a:cubicBezTo>
                    <a:pt x="98" y="352"/>
                    <a:pt x="137" y="394"/>
                    <a:pt x="179" y="422"/>
                  </a:cubicBezTo>
                  <a:cubicBezTo>
                    <a:pt x="213" y="443"/>
                    <a:pt x="259" y="450"/>
                    <a:pt x="304" y="450"/>
                  </a:cubicBezTo>
                  <a:cubicBezTo>
                    <a:pt x="344" y="450"/>
                    <a:pt x="383" y="445"/>
                    <a:pt x="415" y="439"/>
                  </a:cubicBezTo>
                  <a:cubicBezTo>
                    <a:pt x="464" y="430"/>
                    <a:pt x="558" y="410"/>
                    <a:pt x="580" y="358"/>
                  </a:cubicBezTo>
                  <a:cubicBezTo>
                    <a:pt x="594" y="325"/>
                    <a:pt x="587" y="268"/>
                    <a:pt x="589" y="233"/>
                  </a:cubicBezTo>
                  <a:cubicBezTo>
                    <a:pt x="591" y="211"/>
                    <a:pt x="595" y="191"/>
                    <a:pt x="586" y="172"/>
                  </a:cubicBezTo>
                  <a:cubicBezTo>
                    <a:pt x="573" y="147"/>
                    <a:pt x="541" y="134"/>
                    <a:pt x="520" y="121"/>
                  </a:cubicBezTo>
                  <a:lnTo>
                    <a:pt x="352" y="18"/>
                  </a:lnTo>
                  <a:cubicBezTo>
                    <a:pt x="332" y="5"/>
                    <a:pt x="305" y="1"/>
                    <a:pt x="2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67"/>
            <p:cNvSpPr/>
            <p:nvPr/>
          </p:nvSpPr>
          <p:spPr>
            <a:xfrm rot="1645014">
              <a:off x="7821151" y="1382742"/>
              <a:ext cx="36262" cy="28860"/>
            </a:xfrm>
            <a:custGeom>
              <a:rect b="b" l="l" r="r" t="t"/>
              <a:pathLst>
                <a:path extrusionOk="0" h="1002" w="1259">
                  <a:moveTo>
                    <a:pt x="700" y="1"/>
                  </a:moveTo>
                  <a:cubicBezTo>
                    <a:pt x="629" y="1"/>
                    <a:pt x="558" y="10"/>
                    <a:pt x="501" y="19"/>
                  </a:cubicBezTo>
                  <a:cubicBezTo>
                    <a:pt x="402" y="34"/>
                    <a:pt x="177" y="55"/>
                    <a:pt x="120" y="154"/>
                  </a:cubicBezTo>
                  <a:cubicBezTo>
                    <a:pt x="86" y="215"/>
                    <a:pt x="12" y="305"/>
                    <a:pt x="6" y="376"/>
                  </a:cubicBezTo>
                  <a:cubicBezTo>
                    <a:pt x="0" y="442"/>
                    <a:pt x="79" y="542"/>
                    <a:pt x="113" y="604"/>
                  </a:cubicBezTo>
                  <a:cubicBezTo>
                    <a:pt x="153" y="673"/>
                    <a:pt x="183" y="747"/>
                    <a:pt x="252" y="793"/>
                  </a:cubicBezTo>
                  <a:cubicBezTo>
                    <a:pt x="353" y="861"/>
                    <a:pt x="470" y="915"/>
                    <a:pt x="578" y="974"/>
                  </a:cubicBezTo>
                  <a:cubicBezTo>
                    <a:pt x="615" y="995"/>
                    <a:pt x="662" y="1001"/>
                    <a:pt x="709" y="1001"/>
                  </a:cubicBezTo>
                  <a:cubicBezTo>
                    <a:pt x="753" y="1001"/>
                    <a:pt x="797" y="996"/>
                    <a:pt x="834" y="991"/>
                  </a:cubicBezTo>
                  <a:cubicBezTo>
                    <a:pt x="899" y="981"/>
                    <a:pt x="1038" y="967"/>
                    <a:pt x="1077" y="904"/>
                  </a:cubicBezTo>
                  <a:cubicBezTo>
                    <a:pt x="1121" y="830"/>
                    <a:pt x="1171" y="756"/>
                    <a:pt x="1212" y="680"/>
                  </a:cubicBezTo>
                  <a:cubicBezTo>
                    <a:pt x="1258" y="591"/>
                    <a:pt x="1249" y="542"/>
                    <a:pt x="1228" y="447"/>
                  </a:cubicBezTo>
                  <a:cubicBezTo>
                    <a:pt x="1213" y="383"/>
                    <a:pt x="1210" y="287"/>
                    <a:pt x="1180" y="231"/>
                  </a:cubicBezTo>
                  <a:cubicBezTo>
                    <a:pt x="1129" y="141"/>
                    <a:pt x="990" y="95"/>
                    <a:pt x="904" y="44"/>
                  </a:cubicBezTo>
                  <a:cubicBezTo>
                    <a:pt x="848" y="11"/>
                    <a:pt x="774" y="1"/>
                    <a:pt x="7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67"/>
            <p:cNvSpPr/>
            <p:nvPr/>
          </p:nvSpPr>
          <p:spPr>
            <a:xfrm rot="1645014">
              <a:off x="7635195" y="1814223"/>
              <a:ext cx="53026" cy="41591"/>
            </a:xfrm>
            <a:custGeom>
              <a:rect b="b" l="l" r="r" t="t"/>
              <a:pathLst>
                <a:path extrusionOk="0" h="1444" w="1841">
                  <a:moveTo>
                    <a:pt x="858" y="0"/>
                  </a:moveTo>
                  <a:cubicBezTo>
                    <a:pt x="744" y="0"/>
                    <a:pt x="625" y="21"/>
                    <a:pt x="535" y="38"/>
                  </a:cubicBezTo>
                  <a:cubicBezTo>
                    <a:pt x="414" y="59"/>
                    <a:pt x="140" y="93"/>
                    <a:pt x="105" y="239"/>
                  </a:cubicBezTo>
                  <a:cubicBezTo>
                    <a:pt x="75" y="363"/>
                    <a:pt x="0" y="531"/>
                    <a:pt x="6" y="658"/>
                  </a:cubicBezTo>
                  <a:cubicBezTo>
                    <a:pt x="11" y="771"/>
                    <a:pt x="66" y="962"/>
                    <a:pt x="129" y="1055"/>
                  </a:cubicBezTo>
                  <a:cubicBezTo>
                    <a:pt x="212" y="1176"/>
                    <a:pt x="380" y="1293"/>
                    <a:pt x="515" y="1351"/>
                  </a:cubicBezTo>
                  <a:cubicBezTo>
                    <a:pt x="659" y="1415"/>
                    <a:pt x="793" y="1444"/>
                    <a:pt x="936" y="1444"/>
                  </a:cubicBezTo>
                  <a:cubicBezTo>
                    <a:pt x="1011" y="1444"/>
                    <a:pt x="1087" y="1436"/>
                    <a:pt x="1168" y="1421"/>
                  </a:cubicBezTo>
                  <a:cubicBezTo>
                    <a:pt x="1363" y="1386"/>
                    <a:pt x="1561" y="1310"/>
                    <a:pt x="1683" y="1144"/>
                  </a:cubicBezTo>
                  <a:cubicBezTo>
                    <a:pt x="1743" y="1065"/>
                    <a:pt x="1840" y="855"/>
                    <a:pt x="1817" y="754"/>
                  </a:cubicBezTo>
                  <a:cubicBezTo>
                    <a:pt x="1793" y="644"/>
                    <a:pt x="1682" y="487"/>
                    <a:pt x="1612" y="403"/>
                  </a:cubicBezTo>
                  <a:cubicBezTo>
                    <a:pt x="1489" y="256"/>
                    <a:pt x="1279" y="157"/>
                    <a:pt x="1117" y="58"/>
                  </a:cubicBezTo>
                  <a:cubicBezTo>
                    <a:pt x="1046" y="15"/>
                    <a:pt x="954" y="0"/>
                    <a:pt x="8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1" name="Google Shape;1491;p67"/>
          <p:cNvSpPr/>
          <p:nvPr/>
        </p:nvSpPr>
        <p:spPr>
          <a:xfrm rot="-2342614">
            <a:off x="202563" y="358626"/>
            <a:ext cx="1461313" cy="910119"/>
          </a:xfrm>
          <a:custGeom>
            <a:rect b="b" l="l" r="r" t="t"/>
            <a:pathLst>
              <a:path extrusionOk="0" h="27682" w="44447">
                <a:moveTo>
                  <a:pt x="4883" y="0"/>
                </a:moveTo>
                <a:lnTo>
                  <a:pt x="5711" y="3885"/>
                </a:lnTo>
                <a:lnTo>
                  <a:pt x="2460" y="6099"/>
                </a:lnTo>
                <a:lnTo>
                  <a:pt x="3230" y="10131"/>
                </a:lnTo>
                <a:lnTo>
                  <a:pt x="0" y="12286"/>
                </a:lnTo>
                <a:lnTo>
                  <a:pt x="38737" y="27681"/>
                </a:lnTo>
                <a:lnTo>
                  <a:pt x="41964" y="25525"/>
                </a:lnTo>
                <a:lnTo>
                  <a:pt x="41187" y="21516"/>
                </a:lnTo>
                <a:lnTo>
                  <a:pt x="44446" y="19280"/>
                </a:lnTo>
                <a:lnTo>
                  <a:pt x="43619" y="15395"/>
                </a:lnTo>
                <a:lnTo>
                  <a:pt x="4883" y="0"/>
                </a:lnTo>
                <a:close/>
              </a:path>
            </a:pathLst>
          </a:custGeom>
          <a:solidFill>
            <a:schemeClr val="accent5"/>
          </a:solidFill>
          <a:ln>
            <a:noFill/>
          </a:ln>
          <a:effectLst>
            <a:outerShdw blurRad="57150" rotWithShape="0" algn="bl" dir="6840000" dist="28575">
              <a:srgbClr val="838383">
                <a:alpha val="4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9BEE0"/>
              </a:solidFill>
            </a:endParaRPr>
          </a:p>
        </p:txBody>
      </p:sp>
      <p:sp>
        <p:nvSpPr>
          <p:cNvPr id="1492" name="Google Shape;1492;p67">
            <a:hlinkClick action="ppaction://hlinksldjump" r:id="rId3"/>
          </p:cNvPr>
          <p:cNvSpPr/>
          <p:nvPr/>
        </p:nvSpPr>
        <p:spPr>
          <a:xfrm>
            <a:off x="4229094" y="4726852"/>
            <a:ext cx="685819" cy="280867"/>
          </a:xfrm>
          <a:custGeom>
            <a:rect b="b" l="l" r="r" t="t"/>
            <a:pathLst>
              <a:path extrusionOk="0" h="67516" w="58592">
                <a:moveTo>
                  <a:pt x="1" y="1"/>
                </a:moveTo>
                <a:lnTo>
                  <a:pt x="1" y="67516"/>
                </a:lnTo>
                <a:lnTo>
                  <a:pt x="58592" y="67516"/>
                </a:lnTo>
                <a:lnTo>
                  <a:pt x="58592" y="1"/>
                </a:lnTo>
                <a:close/>
              </a:path>
            </a:pathLst>
          </a:custGeom>
          <a:solidFill>
            <a:schemeClr val="accent4"/>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anchers"/>
                <a:ea typeface="Ranchers"/>
                <a:cs typeface="Ranchers"/>
                <a:sym typeface="Ranchers"/>
              </a:rPr>
              <a:t>HOME</a:t>
            </a:r>
            <a:endParaRPr>
              <a:solidFill>
                <a:schemeClr val="dk1"/>
              </a:solidFill>
              <a:latin typeface="Ranchers"/>
              <a:ea typeface="Ranchers"/>
              <a:cs typeface="Ranchers"/>
              <a:sym typeface="Ranchers"/>
            </a:endParaRPr>
          </a:p>
        </p:txBody>
      </p:sp>
      <p:sp>
        <p:nvSpPr>
          <p:cNvPr id="1493" name="Google Shape;1493;p67">
            <a:hlinkClick action="ppaction://hlinkshowjump?jump=nextslide"/>
          </p:cNvPr>
          <p:cNvSpPr/>
          <p:nvPr/>
        </p:nvSpPr>
        <p:spPr>
          <a:xfrm flipH="1">
            <a:off x="5013672" y="4776018"/>
            <a:ext cx="447913" cy="182546"/>
          </a:xfrm>
          <a:custGeom>
            <a:rect b="b" l="l" r="r" t="t"/>
            <a:pathLst>
              <a:path extrusionOk="0" h="18795" w="65151">
                <a:moveTo>
                  <a:pt x="13789" y="1"/>
                </a:moveTo>
                <a:lnTo>
                  <a:pt x="0" y="9309"/>
                </a:lnTo>
                <a:lnTo>
                  <a:pt x="13789" y="18795"/>
                </a:lnTo>
                <a:lnTo>
                  <a:pt x="65151" y="18795"/>
                </a:lnTo>
                <a:lnTo>
                  <a:pt x="65151" y="1"/>
                </a:lnTo>
                <a:close/>
              </a:path>
            </a:pathLst>
          </a:custGeom>
          <a:solidFill>
            <a:schemeClr val="lt2"/>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2EF69"/>
              </a:solidFill>
            </a:endParaRPr>
          </a:p>
        </p:txBody>
      </p:sp>
      <p:sp>
        <p:nvSpPr>
          <p:cNvPr id="1494" name="Google Shape;1494;p67">
            <a:hlinkClick action="ppaction://hlinkshowjump?jump=previousslide"/>
          </p:cNvPr>
          <p:cNvSpPr/>
          <p:nvPr/>
        </p:nvSpPr>
        <p:spPr>
          <a:xfrm>
            <a:off x="3682422" y="4776018"/>
            <a:ext cx="447913" cy="182546"/>
          </a:xfrm>
          <a:custGeom>
            <a:rect b="b" l="l" r="r" t="t"/>
            <a:pathLst>
              <a:path extrusionOk="0" h="18795" w="65151">
                <a:moveTo>
                  <a:pt x="13789" y="1"/>
                </a:moveTo>
                <a:lnTo>
                  <a:pt x="0" y="9309"/>
                </a:lnTo>
                <a:lnTo>
                  <a:pt x="13789" y="18795"/>
                </a:lnTo>
                <a:lnTo>
                  <a:pt x="65151" y="18795"/>
                </a:lnTo>
                <a:lnTo>
                  <a:pt x="65151" y="1"/>
                </a:lnTo>
                <a:close/>
              </a:path>
            </a:pathLst>
          </a:custGeom>
          <a:solidFill>
            <a:schemeClr val="accent1"/>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2EF69"/>
              </a:solidFill>
            </a:endParaRPr>
          </a:p>
        </p:txBody>
      </p:sp>
      <p:sp>
        <p:nvSpPr>
          <p:cNvPr id="1495" name="Google Shape;1495;p67"/>
          <p:cNvSpPr txBox="1"/>
          <p:nvPr/>
        </p:nvSpPr>
        <p:spPr>
          <a:xfrm>
            <a:off x="1909775" y="868275"/>
            <a:ext cx="4259400" cy="33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bin"/>
                <a:ea typeface="Cabin"/>
                <a:cs typeface="Cabin"/>
                <a:sym typeface="Cabin"/>
              </a:rPr>
              <a:t>Only 22% of the students in grades 5-12 took a career interest inventory and 24% in grades K-12  participated in job shadowing or internships suggesting more focus is needed on career exploration.</a:t>
            </a:r>
            <a:endParaRPr>
              <a:latin typeface="Cabin"/>
              <a:ea typeface="Cabin"/>
              <a:cs typeface="Cabin"/>
              <a:sym typeface="Cabin"/>
            </a:endParaRPr>
          </a:p>
          <a:p>
            <a:pPr indent="0" lvl="0" marL="0" rtl="0" algn="l">
              <a:spcBef>
                <a:spcPts val="0"/>
              </a:spcBef>
              <a:spcAft>
                <a:spcPts val="0"/>
              </a:spcAft>
              <a:buNone/>
            </a:pPr>
            <a:r>
              <a:rPr lang="en">
                <a:latin typeface="Cabin"/>
                <a:ea typeface="Cabin"/>
                <a:cs typeface="Cabin"/>
                <a:sym typeface="Cabin"/>
              </a:rPr>
              <a:t>   </a:t>
            </a:r>
            <a:endParaRPr>
              <a:latin typeface="Cabin"/>
              <a:ea typeface="Cabin"/>
              <a:cs typeface="Cabin"/>
              <a:sym typeface="Cabin"/>
            </a:endParaRPr>
          </a:p>
          <a:p>
            <a:pPr indent="0" lvl="0" marL="0" rtl="0" algn="l">
              <a:spcBef>
                <a:spcPts val="0"/>
              </a:spcBef>
              <a:spcAft>
                <a:spcPts val="0"/>
              </a:spcAft>
              <a:buNone/>
            </a:pPr>
            <a:r>
              <a:rPr lang="en">
                <a:latin typeface="Cabin"/>
                <a:ea typeface="Cabin"/>
                <a:cs typeface="Cabin"/>
                <a:sym typeface="Cabin"/>
              </a:rPr>
              <a:t>Did you take a written or online career interest inventory this year? (Grades 5-12)</a:t>
            </a:r>
            <a:endParaRPr>
              <a:latin typeface="Cabin"/>
              <a:ea typeface="Cabin"/>
              <a:cs typeface="Cabin"/>
              <a:sym typeface="Cabin"/>
            </a:endParaRPr>
          </a:p>
          <a:p>
            <a:pPr indent="0" lvl="0" marL="0" rtl="0" algn="l">
              <a:spcBef>
                <a:spcPts val="0"/>
              </a:spcBef>
              <a:spcAft>
                <a:spcPts val="0"/>
              </a:spcAft>
              <a:buNone/>
            </a:pPr>
            <a:r>
              <a:rPr lang="en">
                <a:latin typeface="Cabin"/>
                <a:ea typeface="Cabin"/>
                <a:cs typeface="Cabin"/>
                <a:sym typeface="Cabin"/>
              </a:rPr>
              <a:t> Yes             22% (320/1482)</a:t>
            </a:r>
            <a:endParaRPr>
              <a:latin typeface="Cabin"/>
              <a:ea typeface="Cabin"/>
              <a:cs typeface="Cabin"/>
              <a:sym typeface="Cabin"/>
            </a:endParaRPr>
          </a:p>
          <a:p>
            <a:pPr indent="0" lvl="0" marL="0" rtl="0" algn="l">
              <a:spcBef>
                <a:spcPts val="0"/>
              </a:spcBef>
              <a:spcAft>
                <a:spcPts val="0"/>
              </a:spcAft>
              <a:buNone/>
            </a:pPr>
            <a:r>
              <a:rPr lang="en">
                <a:latin typeface="Cabin"/>
                <a:ea typeface="Cabin"/>
                <a:cs typeface="Cabin"/>
                <a:sym typeface="Cabin"/>
              </a:rPr>
              <a:t> No              50% (748/1482)</a:t>
            </a:r>
            <a:endParaRPr>
              <a:latin typeface="Cabin"/>
              <a:ea typeface="Cabin"/>
              <a:cs typeface="Cabin"/>
              <a:sym typeface="Cabin"/>
            </a:endParaRPr>
          </a:p>
          <a:p>
            <a:pPr indent="0" lvl="0" marL="0" rtl="0" algn="l">
              <a:spcBef>
                <a:spcPts val="0"/>
              </a:spcBef>
              <a:spcAft>
                <a:spcPts val="0"/>
              </a:spcAft>
              <a:buNone/>
            </a:pPr>
            <a:r>
              <a:rPr lang="en">
                <a:latin typeface="Cabin"/>
                <a:ea typeface="Cabin"/>
                <a:cs typeface="Cabin"/>
                <a:sym typeface="Cabin"/>
              </a:rPr>
              <a:t> Not Sure   28% (414/1482)</a:t>
            </a:r>
            <a:endParaRPr>
              <a:latin typeface="Cabin"/>
              <a:ea typeface="Cabin"/>
              <a:cs typeface="Cabin"/>
              <a:sym typeface="Cabin"/>
            </a:endParaRPr>
          </a:p>
          <a:p>
            <a:pPr indent="0" lvl="0" marL="0" rtl="0" algn="l">
              <a:spcBef>
                <a:spcPts val="0"/>
              </a:spcBef>
              <a:spcAft>
                <a:spcPts val="0"/>
              </a:spcAft>
              <a:buNone/>
            </a:pPr>
            <a:r>
              <a:t/>
            </a:r>
            <a:endParaRPr sz="1700">
              <a:latin typeface="Cabin"/>
              <a:ea typeface="Cabin"/>
              <a:cs typeface="Cabin"/>
              <a:sym typeface="Cabin"/>
            </a:endParaRPr>
          </a:p>
          <a:p>
            <a:pPr indent="0" lvl="0" marL="0" rtl="0" algn="l">
              <a:spcBef>
                <a:spcPts val="0"/>
              </a:spcBef>
              <a:spcAft>
                <a:spcPts val="0"/>
              </a:spcAft>
              <a:buNone/>
            </a:pPr>
            <a:r>
              <a:rPr lang="en">
                <a:latin typeface="Cabin"/>
                <a:ea typeface="Cabin"/>
                <a:cs typeface="Cabin"/>
                <a:sym typeface="Cabin"/>
              </a:rPr>
              <a:t>Did you participate in job shadowing or an internship this year? (Grades K-12)</a:t>
            </a:r>
            <a:endParaRPr>
              <a:latin typeface="Cabin"/>
              <a:ea typeface="Cabin"/>
              <a:cs typeface="Cabin"/>
              <a:sym typeface="Cabin"/>
            </a:endParaRPr>
          </a:p>
          <a:p>
            <a:pPr indent="0" lvl="0" marL="0" rtl="0" algn="l">
              <a:spcBef>
                <a:spcPts val="0"/>
              </a:spcBef>
              <a:spcAft>
                <a:spcPts val="0"/>
              </a:spcAft>
              <a:buNone/>
            </a:pPr>
            <a:r>
              <a:rPr lang="en">
                <a:latin typeface="Cabin"/>
                <a:ea typeface="Cabin"/>
                <a:cs typeface="Cabin"/>
                <a:sym typeface="Cabin"/>
              </a:rPr>
              <a:t>  Yes           24% (465/1952)</a:t>
            </a:r>
            <a:endParaRPr>
              <a:latin typeface="Cabin"/>
              <a:ea typeface="Cabin"/>
              <a:cs typeface="Cabin"/>
              <a:sym typeface="Cabin"/>
            </a:endParaRPr>
          </a:p>
          <a:p>
            <a:pPr indent="0" lvl="0" marL="0" rtl="0" algn="l">
              <a:spcBef>
                <a:spcPts val="0"/>
              </a:spcBef>
              <a:spcAft>
                <a:spcPts val="0"/>
              </a:spcAft>
              <a:buNone/>
            </a:pPr>
            <a:r>
              <a:rPr lang="en">
                <a:latin typeface="Cabin"/>
                <a:ea typeface="Cabin"/>
                <a:cs typeface="Cabin"/>
                <a:sym typeface="Cabin"/>
              </a:rPr>
              <a:t>  No           67%  (1308/1952)</a:t>
            </a:r>
            <a:endParaRPr>
              <a:latin typeface="Cabin"/>
              <a:ea typeface="Cabin"/>
              <a:cs typeface="Cabin"/>
              <a:sym typeface="Cabin"/>
            </a:endParaRPr>
          </a:p>
          <a:p>
            <a:pPr indent="0" lvl="0" marL="0" rtl="0" algn="l">
              <a:spcBef>
                <a:spcPts val="0"/>
              </a:spcBef>
              <a:spcAft>
                <a:spcPts val="0"/>
              </a:spcAft>
              <a:buNone/>
            </a:pPr>
            <a:r>
              <a:rPr lang="en">
                <a:latin typeface="Cabin"/>
                <a:ea typeface="Cabin"/>
                <a:cs typeface="Cabin"/>
                <a:sym typeface="Cabin"/>
              </a:rPr>
              <a:t>  Not sure   9%  (179/1942)</a:t>
            </a:r>
            <a:endParaRPr sz="1800">
              <a:solidFill>
                <a:schemeClr val="dk1"/>
              </a:solidFill>
              <a:latin typeface="Cabin"/>
              <a:ea typeface="Cabin"/>
              <a:cs typeface="Cabin"/>
              <a:sym typeface="Cabin"/>
            </a:endParaRPr>
          </a:p>
        </p:txBody>
      </p:sp>
      <p:sp>
        <p:nvSpPr>
          <p:cNvPr id="1496" name="Google Shape;1496;p67"/>
          <p:cNvSpPr txBox="1"/>
          <p:nvPr/>
        </p:nvSpPr>
        <p:spPr>
          <a:xfrm>
            <a:off x="428625" y="93750"/>
            <a:ext cx="7045500" cy="5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accent2"/>
                </a:solidFill>
                <a:latin typeface="Ranchers"/>
                <a:ea typeface="Ranchers"/>
                <a:cs typeface="Ranchers"/>
                <a:sym typeface="Ranchers"/>
              </a:rPr>
              <a:t>Standards and Competency Related Data</a:t>
            </a:r>
            <a:endParaRPr sz="2800">
              <a:solidFill>
                <a:schemeClr val="accent2"/>
              </a:solidFill>
              <a:latin typeface="Ranchers"/>
              <a:ea typeface="Ranchers"/>
              <a:cs typeface="Ranchers"/>
              <a:sym typeface="Rancher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424"/>
                                        </p:tgtEl>
                                        <p:attrNameLst>
                                          <p:attrName>style.visibility</p:attrName>
                                        </p:attrNameLst>
                                      </p:cBhvr>
                                      <p:to>
                                        <p:strVal val="visible"/>
                                      </p:to>
                                    </p:set>
                                    <p:anim calcmode="lin" valueType="num">
                                      <p:cBhvr additive="base">
                                        <p:cTn dur="1000"/>
                                        <p:tgtEl>
                                          <p:spTgt spid="142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1441"/>
                                        </p:tgtEl>
                                        <p:attrNameLst>
                                          <p:attrName>style.visibility</p:attrName>
                                        </p:attrNameLst>
                                      </p:cBhvr>
                                      <p:to>
                                        <p:strVal val="visible"/>
                                      </p:to>
                                    </p:set>
                                    <p:anim calcmode="lin" valueType="num">
                                      <p:cBhvr additive="base">
                                        <p:cTn dur="1000"/>
                                        <p:tgtEl>
                                          <p:spTgt spid="144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0"/>
                                  </p:stCondLst>
                                  <p:childTnLst>
                                    <p:set>
                                      <p:cBhvr>
                                        <p:cTn dur="1" fill="hold">
                                          <p:stCondLst>
                                            <p:cond delay="0"/>
                                          </p:stCondLst>
                                        </p:cTn>
                                        <p:tgtEl>
                                          <p:spTgt spid="1455"/>
                                        </p:tgtEl>
                                        <p:attrNameLst>
                                          <p:attrName>style.visibility</p:attrName>
                                        </p:attrNameLst>
                                      </p:cBhvr>
                                      <p:to>
                                        <p:strVal val="visible"/>
                                      </p:to>
                                    </p:set>
                                    <p:anim calcmode="lin" valueType="num">
                                      <p:cBhvr additive="base">
                                        <p:cTn dur="1000"/>
                                        <p:tgtEl>
                                          <p:spTgt spid="145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1">
                                  <p:stCondLst>
                                    <p:cond delay="0"/>
                                  </p:stCondLst>
                                  <p:childTnLst>
                                    <p:set>
                                      <p:cBhvr>
                                        <p:cTn dur="1" fill="hold">
                                          <p:stCondLst>
                                            <p:cond delay="0"/>
                                          </p:stCondLst>
                                        </p:cTn>
                                        <p:tgtEl>
                                          <p:spTgt spid="1491"/>
                                        </p:tgtEl>
                                        <p:attrNameLst>
                                          <p:attrName>style.visibility</p:attrName>
                                        </p:attrNameLst>
                                      </p:cBhvr>
                                      <p:to>
                                        <p:strVal val="visible"/>
                                      </p:to>
                                    </p:set>
                                    <p:anim calcmode="lin" valueType="num">
                                      <p:cBhvr additive="base">
                                        <p:cTn dur="1100"/>
                                        <p:tgtEl>
                                          <p:spTgt spid="149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0" name="Shape 1500"/>
        <p:cNvGrpSpPr/>
        <p:nvPr/>
      </p:nvGrpSpPr>
      <p:grpSpPr>
        <a:xfrm>
          <a:off x="0" y="0"/>
          <a:ext cx="0" cy="0"/>
          <a:chOff x="0" y="0"/>
          <a:chExt cx="0" cy="0"/>
        </a:xfrm>
      </p:grpSpPr>
      <p:grpSp>
        <p:nvGrpSpPr>
          <p:cNvPr id="1501" name="Google Shape;1501;p68"/>
          <p:cNvGrpSpPr/>
          <p:nvPr/>
        </p:nvGrpSpPr>
        <p:grpSpPr>
          <a:xfrm>
            <a:off x="-1873599" y="3113813"/>
            <a:ext cx="1305775" cy="1085423"/>
            <a:chOff x="3612801" y="827813"/>
            <a:chExt cx="1305775" cy="1085423"/>
          </a:xfrm>
        </p:grpSpPr>
        <p:sp>
          <p:nvSpPr>
            <p:cNvPr id="1502" name="Google Shape;1502;p68"/>
            <p:cNvSpPr/>
            <p:nvPr/>
          </p:nvSpPr>
          <p:spPr>
            <a:xfrm flipH="1" rot="-3574536">
              <a:off x="3983710" y="778973"/>
              <a:ext cx="563957" cy="1183103"/>
            </a:xfrm>
            <a:custGeom>
              <a:rect b="b" l="l" r="r" t="t"/>
              <a:pathLst>
                <a:path extrusionOk="0" h="209484" w="99856">
                  <a:moveTo>
                    <a:pt x="85501" y="200586"/>
                  </a:moveTo>
                  <a:lnTo>
                    <a:pt x="66191" y="174708"/>
                  </a:lnTo>
                  <a:lnTo>
                    <a:pt x="0" y="12292"/>
                  </a:lnTo>
                  <a:lnTo>
                    <a:pt x="1765" y="10081"/>
                  </a:lnTo>
                  <a:cubicBezTo>
                    <a:pt x="3844" y="7486"/>
                    <a:pt x="6255" y="5350"/>
                    <a:pt x="8935" y="3731"/>
                  </a:cubicBezTo>
                  <a:cubicBezTo>
                    <a:pt x="11140" y="2398"/>
                    <a:pt x="13538" y="1411"/>
                    <a:pt x="16043" y="802"/>
                  </a:cubicBezTo>
                  <a:cubicBezTo>
                    <a:pt x="17953" y="275"/>
                    <a:pt x="19924" y="5"/>
                    <a:pt x="21905" y="0"/>
                  </a:cubicBezTo>
                  <a:cubicBezTo>
                    <a:pt x="23203" y="0"/>
                    <a:pt x="24498" y="118"/>
                    <a:pt x="25775" y="355"/>
                  </a:cubicBezTo>
                  <a:cubicBezTo>
                    <a:pt x="25927" y="380"/>
                    <a:pt x="26032" y="401"/>
                    <a:pt x="26084" y="414"/>
                  </a:cubicBezTo>
                  <a:lnTo>
                    <a:pt x="28576" y="946"/>
                  </a:lnTo>
                  <a:lnTo>
                    <a:pt x="33924" y="14070"/>
                  </a:lnTo>
                  <a:lnTo>
                    <a:pt x="33945" y="14088"/>
                  </a:lnTo>
                  <a:lnTo>
                    <a:pt x="34305" y="15000"/>
                  </a:lnTo>
                  <a:lnTo>
                    <a:pt x="36168" y="19569"/>
                  </a:lnTo>
                  <a:lnTo>
                    <a:pt x="44273" y="40293"/>
                  </a:lnTo>
                  <a:lnTo>
                    <a:pt x="92938" y="163807"/>
                  </a:lnTo>
                  <a:lnTo>
                    <a:pt x="97289" y="193735"/>
                  </a:lnTo>
                  <a:lnTo>
                    <a:pt x="99856" y="205914"/>
                  </a:lnTo>
                  <a:lnTo>
                    <a:pt x="91093" y="209483"/>
                  </a:lnTo>
                  <a:close/>
                </a:path>
              </a:pathLst>
            </a:custGeom>
            <a:solidFill>
              <a:schemeClr val="dk2"/>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03" name="Google Shape;1503;p68"/>
            <p:cNvGrpSpPr/>
            <p:nvPr/>
          </p:nvGrpSpPr>
          <p:grpSpPr>
            <a:xfrm>
              <a:off x="3696293" y="916124"/>
              <a:ext cx="1154910" cy="943430"/>
              <a:chOff x="3696293" y="916124"/>
              <a:chExt cx="1154910" cy="943430"/>
            </a:xfrm>
          </p:grpSpPr>
          <p:sp>
            <p:nvSpPr>
              <p:cNvPr id="1504" name="Google Shape;1504;p68"/>
              <p:cNvSpPr/>
              <p:nvPr/>
            </p:nvSpPr>
            <p:spPr>
              <a:xfrm flipH="1" rot="-3574536">
                <a:off x="4039029" y="856012"/>
                <a:ext cx="469437" cy="1063654"/>
              </a:xfrm>
              <a:custGeom>
                <a:rect b="b" l="l" r="r" t="t"/>
                <a:pathLst>
                  <a:path extrusionOk="0" h="188334" w="83120">
                    <a:moveTo>
                      <a:pt x="60140" y="159546"/>
                    </a:moveTo>
                    <a:lnTo>
                      <a:pt x="1" y="11981"/>
                    </a:lnTo>
                    <a:cubicBezTo>
                      <a:pt x="1" y="11981"/>
                      <a:pt x="6890" y="0"/>
                      <a:pt x="19549" y="4014"/>
                    </a:cubicBezTo>
                    <a:lnTo>
                      <a:pt x="77969" y="152281"/>
                    </a:lnTo>
                    <a:lnTo>
                      <a:pt x="83119" y="187709"/>
                    </a:lnTo>
                    <a:lnTo>
                      <a:pt x="81618" y="188333"/>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68"/>
              <p:cNvSpPr/>
              <p:nvPr/>
            </p:nvSpPr>
            <p:spPr>
              <a:xfrm flipH="1" rot="-3574536">
                <a:off x="4039029" y="856012"/>
                <a:ext cx="469437" cy="1063654"/>
              </a:xfrm>
              <a:custGeom>
                <a:rect b="b" l="l" r="r" t="t"/>
                <a:pathLst>
                  <a:path extrusionOk="0" h="188334" w="83120">
                    <a:moveTo>
                      <a:pt x="60140" y="159546"/>
                    </a:moveTo>
                    <a:lnTo>
                      <a:pt x="1" y="11981"/>
                    </a:lnTo>
                    <a:cubicBezTo>
                      <a:pt x="1" y="11981"/>
                      <a:pt x="6890" y="0"/>
                      <a:pt x="19549" y="4014"/>
                    </a:cubicBezTo>
                    <a:lnTo>
                      <a:pt x="77969" y="152281"/>
                    </a:lnTo>
                    <a:lnTo>
                      <a:pt x="83119" y="187709"/>
                    </a:lnTo>
                    <a:lnTo>
                      <a:pt x="81618" y="188333"/>
                    </a:lnTo>
                    <a:close/>
                  </a:path>
                </a:pathLst>
              </a:custGeom>
              <a:gradFill>
                <a:gsLst>
                  <a:gs pos="0">
                    <a:srgbClr val="000000">
                      <a:alpha val="14509"/>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06" name="Google Shape;1506;p68"/>
            <p:cNvSpPr/>
            <p:nvPr/>
          </p:nvSpPr>
          <p:spPr>
            <a:xfrm flipH="1" rot="-3574536">
              <a:off x="4489417" y="1652659"/>
              <a:ext cx="124927" cy="185284"/>
            </a:xfrm>
            <a:custGeom>
              <a:rect b="b" l="l" r="r" t="t"/>
              <a:pathLst>
                <a:path extrusionOk="0" h="32807" w="22120">
                  <a:moveTo>
                    <a:pt x="1" y="7265"/>
                  </a:moveTo>
                  <a:cubicBezTo>
                    <a:pt x="1" y="7265"/>
                    <a:pt x="7304" y="604"/>
                    <a:pt x="17828" y="0"/>
                  </a:cubicBezTo>
                  <a:lnTo>
                    <a:pt x="22119" y="29525"/>
                  </a:lnTo>
                  <a:lnTo>
                    <a:pt x="19056" y="32807"/>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68"/>
            <p:cNvSpPr/>
            <p:nvPr/>
          </p:nvSpPr>
          <p:spPr>
            <a:xfrm flipH="1" rot="-3574536">
              <a:off x="4594068" y="1821114"/>
              <a:ext cx="27290" cy="50366"/>
            </a:xfrm>
            <a:custGeom>
              <a:rect b="b" l="l" r="r" t="t"/>
              <a:pathLst>
                <a:path extrusionOk="0" h="8918" w="4832">
                  <a:moveTo>
                    <a:pt x="1" y="3282"/>
                  </a:moveTo>
                  <a:lnTo>
                    <a:pt x="3064" y="0"/>
                  </a:lnTo>
                  <a:lnTo>
                    <a:pt x="4832" y="8391"/>
                  </a:lnTo>
                  <a:lnTo>
                    <a:pt x="3542" y="8917"/>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68"/>
            <p:cNvSpPr/>
            <p:nvPr/>
          </p:nvSpPr>
          <p:spPr>
            <a:xfrm flipH="1" rot="-3574536">
              <a:off x="3921825" y="962050"/>
              <a:ext cx="162004" cy="201222"/>
            </a:xfrm>
            <a:custGeom>
              <a:rect b="b" l="l" r="r" t="t"/>
              <a:pathLst>
                <a:path extrusionOk="0" h="35629" w="28685">
                  <a:moveTo>
                    <a:pt x="10154" y="35628"/>
                  </a:moveTo>
                  <a:cubicBezTo>
                    <a:pt x="10154" y="35628"/>
                    <a:pt x="13201" y="30666"/>
                    <a:pt x="28685" y="26112"/>
                  </a:cubicBezTo>
                  <a:lnTo>
                    <a:pt x="19549" y="2750"/>
                  </a:lnTo>
                  <a:cubicBezTo>
                    <a:pt x="19549" y="2750"/>
                    <a:pt x="13171" y="0"/>
                    <a:pt x="0" y="10716"/>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68"/>
            <p:cNvSpPr/>
            <p:nvPr/>
          </p:nvSpPr>
          <p:spPr>
            <a:xfrm flipH="1" rot="-3574536">
              <a:off x="3852664" y="891784"/>
              <a:ext cx="147755" cy="149003"/>
            </a:xfrm>
            <a:custGeom>
              <a:rect b="b" l="l" r="r" t="t"/>
              <a:pathLst>
                <a:path extrusionOk="0" h="26383" w="26162">
                  <a:moveTo>
                    <a:pt x="6613" y="26382"/>
                  </a:moveTo>
                  <a:lnTo>
                    <a:pt x="1" y="10154"/>
                  </a:lnTo>
                  <a:cubicBezTo>
                    <a:pt x="1" y="10154"/>
                    <a:pt x="8386" y="0"/>
                    <a:pt x="19547" y="2187"/>
                  </a:cubicBezTo>
                  <a:lnTo>
                    <a:pt x="26162" y="18416"/>
                  </a:lnTo>
                  <a:cubicBezTo>
                    <a:pt x="26162" y="18416"/>
                    <a:pt x="14891" y="18413"/>
                    <a:pt x="6613" y="26382"/>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68"/>
            <p:cNvSpPr/>
            <p:nvPr/>
          </p:nvSpPr>
          <p:spPr>
            <a:xfrm flipH="1" rot="-3574536">
              <a:off x="3840762" y="897377"/>
              <a:ext cx="110401" cy="58584"/>
            </a:xfrm>
            <a:custGeom>
              <a:rect b="b" l="l" r="r" t="t"/>
              <a:pathLst>
                <a:path extrusionOk="0" h="10373" w="19548">
                  <a:moveTo>
                    <a:pt x="1" y="10372"/>
                  </a:moveTo>
                  <a:cubicBezTo>
                    <a:pt x="1" y="10372"/>
                    <a:pt x="7217" y="5955"/>
                    <a:pt x="19547" y="2406"/>
                  </a:cubicBezTo>
                  <a:cubicBezTo>
                    <a:pt x="19547" y="2406"/>
                    <a:pt x="8302" y="0"/>
                    <a:pt x="1" y="10372"/>
                  </a:cubicBez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68"/>
            <p:cNvSpPr/>
            <p:nvPr/>
          </p:nvSpPr>
          <p:spPr>
            <a:xfrm flipH="1" rot="-3574536">
              <a:off x="3998543" y="1098431"/>
              <a:ext cx="106013" cy="53749"/>
            </a:xfrm>
            <a:custGeom>
              <a:rect b="b" l="l" r="r" t="t"/>
              <a:pathLst>
                <a:path extrusionOk="0" h="9517" w="18771">
                  <a:moveTo>
                    <a:pt x="1" y="9516"/>
                  </a:moveTo>
                  <a:cubicBezTo>
                    <a:pt x="1" y="9516"/>
                    <a:pt x="5788" y="3441"/>
                    <a:pt x="18771" y="589"/>
                  </a:cubicBezTo>
                  <a:lnTo>
                    <a:pt x="18532" y="0"/>
                  </a:lnTo>
                  <a:cubicBezTo>
                    <a:pt x="18532" y="0"/>
                    <a:pt x="5248" y="3099"/>
                    <a:pt x="1" y="9516"/>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68"/>
            <p:cNvSpPr/>
            <p:nvPr/>
          </p:nvSpPr>
          <p:spPr>
            <a:xfrm flipH="1" rot="-3574536">
              <a:off x="3970316" y="1066621"/>
              <a:ext cx="108537" cy="45712"/>
            </a:xfrm>
            <a:custGeom>
              <a:rect b="b" l="l" r="r" t="t"/>
              <a:pathLst>
                <a:path extrusionOk="0" h="8094" w="19218">
                  <a:moveTo>
                    <a:pt x="0" y="8093"/>
                  </a:moveTo>
                  <a:cubicBezTo>
                    <a:pt x="0" y="8093"/>
                    <a:pt x="9221" y="1"/>
                    <a:pt x="19217" y="260"/>
                  </a:cubicBezTo>
                  <a:cubicBezTo>
                    <a:pt x="19217" y="263"/>
                    <a:pt x="9627" y="558"/>
                    <a:pt x="0" y="8093"/>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68"/>
            <p:cNvSpPr/>
            <p:nvPr/>
          </p:nvSpPr>
          <p:spPr>
            <a:xfrm flipH="1" rot="-3574536">
              <a:off x="3933216" y="1016532"/>
              <a:ext cx="107566" cy="46650"/>
            </a:xfrm>
            <a:custGeom>
              <a:rect b="b" l="l" r="r" t="t"/>
              <a:pathLst>
                <a:path extrusionOk="0" h="8260" w="19046">
                  <a:moveTo>
                    <a:pt x="1" y="8260"/>
                  </a:moveTo>
                  <a:cubicBezTo>
                    <a:pt x="1" y="8260"/>
                    <a:pt x="8075" y="1701"/>
                    <a:pt x="19046" y="0"/>
                  </a:cubicBezTo>
                  <a:cubicBezTo>
                    <a:pt x="19043" y="0"/>
                    <a:pt x="9080" y="2169"/>
                    <a:pt x="1" y="8260"/>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68"/>
            <p:cNvSpPr/>
            <p:nvPr/>
          </p:nvSpPr>
          <p:spPr>
            <a:xfrm flipH="1" rot="-3574037">
              <a:off x="4103385" y="1095312"/>
              <a:ext cx="272183" cy="620802"/>
            </a:xfrm>
            <a:custGeom>
              <a:rect b="b" l="l" r="r" t="t"/>
              <a:pathLst>
                <a:path extrusionOk="0" h="121999" w="53489">
                  <a:moveTo>
                    <a:pt x="30835" y="59330"/>
                  </a:moveTo>
                  <a:cubicBezTo>
                    <a:pt x="44360" y="92512"/>
                    <a:pt x="53488" y="120156"/>
                    <a:pt x="51227" y="121076"/>
                  </a:cubicBezTo>
                  <a:cubicBezTo>
                    <a:pt x="48968" y="121999"/>
                    <a:pt x="36173" y="95848"/>
                    <a:pt x="22650" y="62666"/>
                  </a:cubicBezTo>
                  <a:cubicBezTo>
                    <a:pt x="9128" y="29487"/>
                    <a:pt x="0" y="1841"/>
                    <a:pt x="2259" y="921"/>
                  </a:cubicBezTo>
                  <a:cubicBezTo>
                    <a:pt x="4518" y="1"/>
                    <a:pt x="17313" y="26151"/>
                    <a:pt x="30835" y="59330"/>
                  </a:cubicBez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68"/>
            <p:cNvSpPr/>
            <p:nvPr/>
          </p:nvSpPr>
          <p:spPr>
            <a:xfrm flipH="1" rot="-3574536">
              <a:off x="3852664" y="891784"/>
              <a:ext cx="147755" cy="149003"/>
            </a:xfrm>
            <a:custGeom>
              <a:rect b="b" l="l" r="r" t="t"/>
              <a:pathLst>
                <a:path extrusionOk="0" h="26383" w="26162">
                  <a:moveTo>
                    <a:pt x="6613" y="26382"/>
                  </a:moveTo>
                  <a:lnTo>
                    <a:pt x="1" y="10154"/>
                  </a:lnTo>
                  <a:cubicBezTo>
                    <a:pt x="1" y="10154"/>
                    <a:pt x="8386" y="0"/>
                    <a:pt x="19547" y="2187"/>
                  </a:cubicBezTo>
                  <a:lnTo>
                    <a:pt x="26162" y="18416"/>
                  </a:lnTo>
                  <a:cubicBezTo>
                    <a:pt x="26162" y="18416"/>
                    <a:pt x="14891" y="18413"/>
                    <a:pt x="6613" y="26382"/>
                  </a:cubicBezTo>
                  <a:close/>
                </a:path>
              </a:pathLst>
            </a:custGeom>
            <a:gradFill>
              <a:gsLst>
                <a:gs pos="0">
                  <a:srgbClr val="000000">
                    <a:alpha val="14509"/>
                  </a:srgbClr>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68"/>
            <p:cNvSpPr/>
            <p:nvPr/>
          </p:nvSpPr>
          <p:spPr>
            <a:xfrm flipH="1" rot="-3574536">
              <a:off x="4489417" y="1652659"/>
              <a:ext cx="124927" cy="185284"/>
            </a:xfrm>
            <a:custGeom>
              <a:rect b="b" l="l" r="r" t="t"/>
              <a:pathLst>
                <a:path extrusionOk="0" h="32807" w="22120">
                  <a:moveTo>
                    <a:pt x="1" y="7265"/>
                  </a:moveTo>
                  <a:cubicBezTo>
                    <a:pt x="1" y="7265"/>
                    <a:pt x="7304" y="604"/>
                    <a:pt x="17828" y="0"/>
                  </a:cubicBezTo>
                  <a:lnTo>
                    <a:pt x="22119" y="29525"/>
                  </a:lnTo>
                  <a:lnTo>
                    <a:pt x="19056" y="32807"/>
                  </a:lnTo>
                  <a:close/>
                </a:path>
              </a:pathLst>
            </a:custGeom>
            <a:gradFill>
              <a:gsLst>
                <a:gs pos="0">
                  <a:srgbClr val="000000">
                    <a:alpha val="14509"/>
                  </a:srgbClr>
                </a:gs>
                <a:gs pos="100000">
                  <a:schemeClr val="accent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17" name="Google Shape;1517;p68">
            <a:hlinkClick action="ppaction://hlinksldjump" r:id="rId3"/>
          </p:cNvPr>
          <p:cNvSpPr/>
          <p:nvPr/>
        </p:nvSpPr>
        <p:spPr>
          <a:xfrm>
            <a:off x="4229094" y="4726852"/>
            <a:ext cx="685819" cy="280867"/>
          </a:xfrm>
          <a:custGeom>
            <a:rect b="b" l="l" r="r" t="t"/>
            <a:pathLst>
              <a:path extrusionOk="0" h="67516" w="58592">
                <a:moveTo>
                  <a:pt x="1" y="1"/>
                </a:moveTo>
                <a:lnTo>
                  <a:pt x="1" y="67516"/>
                </a:lnTo>
                <a:lnTo>
                  <a:pt x="58592" y="67516"/>
                </a:lnTo>
                <a:lnTo>
                  <a:pt x="58592" y="1"/>
                </a:lnTo>
                <a:close/>
              </a:path>
            </a:pathLst>
          </a:custGeom>
          <a:solidFill>
            <a:schemeClr val="accent4"/>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anchers"/>
                <a:ea typeface="Ranchers"/>
                <a:cs typeface="Ranchers"/>
                <a:sym typeface="Ranchers"/>
              </a:rPr>
              <a:t>HOME</a:t>
            </a:r>
            <a:endParaRPr>
              <a:solidFill>
                <a:schemeClr val="dk1"/>
              </a:solidFill>
              <a:latin typeface="Ranchers"/>
              <a:ea typeface="Ranchers"/>
              <a:cs typeface="Ranchers"/>
              <a:sym typeface="Ranchers"/>
            </a:endParaRPr>
          </a:p>
        </p:txBody>
      </p:sp>
      <p:sp>
        <p:nvSpPr>
          <p:cNvPr id="1518" name="Google Shape;1518;p68">
            <a:hlinkClick action="ppaction://hlinkshowjump?jump=nextslide"/>
          </p:cNvPr>
          <p:cNvSpPr/>
          <p:nvPr/>
        </p:nvSpPr>
        <p:spPr>
          <a:xfrm flipH="1">
            <a:off x="5013672" y="4776018"/>
            <a:ext cx="447913" cy="182546"/>
          </a:xfrm>
          <a:custGeom>
            <a:rect b="b" l="l" r="r" t="t"/>
            <a:pathLst>
              <a:path extrusionOk="0" h="18795" w="65151">
                <a:moveTo>
                  <a:pt x="13789" y="1"/>
                </a:moveTo>
                <a:lnTo>
                  <a:pt x="0" y="9309"/>
                </a:lnTo>
                <a:lnTo>
                  <a:pt x="13789" y="18795"/>
                </a:lnTo>
                <a:lnTo>
                  <a:pt x="65151" y="18795"/>
                </a:lnTo>
                <a:lnTo>
                  <a:pt x="65151" y="1"/>
                </a:lnTo>
                <a:close/>
              </a:path>
            </a:pathLst>
          </a:custGeom>
          <a:solidFill>
            <a:schemeClr val="lt2"/>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2EF69"/>
              </a:solidFill>
            </a:endParaRPr>
          </a:p>
        </p:txBody>
      </p:sp>
      <p:sp>
        <p:nvSpPr>
          <p:cNvPr id="1519" name="Google Shape;1519;p68">
            <a:hlinkClick action="ppaction://hlinkshowjump?jump=previousslide"/>
          </p:cNvPr>
          <p:cNvSpPr/>
          <p:nvPr/>
        </p:nvSpPr>
        <p:spPr>
          <a:xfrm>
            <a:off x="3682422" y="4776018"/>
            <a:ext cx="447913" cy="182546"/>
          </a:xfrm>
          <a:custGeom>
            <a:rect b="b" l="l" r="r" t="t"/>
            <a:pathLst>
              <a:path extrusionOk="0" h="18795" w="65151">
                <a:moveTo>
                  <a:pt x="13789" y="1"/>
                </a:moveTo>
                <a:lnTo>
                  <a:pt x="0" y="9309"/>
                </a:lnTo>
                <a:lnTo>
                  <a:pt x="13789" y="18795"/>
                </a:lnTo>
                <a:lnTo>
                  <a:pt x="65151" y="18795"/>
                </a:lnTo>
                <a:lnTo>
                  <a:pt x="65151" y="1"/>
                </a:lnTo>
                <a:close/>
              </a:path>
            </a:pathLst>
          </a:custGeom>
          <a:solidFill>
            <a:schemeClr val="accent1"/>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2EF69"/>
              </a:solidFill>
            </a:endParaRPr>
          </a:p>
        </p:txBody>
      </p:sp>
      <p:sp>
        <p:nvSpPr>
          <p:cNvPr id="1520" name="Google Shape;1520;p68"/>
          <p:cNvSpPr txBox="1"/>
          <p:nvPr>
            <p:ph idx="2" type="subTitle"/>
          </p:nvPr>
        </p:nvSpPr>
        <p:spPr>
          <a:xfrm>
            <a:off x="4890900" y="1238200"/>
            <a:ext cx="3415200" cy="315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700"/>
          </a:p>
        </p:txBody>
      </p:sp>
      <p:pic>
        <p:nvPicPr>
          <p:cNvPr id="1521" name="Google Shape;1521;p68"/>
          <p:cNvPicPr preferRelativeResize="0"/>
          <p:nvPr/>
        </p:nvPicPr>
        <p:blipFill rotWithShape="1">
          <a:blip r:embed="rId4">
            <a:alphaModFix/>
          </a:blip>
          <a:srcRect b="0" l="0" r="0" t="0"/>
          <a:stretch/>
        </p:blipFill>
        <p:spPr>
          <a:xfrm>
            <a:off x="66975" y="562400"/>
            <a:ext cx="9004401" cy="4095151"/>
          </a:xfrm>
          <a:prstGeom prst="rect">
            <a:avLst/>
          </a:prstGeom>
          <a:noFill/>
          <a:ln>
            <a:noFill/>
          </a:ln>
        </p:spPr>
      </p:pic>
      <p:sp>
        <p:nvSpPr>
          <p:cNvPr id="1522" name="Google Shape;1522;p68"/>
          <p:cNvSpPr txBox="1"/>
          <p:nvPr/>
        </p:nvSpPr>
        <p:spPr>
          <a:xfrm>
            <a:off x="200925" y="107150"/>
            <a:ext cx="7809000" cy="38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chemeClr val="dk1"/>
              </a:solidFill>
              <a:latin typeface="Cabin"/>
              <a:ea typeface="Cabin"/>
              <a:cs typeface="Cabin"/>
              <a:sym typeface="Cabi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6" name="Shape 1526"/>
        <p:cNvGrpSpPr/>
        <p:nvPr/>
      </p:nvGrpSpPr>
      <p:grpSpPr>
        <a:xfrm>
          <a:off x="0" y="0"/>
          <a:ext cx="0" cy="0"/>
          <a:chOff x="0" y="0"/>
          <a:chExt cx="0" cy="0"/>
        </a:xfrm>
      </p:grpSpPr>
      <p:sp>
        <p:nvSpPr>
          <p:cNvPr id="1527" name="Google Shape;1527;p69"/>
          <p:cNvSpPr txBox="1"/>
          <p:nvPr>
            <p:ph idx="1" type="subTitle"/>
          </p:nvPr>
        </p:nvSpPr>
        <p:spPr>
          <a:xfrm>
            <a:off x="3147725" y="701675"/>
            <a:ext cx="5813400" cy="365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School counselors need a career exploration program in their school to ensure that students are adequately prepared for their future academic and career paths. Such programs are essential as they promote career readiness by helping students understand their interests, strengths, and potential career options, enabling informed decision-making. These programs enhance academic engagement and motivation by demonstrating the relevance of education to future opportunities, thereby increasing student drive to succeed. Additionally, career exploration programs can reduce dropout rates by providing students with a sense of purpose and direction, and by offering mentorship and support systems. </a:t>
            </a:r>
            <a:endParaRPr/>
          </a:p>
        </p:txBody>
      </p:sp>
      <p:sp>
        <p:nvSpPr>
          <p:cNvPr id="1528" name="Google Shape;1528;p69"/>
          <p:cNvSpPr txBox="1"/>
          <p:nvPr>
            <p:ph type="title"/>
          </p:nvPr>
        </p:nvSpPr>
        <p:spPr>
          <a:xfrm>
            <a:off x="1574400" y="-143425"/>
            <a:ext cx="4364400" cy="8451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SzPts val="990"/>
              <a:buNone/>
            </a:pPr>
            <a:r>
              <a:rPr lang="en" sz="3900"/>
              <a:t>Data Analysis</a:t>
            </a:r>
            <a:endParaRPr sz="3900"/>
          </a:p>
        </p:txBody>
      </p:sp>
      <p:sp>
        <p:nvSpPr>
          <p:cNvPr id="1529" name="Google Shape;1529;p69"/>
          <p:cNvSpPr/>
          <p:nvPr/>
        </p:nvSpPr>
        <p:spPr>
          <a:xfrm rot="8334393">
            <a:off x="585398" y="-711479"/>
            <a:ext cx="1533658" cy="1564824"/>
          </a:xfrm>
          <a:custGeom>
            <a:rect b="b" l="l" r="r" t="t"/>
            <a:pathLst>
              <a:path extrusionOk="0" h="156807" w="153684">
                <a:moveTo>
                  <a:pt x="15669" y="10819"/>
                </a:moveTo>
                <a:cubicBezTo>
                  <a:pt x="16226" y="10819"/>
                  <a:pt x="16788" y="10926"/>
                  <a:pt x="17324" y="11145"/>
                </a:cubicBezTo>
                <a:cubicBezTo>
                  <a:pt x="18935" y="11818"/>
                  <a:pt x="19994" y="13396"/>
                  <a:pt x="19994" y="15150"/>
                </a:cubicBezTo>
                <a:cubicBezTo>
                  <a:pt x="19994" y="17533"/>
                  <a:pt x="18052" y="19475"/>
                  <a:pt x="15669" y="19475"/>
                </a:cubicBezTo>
                <a:cubicBezTo>
                  <a:pt x="13914" y="19475"/>
                  <a:pt x="12336" y="18427"/>
                  <a:pt x="11663" y="16805"/>
                </a:cubicBezTo>
                <a:cubicBezTo>
                  <a:pt x="10990" y="15194"/>
                  <a:pt x="11365" y="13329"/>
                  <a:pt x="12601" y="12093"/>
                </a:cubicBezTo>
                <a:cubicBezTo>
                  <a:pt x="13429" y="11258"/>
                  <a:pt x="14539" y="10819"/>
                  <a:pt x="15669" y="10819"/>
                </a:cubicBezTo>
                <a:close/>
                <a:moveTo>
                  <a:pt x="30962" y="10819"/>
                </a:moveTo>
                <a:cubicBezTo>
                  <a:pt x="31519" y="10819"/>
                  <a:pt x="32081" y="10926"/>
                  <a:pt x="32617" y="11145"/>
                </a:cubicBezTo>
                <a:cubicBezTo>
                  <a:pt x="34228" y="11818"/>
                  <a:pt x="35287" y="13396"/>
                  <a:pt x="35287" y="15150"/>
                </a:cubicBezTo>
                <a:cubicBezTo>
                  <a:pt x="35287" y="17533"/>
                  <a:pt x="33345" y="19475"/>
                  <a:pt x="30962" y="19475"/>
                </a:cubicBezTo>
                <a:cubicBezTo>
                  <a:pt x="29207" y="19475"/>
                  <a:pt x="27630" y="18427"/>
                  <a:pt x="26956" y="16805"/>
                </a:cubicBezTo>
                <a:cubicBezTo>
                  <a:pt x="26294" y="15194"/>
                  <a:pt x="26659" y="13329"/>
                  <a:pt x="27894" y="12093"/>
                </a:cubicBezTo>
                <a:cubicBezTo>
                  <a:pt x="28722" y="11258"/>
                  <a:pt x="29832" y="10819"/>
                  <a:pt x="30962" y="10819"/>
                </a:cubicBezTo>
                <a:close/>
                <a:moveTo>
                  <a:pt x="46258" y="10819"/>
                </a:moveTo>
                <a:cubicBezTo>
                  <a:pt x="46814" y="10819"/>
                  <a:pt x="47375" y="10926"/>
                  <a:pt x="47910" y="11145"/>
                </a:cubicBezTo>
                <a:cubicBezTo>
                  <a:pt x="49521" y="11818"/>
                  <a:pt x="50581" y="13396"/>
                  <a:pt x="50581" y="15150"/>
                </a:cubicBezTo>
                <a:cubicBezTo>
                  <a:pt x="50581" y="17533"/>
                  <a:pt x="48650" y="19475"/>
                  <a:pt x="46255" y="19475"/>
                </a:cubicBezTo>
                <a:cubicBezTo>
                  <a:pt x="44501" y="19475"/>
                  <a:pt x="42923" y="18427"/>
                  <a:pt x="42250" y="16805"/>
                </a:cubicBezTo>
                <a:cubicBezTo>
                  <a:pt x="41588" y="15194"/>
                  <a:pt x="41952" y="13329"/>
                  <a:pt x="43188" y="12093"/>
                </a:cubicBezTo>
                <a:cubicBezTo>
                  <a:pt x="44023" y="11258"/>
                  <a:pt x="45130" y="10819"/>
                  <a:pt x="46258" y="10819"/>
                </a:cubicBezTo>
                <a:close/>
                <a:moveTo>
                  <a:pt x="61557" y="10819"/>
                </a:moveTo>
                <a:cubicBezTo>
                  <a:pt x="62112" y="10819"/>
                  <a:pt x="62672" y="10926"/>
                  <a:pt x="63204" y="11145"/>
                </a:cubicBezTo>
                <a:cubicBezTo>
                  <a:pt x="64826" y="11818"/>
                  <a:pt x="65874" y="13396"/>
                  <a:pt x="65874" y="15150"/>
                </a:cubicBezTo>
                <a:cubicBezTo>
                  <a:pt x="65874" y="17533"/>
                  <a:pt x="63943" y="19475"/>
                  <a:pt x="61549" y="19475"/>
                </a:cubicBezTo>
                <a:cubicBezTo>
                  <a:pt x="59794" y="19475"/>
                  <a:pt x="58216" y="18427"/>
                  <a:pt x="57554" y="16805"/>
                </a:cubicBezTo>
                <a:cubicBezTo>
                  <a:pt x="56881" y="15183"/>
                  <a:pt x="57245" y="13329"/>
                  <a:pt x="58492" y="12093"/>
                </a:cubicBezTo>
                <a:cubicBezTo>
                  <a:pt x="59320" y="11258"/>
                  <a:pt x="60430" y="10819"/>
                  <a:pt x="61557" y="10819"/>
                </a:cubicBezTo>
                <a:close/>
                <a:moveTo>
                  <a:pt x="76850" y="10819"/>
                </a:moveTo>
                <a:cubicBezTo>
                  <a:pt x="77406" y="10819"/>
                  <a:pt x="77965" y="10926"/>
                  <a:pt x="78497" y="11145"/>
                </a:cubicBezTo>
                <a:cubicBezTo>
                  <a:pt x="80119" y="11818"/>
                  <a:pt x="81167" y="13396"/>
                  <a:pt x="81167" y="15150"/>
                </a:cubicBezTo>
                <a:cubicBezTo>
                  <a:pt x="81167" y="17533"/>
                  <a:pt x="79236" y="19475"/>
                  <a:pt x="76842" y="19475"/>
                </a:cubicBezTo>
                <a:cubicBezTo>
                  <a:pt x="75099" y="19475"/>
                  <a:pt x="73521" y="18427"/>
                  <a:pt x="72848" y="16805"/>
                </a:cubicBezTo>
                <a:cubicBezTo>
                  <a:pt x="72175" y="15194"/>
                  <a:pt x="72550" y="13329"/>
                  <a:pt x="73786" y="12093"/>
                </a:cubicBezTo>
                <a:cubicBezTo>
                  <a:pt x="74613" y="11258"/>
                  <a:pt x="75723" y="10819"/>
                  <a:pt x="76850" y="10819"/>
                </a:cubicBezTo>
                <a:close/>
                <a:moveTo>
                  <a:pt x="92143" y="10819"/>
                </a:moveTo>
                <a:cubicBezTo>
                  <a:pt x="92699" y="10819"/>
                  <a:pt x="93259" y="10926"/>
                  <a:pt x="93790" y="11145"/>
                </a:cubicBezTo>
                <a:cubicBezTo>
                  <a:pt x="95412" y="11818"/>
                  <a:pt x="96472" y="13396"/>
                  <a:pt x="96472" y="15150"/>
                </a:cubicBezTo>
                <a:cubicBezTo>
                  <a:pt x="96472" y="17533"/>
                  <a:pt x="94530" y="19475"/>
                  <a:pt x="92146" y="19475"/>
                </a:cubicBezTo>
                <a:lnTo>
                  <a:pt x="92135" y="19475"/>
                </a:lnTo>
                <a:cubicBezTo>
                  <a:pt x="90392" y="19475"/>
                  <a:pt x="88814" y="18427"/>
                  <a:pt x="88141" y="16805"/>
                </a:cubicBezTo>
                <a:cubicBezTo>
                  <a:pt x="87468" y="15183"/>
                  <a:pt x="87843" y="13329"/>
                  <a:pt x="89079" y="12093"/>
                </a:cubicBezTo>
                <a:cubicBezTo>
                  <a:pt x="89907" y="11258"/>
                  <a:pt x="91017" y="10819"/>
                  <a:pt x="92143" y="10819"/>
                </a:cubicBezTo>
                <a:close/>
                <a:moveTo>
                  <a:pt x="107440" y="10819"/>
                </a:moveTo>
                <a:cubicBezTo>
                  <a:pt x="107997" y="10819"/>
                  <a:pt x="108559" y="10926"/>
                  <a:pt x="109095" y="11145"/>
                </a:cubicBezTo>
                <a:cubicBezTo>
                  <a:pt x="110706" y="11818"/>
                  <a:pt x="111765" y="13396"/>
                  <a:pt x="111765" y="15150"/>
                </a:cubicBezTo>
                <a:cubicBezTo>
                  <a:pt x="111765" y="17533"/>
                  <a:pt x="109823" y="19475"/>
                  <a:pt x="107440" y="19475"/>
                </a:cubicBezTo>
                <a:cubicBezTo>
                  <a:pt x="105685" y="19475"/>
                  <a:pt x="104107" y="18427"/>
                  <a:pt x="103434" y="16805"/>
                </a:cubicBezTo>
                <a:cubicBezTo>
                  <a:pt x="102761" y="15194"/>
                  <a:pt x="103136" y="13329"/>
                  <a:pt x="104372" y="12093"/>
                </a:cubicBezTo>
                <a:cubicBezTo>
                  <a:pt x="105200" y="11258"/>
                  <a:pt x="106310" y="10819"/>
                  <a:pt x="107440" y="10819"/>
                </a:cubicBezTo>
                <a:close/>
                <a:moveTo>
                  <a:pt x="122733" y="10819"/>
                </a:moveTo>
                <a:cubicBezTo>
                  <a:pt x="123291" y="10819"/>
                  <a:pt x="123853" y="10926"/>
                  <a:pt x="124388" y="11145"/>
                </a:cubicBezTo>
                <a:cubicBezTo>
                  <a:pt x="125999" y="11818"/>
                  <a:pt x="127059" y="13396"/>
                  <a:pt x="127059" y="15150"/>
                </a:cubicBezTo>
                <a:cubicBezTo>
                  <a:pt x="127059" y="17533"/>
                  <a:pt x="125116" y="19475"/>
                  <a:pt x="122733" y="19475"/>
                </a:cubicBezTo>
                <a:cubicBezTo>
                  <a:pt x="120979" y="19475"/>
                  <a:pt x="119401" y="18427"/>
                  <a:pt x="118728" y="16805"/>
                </a:cubicBezTo>
                <a:cubicBezTo>
                  <a:pt x="118066" y="15194"/>
                  <a:pt x="118430" y="13329"/>
                  <a:pt x="119666" y="12093"/>
                </a:cubicBezTo>
                <a:cubicBezTo>
                  <a:pt x="120493" y="11258"/>
                  <a:pt x="121603" y="10819"/>
                  <a:pt x="122733" y="10819"/>
                </a:cubicBezTo>
                <a:close/>
                <a:moveTo>
                  <a:pt x="138030" y="10819"/>
                </a:moveTo>
                <a:cubicBezTo>
                  <a:pt x="138585" y="10819"/>
                  <a:pt x="139146" y="10926"/>
                  <a:pt x="139682" y="11145"/>
                </a:cubicBezTo>
                <a:cubicBezTo>
                  <a:pt x="141304" y="11818"/>
                  <a:pt x="142352" y="13396"/>
                  <a:pt x="142352" y="15150"/>
                </a:cubicBezTo>
                <a:cubicBezTo>
                  <a:pt x="142352" y="17533"/>
                  <a:pt x="140421" y="19475"/>
                  <a:pt x="138026" y="19475"/>
                </a:cubicBezTo>
                <a:cubicBezTo>
                  <a:pt x="136272" y="19475"/>
                  <a:pt x="134694" y="18427"/>
                  <a:pt x="134021" y="16805"/>
                </a:cubicBezTo>
                <a:cubicBezTo>
                  <a:pt x="133359" y="15183"/>
                  <a:pt x="133723" y="13329"/>
                  <a:pt x="134970" y="12093"/>
                </a:cubicBezTo>
                <a:cubicBezTo>
                  <a:pt x="135798" y="11258"/>
                  <a:pt x="136903" y="10819"/>
                  <a:pt x="138030" y="10819"/>
                </a:cubicBezTo>
                <a:close/>
                <a:moveTo>
                  <a:pt x="0" y="0"/>
                </a:moveTo>
                <a:lnTo>
                  <a:pt x="0" y="156807"/>
                </a:lnTo>
                <a:lnTo>
                  <a:pt x="153684" y="156807"/>
                </a:lnTo>
                <a:lnTo>
                  <a:pt x="153684"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69"/>
          <p:cNvSpPr/>
          <p:nvPr/>
        </p:nvSpPr>
        <p:spPr>
          <a:xfrm rot="8100000">
            <a:off x="-337328" y="780060"/>
            <a:ext cx="3067338" cy="3104989"/>
          </a:xfrm>
          <a:custGeom>
            <a:rect b="b" l="l" r="r" t="t"/>
            <a:pathLst>
              <a:path extrusionOk="0" h="188354" w="186070">
                <a:moveTo>
                  <a:pt x="48270" y="14051"/>
                </a:moveTo>
                <a:cubicBezTo>
                  <a:pt x="48612" y="14051"/>
                  <a:pt x="48964" y="14092"/>
                  <a:pt x="49323" y="14179"/>
                </a:cubicBezTo>
                <a:cubicBezTo>
                  <a:pt x="51651" y="14742"/>
                  <a:pt x="53086" y="17070"/>
                  <a:pt x="52523" y="19398"/>
                </a:cubicBezTo>
                <a:cubicBezTo>
                  <a:pt x="52115" y="21097"/>
                  <a:pt x="50725" y="22388"/>
                  <a:pt x="48992" y="22653"/>
                </a:cubicBezTo>
                <a:cubicBezTo>
                  <a:pt x="48765" y="22690"/>
                  <a:pt x="48538" y="22707"/>
                  <a:pt x="48312" y="22707"/>
                </a:cubicBezTo>
                <a:cubicBezTo>
                  <a:pt x="46828" y="22707"/>
                  <a:pt x="45419" y="21938"/>
                  <a:pt x="44634" y="20645"/>
                </a:cubicBezTo>
                <a:cubicBezTo>
                  <a:pt x="42808" y="17673"/>
                  <a:pt x="45058" y="14051"/>
                  <a:pt x="48270" y="14051"/>
                </a:cubicBezTo>
                <a:close/>
                <a:moveTo>
                  <a:pt x="63144" y="17626"/>
                </a:moveTo>
                <a:cubicBezTo>
                  <a:pt x="63486" y="17626"/>
                  <a:pt x="63838" y="17667"/>
                  <a:pt x="64197" y="17754"/>
                </a:cubicBezTo>
                <a:cubicBezTo>
                  <a:pt x="66525" y="18306"/>
                  <a:pt x="67949" y="20645"/>
                  <a:pt x="67397" y="22973"/>
                </a:cubicBezTo>
                <a:cubicBezTo>
                  <a:pt x="66989" y="24672"/>
                  <a:pt x="65599" y="25952"/>
                  <a:pt x="63866" y="26228"/>
                </a:cubicBezTo>
                <a:cubicBezTo>
                  <a:pt x="63638" y="26265"/>
                  <a:pt x="63409" y="26282"/>
                  <a:pt x="63183" y="26282"/>
                </a:cubicBezTo>
                <a:cubicBezTo>
                  <a:pt x="61694" y="26282"/>
                  <a:pt x="60292" y="25513"/>
                  <a:pt x="59497" y="24220"/>
                </a:cubicBezTo>
                <a:cubicBezTo>
                  <a:pt x="57681" y="21248"/>
                  <a:pt x="59932" y="17626"/>
                  <a:pt x="63144" y="17626"/>
                </a:cubicBezTo>
                <a:close/>
                <a:moveTo>
                  <a:pt x="78016" y="21201"/>
                </a:moveTo>
                <a:cubicBezTo>
                  <a:pt x="78358" y="21201"/>
                  <a:pt x="78711" y="21242"/>
                  <a:pt x="79071" y="21329"/>
                </a:cubicBezTo>
                <a:cubicBezTo>
                  <a:pt x="81400" y="21881"/>
                  <a:pt x="82823" y="24220"/>
                  <a:pt x="82271" y="26537"/>
                </a:cubicBezTo>
                <a:cubicBezTo>
                  <a:pt x="81863" y="28247"/>
                  <a:pt x="80473" y="29527"/>
                  <a:pt x="78740" y="29803"/>
                </a:cubicBezTo>
                <a:cubicBezTo>
                  <a:pt x="78512" y="29840"/>
                  <a:pt x="78283" y="29857"/>
                  <a:pt x="78057" y="29857"/>
                </a:cubicBezTo>
                <a:cubicBezTo>
                  <a:pt x="76568" y="29857"/>
                  <a:pt x="75166" y="29088"/>
                  <a:pt x="74371" y="27795"/>
                </a:cubicBezTo>
                <a:cubicBezTo>
                  <a:pt x="72545" y="24823"/>
                  <a:pt x="74795" y="21201"/>
                  <a:pt x="78016" y="21201"/>
                </a:cubicBezTo>
                <a:close/>
                <a:moveTo>
                  <a:pt x="92890" y="24765"/>
                </a:moveTo>
                <a:cubicBezTo>
                  <a:pt x="93232" y="24765"/>
                  <a:pt x="93585" y="24806"/>
                  <a:pt x="93945" y="24893"/>
                </a:cubicBezTo>
                <a:cubicBezTo>
                  <a:pt x="96274" y="25445"/>
                  <a:pt x="97697" y="27784"/>
                  <a:pt x="97145" y="30112"/>
                </a:cubicBezTo>
                <a:cubicBezTo>
                  <a:pt x="96737" y="31812"/>
                  <a:pt x="95336" y="33103"/>
                  <a:pt x="93614" y="33378"/>
                </a:cubicBezTo>
                <a:cubicBezTo>
                  <a:pt x="93393" y="33412"/>
                  <a:pt x="93172" y="33429"/>
                  <a:pt x="92952" y="33429"/>
                </a:cubicBezTo>
                <a:cubicBezTo>
                  <a:pt x="91455" y="33429"/>
                  <a:pt x="90044" y="32658"/>
                  <a:pt x="89245" y="31359"/>
                </a:cubicBezTo>
                <a:cubicBezTo>
                  <a:pt x="87429" y="28387"/>
                  <a:pt x="89671" y="24765"/>
                  <a:pt x="92890" y="24765"/>
                </a:cubicBezTo>
                <a:close/>
                <a:moveTo>
                  <a:pt x="107764" y="28340"/>
                </a:moveTo>
                <a:cubicBezTo>
                  <a:pt x="108106" y="28340"/>
                  <a:pt x="108459" y="28381"/>
                  <a:pt x="108819" y="28468"/>
                </a:cubicBezTo>
                <a:cubicBezTo>
                  <a:pt x="111137" y="29020"/>
                  <a:pt x="112571" y="31359"/>
                  <a:pt x="112008" y="33687"/>
                </a:cubicBezTo>
                <a:cubicBezTo>
                  <a:pt x="111600" y="35387"/>
                  <a:pt x="110210" y="36678"/>
                  <a:pt x="108488" y="36942"/>
                </a:cubicBezTo>
                <a:cubicBezTo>
                  <a:pt x="108260" y="36979"/>
                  <a:pt x="108032" y="36997"/>
                  <a:pt x="107805" y="36997"/>
                </a:cubicBezTo>
                <a:cubicBezTo>
                  <a:pt x="106316" y="36997"/>
                  <a:pt x="104914" y="36227"/>
                  <a:pt x="104119" y="34934"/>
                </a:cubicBezTo>
                <a:cubicBezTo>
                  <a:pt x="102294" y="31962"/>
                  <a:pt x="104544" y="28340"/>
                  <a:pt x="107764" y="28340"/>
                </a:cubicBezTo>
                <a:close/>
                <a:moveTo>
                  <a:pt x="122627" y="31915"/>
                </a:moveTo>
                <a:cubicBezTo>
                  <a:pt x="122969" y="31915"/>
                  <a:pt x="123322" y="31956"/>
                  <a:pt x="123682" y="32043"/>
                </a:cubicBezTo>
                <a:cubicBezTo>
                  <a:pt x="126011" y="32595"/>
                  <a:pt x="127445" y="34934"/>
                  <a:pt x="126882" y="37251"/>
                </a:cubicBezTo>
                <a:cubicBezTo>
                  <a:pt x="126474" y="38962"/>
                  <a:pt x="125084" y="40242"/>
                  <a:pt x="123351" y="40517"/>
                </a:cubicBezTo>
                <a:cubicBezTo>
                  <a:pt x="123124" y="40554"/>
                  <a:pt x="122897" y="40572"/>
                  <a:pt x="122672" y="40572"/>
                </a:cubicBezTo>
                <a:cubicBezTo>
                  <a:pt x="121190" y="40572"/>
                  <a:pt x="119788" y="39802"/>
                  <a:pt x="118993" y="38509"/>
                </a:cubicBezTo>
                <a:cubicBezTo>
                  <a:pt x="117168" y="35537"/>
                  <a:pt x="119409" y="31915"/>
                  <a:pt x="122627" y="31915"/>
                </a:cubicBezTo>
                <a:close/>
                <a:moveTo>
                  <a:pt x="137512" y="35482"/>
                </a:moveTo>
                <a:cubicBezTo>
                  <a:pt x="137851" y="35482"/>
                  <a:pt x="138200" y="35522"/>
                  <a:pt x="138557" y="35607"/>
                </a:cubicBezTo>
                <a:cubicBezTo>
                  <a:pt x="140885" y="36170"/>
                  <a:pt x="142308" y="38509"/>
                  <a:pt x="141756" y="40826"/>
                </a:cubicBezTo>
                <a:cubicBezTo>
                  <a:pt x="141348" y="42526"/>
                  <a:pt x="139947" y="43817"/>
                  <a:pt x="138225" y="44093"/>
                </a:cubicBezTo>
                <a:cubicBezTo>
                  <a:pt x="137997" y="44129"/>
                  <a:pt x="137769" y="44147"/>
                  <a:pt x="137543" y="44147"/>
                </a:cubicBezTo>
                <a:cubicBezTo>
                  <a:pt x="136053" y="44147"/>
                  <a:pt x="134651" y="43376"/>
                  <a:pt x="133856" y="42073"/>
                </a:cubicBezTo>
                <a:cubicBezTo>
                  <a:pt x="132039" y="39108"/>
                  <a:pt x="134288" y="35482"/>
                  <a:pt x="137512" y="35482"/>
                </a:cubicBezTo>
                <a:close/>
                <a:moveTo>
                  <a:pt x="152375" y="39055"/>
                </a:moveTo>
                <a:cubicBezTo>
                  <a:pt x="152717" y="39055"/>
                  <a:pt x="153070" y="39095"/>
                  <a:pt x="153431" y="39182"/>
                </a:cubicBezTo>
                <a:cubicBezTo>
                  <a:pt x="155759" y="39734"/>
                  <a:pt x="157182" y="42073"/>
                  <a:pt x="156630" y="44402"/>
                </a:cubicBezTo>
                <a:cubicBezTo>
                  <a:pt x="156222" y="46101"/>
                  <a:pt x="154821" y="47392"/>
                  <a:pt x="153100" y="47657"/>
                </a:cubicBezTo>
                <a:cubicBezTo>
                  <a:pt x="152871" y="47693"/>
                  <a:pt x="152643" y="47711"/>
                  <a:pt x="152416" y="47711"/>
                </a:cubicBezTo>
                <a:cubicBezTo>
                  <a:pt x="150927" y="47711"/>
                  <a:pt x="149525" y="46941"/>
                  <a:pt x="148730" y="45648"/>
                </a:cubicBezTo>
                <a:cubicBezTo>
                  <a:pt x="146915" y="42676"/>
                  <a:pt x="149157" y="39055"/>
                  <a:pt x="152375" y="39055"/>
                </a:cubicBezTo>
                <a:close/>
                <a:moveTo>
                  <a:pt x="167249" y="42630"/>
                </a:moveTo>
                <a:cubicBezTo>
                  <a:pt x="167591" y="42630"/>
                  <a:pt x="167944" y="42671"/>
                  <a:pt x="168305" y="42757"/>
                </a:cubicBezTo>
                <a:cubicBezTo>
                  <a:pt x="170622" y="43309"/>
                  <a:pt x="172056" y="45648"/>
                  <a:pt x="171505" y="47966"/>
                </a:cubicBezTo>
                <a:lnTo>
                  <a:pt x="171494" y="47966"/>
                </a:lnTo>
                <a:cubicBezTo>
                  <a:pt x="171096" y="49676"/>
                  <a:pt x="169695" y="50967"/>
                  <a:pt x="167974" y="51232"/>
                </a:cubicBezTo>
                <a:cubicBezTo>
                  <a:pt x="167745" y="51268"/>
                  <a:pt x="167517" y="51286"/>
                  <a:pt x="167290" y="51286"/>
                </a:cubicBezTo>
                <a:cubicBezTo>
                  <a:pt x="165801" y="51286"/>
                  <a:pt x="164399" y="50517"/>
                  <a:pt x="163604" y="49223"/>
                </a:cubicBezTo>
                <a:cubicBezTo>
                  <a:pt x="161779" y="46251"/>
                  <a:pt x="164029" y="42630"/>
                  <a:pt x="167249" y="42630"/>
                </a:cubicBezTo>
                <a:close/>
                <a:moveTo>
                  <a:pt x="36623" y="0"/>
                </a:moveTo>
                <a:lnTo>
                  <a:pt x="35210" y="5859"/>
                </a:lnTo>
                <a:lnTo>
                  <a:pt x="0" y="152470"/>
                </a:lnTo>
                <a:lnTo>
                  <a:pt x="149447" y="188353"/>
                </a:lnTo>
                <a:lnTo>
                  <a:pt x="184657" y="41753"/>
                </a:lnTo>
                <a:lnTo>
                  <a:pt x="186070" y="35894"/>
                </a:lnTo>
                <a:lnTo>
                  <a:pt x="179935" y="34416"/>
                </a:lnTo>
                <a:lnTo>
                  <a:pt x="176613" y="33621"/>
                </a:lnTo>
                <a:lnTo>
                  <a:pt x="167521" y="31436"/>
                </a:lnTo>
                <a:lnTo>
                  <a:pt x="164200" y="30642"/>
                </a:lnTo>
                <a:lnTo>
                  <a:pt x="155108" y="28457"/>
                </a:lnTo>
                <a:lnTo>
                  <a:pt x="151798" y="27663"/>
                </a:lnTo>
                <a:lnTo>
                  <a:pt x="142705" y="25478"/>
                </a:lnTo>
                <a:lnTo>
                  <a:pt x="139384" y="24683"/>
                </a:lnTo>
                <a:lnTo>
                  <a:pt x="130292" y="22499"/>
                </a:lnTo>
                <a:lnTo>
                  <a:pt x="126971" y="21704"/>
                </a:lnTo>
                <a:lnTo>
                  <a:pt x="117878" y="19519"/>
                </a:lnTo>
                <a:lnTo>
                  <a:pt x="114568" y="18725"/>
                </a:lnTo>
                <a:lnTo>
                  <a:pt x="105476" y="16540"/>
                </a:lnTo>
                <a:lnTo>
                  <a:pt x="102166" y="15735"/>
                </a:lnTo>
                <a:lnTo>
                  <a:pt x="93063" y="13561"/>
                </a:lnTo>
                <a:lnTo>
                  <a:pt x="89741" y="12756"/>
                </a:lnTo>
                <a:lnTo>
                  <a:pt x="80649" y="10571"/>
                </a:lnTo>
                <a:lnTo>
                  <a:pt x="77339" y="9776"/>
                </a:lnTo>
                <a:lnTo>
                  <a:pt x="68236" y="7592"/>
                </a:lnTo>
                <a:lnTo>
                  <a:pt x="64925" y="6797"/>
                </a:lnTo>
                <a:lnTo>
                  <a:pt x="55833" y="4612"/>
                </a:lnTo>
                <a:lnTo>
                  <a:pt x="52512" y="3818"/>
                </a:lnTo>
                <a:lnTo>
                  <a:pt x="36623"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69"/>
          <p:cNvSpPr/>
          <p:nvPr/>
        </p:nvSpPr>
        <p:spPr>
          <a:xfrm rot="10800000">
            <a:off x="1917768" y="323797"/>
            <a:ext cx="984323" cy="1005822"/>
          </a:xfrm>
          <a:custGeom>
            <a:rect b="b" l="l" r="r" t="t"/>
            <a:pathLst>
              <a:path extrusionOk="0" h="83229" w="81450">
                <a:moveTo>
                  <a:pt x="39409" y="1"/>
                </a:moveTo>
                <a:cubicBezTo>
                  <a:pt x="35425" y="1"/>
                  <a:pt x="31489" y="707"/>
                  <a:pt x="27753" y="2132"/>
                </a:cubicBezTo>
                <a:cubicBezTo>
                  <a:pt x="8710" y="9378"/>
                  <a:pt x="1" y="32933"/>
                  <a:pt x="8299" y="54739"/>
                </a:cubicBezTo>
                <a:cubicBezTo>
                  <a:pt x="12285" y="65217"/>
                  <a:pt x="19742" y="73878"/>
                  <a:pt x="29034" y="78820"/>
                </a:cubicBezTo>
                <a:cubicBezTo>
                  <a:pt x="34529" y="81746"/>
                  <a:pt x="40400" y="83228"/>
                  <a:pt x="46174" y="83228"/>
                </a:cubicBezTo>
                <a:cubicBezTo>
                  <a:pt x="50153" y="83228"/>
                  <a:pt x="54086" y="82525"/>
                  <a:pt x="57818" y="81105"/>
                </a:cubicBezTo>
                <a:cubicBezTo>
                  <a:pt x="66967" y="77625"/>
                  <a:pt x="74156" y="70121"/>
                  <a:pt x="77798" y="60255"/>
                </a:cubicBezTo>
                <a:cubicBezTo>
                  <a:pt x="81450" y="50389"/>
                  <a:pt x="81259" y="38966"/>
                  <a:pt x="77272" y="28488"/>
                </a:cubicBezTo>
                <a:cubicBezTo>
                  <a:pt x="73286" y="18011"/>
                  <a:pt x="65829" y="9349"/>
                  <a:pt x="56547" y="4407"/>
                </a:cubicBezTo>
                <a:cubicBezTo>
                  <a:pt x="51049" y="1483"/>
                  <a:pt x="45180" y="1"/>
                  <a:pt x="394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32" name="Google Shape;1532;p69"/>
          <p:cNvGrpSpPr/>
          <p:nvPr/>
        </p:nvGrpSpPr>
        <p:grpSpPr>
          <a:xfrm>
            <a:off x="1684415" y="231754"/>
            <a:ext cx="1260652" cy="1246210"/>
            <a:chOff x="1684415" y="231754"/>
            <a:chExt cx="1260652" cy="1246210"/>
          </a:xfrm>
        </p:grpSpPr>
        <p:sp>
          <p:nvSpPr>
            <p:cNvPr id="1533" name="Google Shape;1533;p69"/>
            <p:cNvSpPr/>
            <p:nvPr/>
          </p:nvSpPr>
          <p:spPr>
            <a:xfrm rot="10800000">
              <a:off x="1684415" y="231754"/>
              <a:ext cx="1260652" cy="1246210"/>
            </a:xfrm>
            <a:custGeom>
              <a:rect b="b" l="l" r="r" t="t"/>
              <a:pathLst>
                <a:path extrusionOk="0" h="103122" w="104317">
                  <a:moveTo>
                    <a:pt x="90350" y="12275"/>
                  </a:moveTo>
                  <a:cubicBezTo>
                    <a:pt x="90350" y="12275"/>
                    <a:pt x="80733" y="86"/>
                    <a:pt x="54529" y="38"/>
                  </a:cubicBezTo>
                  <a:cubicBezTo>
                    <a:pt x="28326" y="0"/>
                    <a:pt x="19780" y="6157"/>
                    <a:pt x="19780" y="6157"/>
                  </a:cubicBezTo>
                  <a:lnTo>
                    <a:pt x="2543" y="25400"/>
                  </a:lnTo>
                  <a:lnTo>
                    <a:pt x="1" y="61651"/>
                  </a:lnTo>
                  <a:lnTo>
                    <a:pt x="12830" y="88447"/>
                  </a:lnTo>
                  <a:lnTo>
                    <a:pt x="38727" y="103121"/>
                  </a:lnTo>
                  <a:cubicBezTo>
                    <a:pt x="38727" y="103121"/>
                    <a:pt x="58889" y="102557"/>
                    <a:pt x="73190" y="99556"/>
                  </a:cubicBezTo>
                  <a:cubicBezTo>
                    <a:pt x="87482" y="96544"/>
                    <a:pt x="104317" y="78065"/>
                    <a:pt x="104317" y="78065"/>
                  </a:cubicBezTo>
                  <a:lnTo>
                    <a:pt x="104317" y="38698"/>
                  </a:lnTo>
                  <a:close/>
                </a:path>
              </a:pathLst>
            </a:custGeom>
            <a:solidFill>
              <a:srgbClr val="FFFFFF"/>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69"/>
            <p:cNvSpPr/>
            <p:nvPr/>
          </p:nvSpPr>
          <p:spPr>
            <a:xfrm rot="10800000">
              <a:off x="1981417" y="330746"/>
              <a:ext cx="630221" cy="1077209"/>
            </a:xfrm>
            <a:custGeom>
              <a:rect b="b" l="l" r="r" t="t"/>
              <a:pathLst>
                <a:path extrusionOk="0" h="89136" w="52149">
                  <a:moveTo>
                    <a:pt x="0" y="10172"/>
                  </a:moveTo>
                  <a:cubicBezTo>
                    <a:pt x="0" y="10172"/>
                    <a:pt x="12676" y="2763"/>
                    <a:pt x="22379" y="0"/>
                  </a:cubicBezTo>
                  <a:lnTo>
                    <a:pt x="52149" y="82329"/>
                  </a:lnTo>
                  <a:cubicBezTo>
                    <a:pt x="52149" y="82329"/>
                    <a:pt x="41537" y="86985"/>
                    <a:pt x="29043" y="89136"/>
                  </a:cubicBezTo>
                  <a:cubicBezTo>
                    <a:pt x="29043" y="89136"/>
                    <a:pt x="42264" y="70915"/>
                    <a:pt x="37197" y="50323"/>
                  </a:cubicBezTo>
                  <a:cubicBezTo>
                    <a:pt x="32140" y="29741"/>
                    <a:pt x="15114" y="29215"/>
                    <a:pt x="15114" y="29215"/>
                  </a:cubicBezTo>
                  <a:close/>
                </a:path>
              </a:pathLst>
            </a:custGeom>
            <a:gradFill>
              <a:gsLst>
                <a:gs pos="0">
                  <a:schemeClr val="dk2"/>
                </a:gs>
                <a:gs pos="100000">
                  <a:srgbClr val="000000">
                    <a:alpha val="14509"/>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35" name="Google Shape;1535;p69"/>
            <p:cNvGrpSpPr/>
            <p:nvPr/>
          </p:nvGrpSpPr>
          <p:grpSpPr>
            <a:xfrm>
              <a:off x="1702762" y="310299"/>
              <a:ext cx="985822" cy="1167206"/>
              <a:chOff x="1702762" y="310299"/>
              <a:chExt cx="985822" cy="1167206"/>
            </a:xfrm>
          </p:grpSpPr>
          <p:sp>
            <p:nvSpPr>
              <p:cNvPr id="1536" name="Google Shape;1536;p69"/>
              <p:cNvSpPr/>
              <p:nvPr/>
            </p:nvSpPr>
            <p:spPr>
              <a:xfrm rot="10800000">
                <a:off x="1702762" y="310299"/>
                <a:ext cx="985822" cy="1167206"/>
              </a:xfrm>
              <a:custGeom>
                <a:rect b="b" l="l" r="r" t="t"/>
                <a:pathLst>
                  <a:path extrusionOk="0" h="96583" w="81574">
                    <a:moveTo>
                      <a:pt x="24970" y="6740"/>
                    </a:moveTo>
                    <a:cubicBezTo>
                      <a:pt x="7275" y="13470"/>
                      <a:pt x="0" y="37523"/>
                      <a:pt x="8738" y="60485"/>
                    </a:cubicBezTo>
                    <a:cubicBezTo>
                      <a:pt x="17476" y="83438"/>
                      <a:pt x="38908" y="96583"/>
                      <a:pt x="56604" y="89843"/>
                    </a:cubicBezTo>
                    <a:cubicBezTo>
                      <a:pt x="74299" y="83113"/>
                      <a:pt x="81574" y="59032"/>
                      <a:pt x="72836" y="36089"/>
                    </a:cubicBezTo>
                    <a:cubicBezTo>
                      <a:pt x="64098" y="13126"/>
                      <a:pt x="42675" y="0"/>
                      <a:pt x="24970" y="6740"/>
                    </a:cubicBezTo>
                    <a:close/>
                    <a:moveTo>
                      <a:pt x="41126" y="73515"/>
                    </a:moveTo>
                    <a:cubicBezTo>
                      <a:pt x="30190" y="77683"/>
                      <a:pt x="17562" y="71144"/>
                      <a:pt x="12906" y="58908"/>
                    </a:cubicBezTo>
                    <a:cubicBezTo>
                      <a:pt x="8241" y="46671"/>
                      <a:pt x="13327" y="33393"/>
                      <a:pt x="24263" y="29225"/>
                    </a:cubicBezTo>
                    <a:cubicBezTo>
                      <a:pt x="35209" y="25066"/>
                      <a:pt x="47828" y="31605"/>
                      <a:pt x="52493" y="43842"/>
                    </a:cubicBezTo>
                    <a:cubicBezTo>
                      <a:pt x="57149" y="56078"/>
                      <a:pt x="52063" y="69357"/>
                      <a:pt x="41126" y="735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69"/>
              <p:cNvSpPr/>
              <p:nvPr/>
            </p:nvSpPr>
            <p:spPr>
              <a:xfrm rot="10800000">
                <a:off x="1702762" y="310299"/>
                <a:ext cx="985822" cy="1167206"/>
              </a:xfrm>
              <a:custGeom>
                <a:rect b="b" l="l" r="r" t="t"/>
                <a:pathLst>
                  <a:path extrusionOk="0" h="96583" w="81574">
                    <a:moveTo>
                      <a:pt x="24970" y="6740"/>
                    </a:moveTo>
                    <a:cubicBezTo>
                      <a:pt x="7275" y="13470"/>
                      <a:pt x="0" y="37523"/>
                      <a:pt x="8738" y="60485"/>
                    </a:cubicBezTo>
                    <a:cubicBezTo>
                      <a:pt x="17476" y="83438"/>
                      <a:pt x="38908" y="96583"/>
                      <a:pt x="56604" y="89843"/>
                    </a:cubicBezTo>
                    <a:cubicBezTo>
                      <a:pt x="74299" y="83113"/>
                      <a:pt x="81574" y="59032"/>
                      <a:pt x="72836" y="36089"/>
                    </a:cubicBezTo>
                    <a:cubicBezTo>
                      <a:pt x="64098" y="13126"/>
                      <a:pt x="42675" y="0"/>
                      <a:pt x="24970" y="6740"/>
                    </a:cubicBezTo>
                    <a:close/>
                    <a:moveTo>
                      <a:pt x="41126" y="73515"/>
                    </a:moveTo>
                    <a:cubicBezTo>
                      <a:pt x="30190" y="77683"/>
                      <a:pt x="17562" y="71144"/>
                      <a:pt x="12906" y="58908"/>
                    </a:cubicBezTo>
                    <a:cubicBezTo>
                      <a:pt x="8241" y="46671"/>
                      <a:pt x="13327" y="33393"/>
                      <a:pt x="24263" y="29225"/>
                    </a:cubicBezTo>
                    <a:cubicBezTo>
                      <a:pt x="35209" y="25066"/>
                      <a:pt x="47828" y="31605"/>
                      <a:pt x="52493" y="43842"/>
                    </a:cubicBezTo>
                    <a:cubicBezTo>
                      <a:pt x="57149" y="56078"/>
                      <a:pt x="52063" y="69357"/>
                      <a:pt x="41126" y="73515"/>
                    </a:cubicBezTo>
                    <a:close/>
                  </a:path>
                </a:pathLst>
              </a:custGeom>
              <a:gradFill>
                <a:gsLst>
                  <a:gs pos="0">
                    <a:srgbClr val="000000">
                      <a:alpha val="14509"/>
                    </a:srgbClr>
                  </a:gs>
                  <a:gs pos="100000">
                    <a:schemeClr val="dk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8" name="Google Shape;1538;p69"/>
            <p:cNvGrpSpPr/>
            <p:nvPr/>
          </p:nvGrpSpPr>
          <p:grpSpPr>
            <a:xfrm>
              <a:off x="1917768" y="323797"/>
              <a:ext cx="984323" cy="1005822"/>
              <a:chOff x="1917768" y="323797"/>
              <a:chExt cx="984323" cy="1005822"/>
            </a:xfrm>
          </p:grpSpPr>
          <p:sp>
            <p:nvSpPr>
              <p:cNvPr id="1539" name="Google Shape;1539;p69"/>
              <p:cNvSpPr/>
              <p:nvPr/>
            </p:nvSpPr>
            <p:spPr>
              <a:xfrm rot="10800000">
                <a:off x="1917768" y="323797"/>
                <a:ext cx="984323" cy="1005822"/>
              </a:xfrm>
              <a:custGeom>
                <a:rect b="b" l="l" r="r" t="t"/>
                <a:pathLst>
                  <a:path extrusionOk="0" h="83229" w="81450">
                    <a:moveTo>
                      <a:pt x="39409" y="1"/>
                    </a:moveTo>
                    <a:cubicBezTo>
                      <a:pt x="35425" y="1"/>
                      <a:pt x="31489" y="707"/>
                      <a:pt x="27753" y="2132"/>
                    </a:cubicBezTo>
                    <a:cubicBezTo>
                      <a:pt x="8710" y="9378"/>
                      <a:pt x="1" y="32933"/>
                      <a:pt x="8299" y="54739"/>
                    </a:cubicBezTo>
                    <a:cubicBezTo>
                      <a:pt x="12285" y="65217"/>
                      <a:pt x="19742" y="73878"/>
                      <a:pt x="29034" y="78820"/>
                    </a:cubicBezTo>
                    <a:cubicBezTo>
                      <a:pt x="34529" y="81746"/>
                      <a:pt x="40400" y="83228"/>
                      <a:pt x="46174" y="83228"/>
                    </a:cubicBezTo>
                    <a:cubicBezTo>
                      <a:pt x="50153" y="83228"/>
                      <a:pt x="54086" y="82525"/>
                      <a:pt x="57818" y="81105"/>
                    </a:cubicBezTo>
                    <a:cubicBezTo>
                      <a:pt x="66967" y="77625"/>
                      <a:pt x="74156" y="70121"/>
                      <a:pt x="77798" y="60255"/>
                    </a:cubicBezTo>
                    <a:cubicBezTo>
                      <a:pt x="81450" y="50389"/>
                      <a:pt x="81259" y="38966"/>
                      <a:pt x="77272" y="28488"/>
                    </a:cubicBezTo>
                    <a:cubicBezTo>
                      <a:pt x="73286" y="18011"/>
                      <a:pt x="65829" y="9349"/>
                      <a:pt x="56547" y="4407"/>
                    </a:cubicBezTo>
                    <a:cubicBezTo>
                      <a:pt x="51049" y="1483"/>
                      <a:pt x="45180" y="1"/>
                      <a:pt x="394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69"/>
              <p:cNvSpPr/>
              <p:nvPr/>
            </p:nvSpPr>
            <p:spPr>
              <a:xfrm rot="10800000">
                <a:off x="1917768" y="323797"/>
                <a:ext cx="984323" cy="1005822"/>
              </a:xfrm>
              <a:custGeom>
                <a:rect b="b" l="l" r="r" t="t"/>
                <a:pathLst>
                  <a:path extrusionOk="0" h="83229" w="81450">
                    <a:moveTo>
                      <a:pt x="39409" y="1"/>
                    </a:moveTo>
                    <a:cubicBezTo>
                      <a:pt x="35425" y="1"/>
                      <a:pt x="31489" y="707"/>
                      <a:pt x="27753" y="2132"/>
                    </a:cubicBezTo>
                    <a:cubicBezTo>
                      <a:pt x="8710" y="9378"/>
                      <a:pt x="1" y="32933"/>
                      <a:pt x="8299" y="54739"/>
                    </a:cubicBezTo>
                    <a:cubicBezTo>
                      <a:pt x="12285" y="65217"/>
                      <a:pt x="19742" y="73878"/>
                      <a:pt x="29034" y="78820"/>
                    </a:cubicBezTo>
                    <a:cubicBezTo>
                      <a:pt x="34529" y="81746"/>
                      <a:pt x="40400" y="83228"/>
                      <a:pt x="46174" y="83228"/>
                    </a:cubicBezTo>
                    <a:cubicBezTo>
                      <a:pt x="50153" y="83228"/>
                      <a:pt x="54086" y="82525"/>
                      <a:pt x="57818" y="81105"/>
                    </a:cubicBezTo>
                    <a:cubicBezTo>
                      <a:pt x="66967" y="77625"/>
                      <a:pt x="74156" y="70121"/>
                      <a:pt x="77798" y="60255"/>
                    </a:cubicBezTo>
                    <a:cubicBezTo>
                      <a:pt x="81450" y="50389"/>
                      <a:pt x="81259" y="38966"/>
                      <a:pt x="77272" y="28488"/>
                    </a:cubicBezTo>
                    <a:cubicBezTo>
                      <a:pt x="73286" y="18011"/>
                      <a:pt x="65829" y="9349"/>
                      <a:pt x="56547" y="4407"/>
                    </a:cubicBezTo>
                    <a:cubicBezTo>
                      <a:pt x="51049" y="1483"/>
                      <a:pt x="45180" y="1"/>
                      <a:pt x="39409" y="1"/>
                    </a:cubicBezTo>
                    <a:close/>
                  </a:path>
                </a:pathLst>
              </a:custGeom>
              <a:gradFill>
                <a:gsLst>
                  <a:gs pos="0">
                    <a:schemeClr val="dk2"/>
                  </a:gs>
                  <a:gs pos="100000">
                    <a:srgbClr val="000000">
                      <a:alpha val="14509"/>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1" name="Google Shape;1541;p69"/>
            <p:cNvSpPr/>
            <p:nvPr/>
          </p:nvSpPr>
          <p:spPr>
            <a:xfrm rot="10800000">
              <a:off x="2196306" y="643073"/>
              <a:ext cx="377445" cy="367197"/>
            </a:xfrm>
            <a:custGeom>
              <a:rect b="b" l="l" r="r" t="t"/>
              <a:pathLst>
                <a:path extrusionOk="0" h="30385" w="31233">
                  <a:moveTo>
                    <a:pt x="14390" y="1"/>
                  </a:moveTo>
                  <a:cubicBezTo>
                    <a:pt x="12959" y="1"/>
                    <a:pt x="11524" y="252"/>
                    <a:pt x="10134" y="782"/>
                  </a:cubicBezTo>
                  <a:cubicBezTo>
                    <a:pt x="3175" y="3421"/>
                    <a:pt x="1" y="12024"/>
                    <a:pt x="3031" y="19988"/>
                  </a:cubicBezTo>
                  <a:cubicBezTo>
                    <a:pt x="5456" y="26352"/>
                    <a:pt x="11120" y="30385"/>
                    <a:pt x="16852" y="30385"/>
                  </a:cubicBezTo>
                  <a:cubicBezTo>
                    <a:pt x="18283" y="30385"/>
                    <a:pt x="19718" y="30134"/>
                    <a:pt x="21109" y="29605"/>
                  </a:cubicBezTo>
                  <a:cubicBezTo>
                    <a:pt x="28059" y="26957"/>
                    <a:pt x="31232" y="18362"/>
                    <a:pt x="28202" y="10399"/>
                  </a:cubicBezTo>
                  <a:cubicBezTo>
                    <a:pt x="25778" y="4028"/>
                    <a:pt x="20116" y="1"/>
                    <a:pt x="14390" y="1"/>
                  </a:cubicBezTo>
                  <a:close/>
                </a:path>
              </a:pathLst>
            </a:custGeom>
            <a:solidFill>
              <a:srgbClr val="FF7B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42" name="Google Shape;1542;p69"/>
            <p:cNvGrpSpPr/>
            <p:nvPr/>
          </p:nvGrpSpPr>
          <p:grpSpPr>
            <a:xfrm>
              <a:off x="2061481" y="511934"/>
              <a:ext cx="647091" cy="629496"/>
              <a:chOff x="2061481" y="511934"/>
              <a:chExt cx="647091" cy="629496"/>
            </a:xfrm>
          </p:grpSpPr>
          <p:sp>
            <p:nvSpPr>
              <p:cNvPr id="1543" name="Google Shape;1543;p69"/>
              <p:cNvSpPr/>
              <p:nvPr/>
            </p:nvSpPr>
            <p:spPr>
              <a:xfrm rot="10800000">
                <a:off x="2061481" y="511934"/>
                <a:ext cx="647091" cy="629496"/>
              </a:xfrm>
              <a:custGeom>
                <a:rect b="b" l="l" r="r" t="t"/>
                <a:pathLst>
                  <a:path extrusionOk="0" h="52089" w="53545">
                    <a:moveTo>
                      <a:pt x="24665" y="1"/>
                    </a:moveTo>
                    <a:cubicBezTo>
                      <a:pt x="22212" y="1"/>
                      <a:pt x="19752" y="432"/>
                      <a:pt x="17371" y="1339"/>
                    </a:cubicBezTo>
                    <a:cubicBezTo>
                      <a:pt x="5449" y="5870"/>
                      <a:pt x="0" y="20612"/>
                      <a:pt x="5201" y="34253"/>
                    </a:cubicBezTo>
                    <a:cubicBezTo>
                      <a:pt x="9356" y="45179"/>
                      <a:pt x="19070" y="52088"/>
                      <a:pt x="28896" y="52088"/>
                    </a:cubicBezTo>
                    <a:cubicBezTo>
                      <a:pt x="31346" y="52088"/>
                      <a:pt x="33804" y="51658"/>
                      <a:pt x="36184" y="50754"/>
                    </a:cubicBezTo>
                    <a:cubicBezTo>
                      <a:pt x="48096" y="46213"/>
                      <a:pt x="53545" y="31472"/>
                      <a:pt x="48354" y="17830"/>
                    </a:cubicBezTo>
                    <a:cubicBezTo>
                      <a:pt x="44200" y="6914"/>
                      <a:pt x="34488" y="1"/>
                      <a:pt x="2466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69"/>
              <p:cNvSpPr/>
              <p:nvPr/>
            </p:nvSpPr>
            <p:spPr>
              <a:xfrm rot="10800000">
                <a:off x="2061491" y="511944"/>
                <a:ext cx="647081" cy="629486"/>
              </a:xfrm>
              <a:custGeom>
                <a:rect b="b" l="l" r="r" t="t"/>
                <a:pathLst>
                  <a:path extrusionOk="0" h="52089" w="53545">
                    <a:moveTo>
                      <a:pt x="24665" y="1"/>
                    </a:moveTo>
                    <a:cubicBezTo>
                      <a:pt x="22212" y="1"/>
                      <a:pt x="19752" y="432"/>
                      <a:pt x="17371" y="1339"/>
                    </a:cubicBezTo>
                    <a:cubicBezTo>
                      <a:pt x="5449" y="5870"/>
                      <a:pt x="0" y="20612"/>
                      <a:pt x="5201" y="34253"/>
                    </a:cubicBezTo>
                    <a:cubicBezTo>
                      <a:pt x="9356" y="45179"/>
                      <a:pt x="19070" y="52088"/>
                      <a:pt x="28896" y="52088"/>
                    </a:cubicBezTo>
                    <a:cubicBezTo>
                      <a:pt x="31346" y="52088"/>
                      <a:pt x="33804" y="51658"/>
                      <a:pt x="36184" y="50754"/>
                    </a:cubicBezTo>
                    <a:cubicBezTo>
                      <a:pt x="48096" y="46213"/>
                      <a:pt x="53545" y="31472"/>
                      <a:pt x="48354" y="17830"/>
                    </a:cubicBezTo>
                    <a:cubicBezTo>
                      <a:pt x="44200" y="6914"/>
                      <a:pt x="34488" y="1"/>
                      <a:pt x="24665" y="1"/>
                    </a:cubicBezTo>
                    <a:close/>
                  </a:path>
                </a:pathLst>
              </a:custGeom>
              <a:gradFill>
                <a:gsLst>
                  <a:gs pos="0">
                    <a:srgbClr val="000000">
                      <a:alpha val="14509"/>
                    </a:srgbClr>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5" name="Google Shape;1545;p69"/>
            <p:cNvSpPr/>
            <p:nvPr/>
          </p:nvSpPr>
          <p:spPr>
            <a:xfrm rot="10800000">
              <a:off x="2196306" y="643073"/>
              <a:ext cx="377445" cy="367197"/>
            </a:xfrm>
            <a:custGeom>
              <a:rect b="b" l="l" r="r" t="t"/>
              <a:pathLst>
                <a:path extrusionOk="0" h="30385" w="31233">
                  <a:moveTo>
                    <a:pt x="14390" y="1"/>
                  </a:moveTo>
                  <a:cubicBezTo>
                    <a:pt x="12959" y="1"/>
                    <a:pt x="11524" y="252"/>
                    <a:pt x="10134" y="782"/>
                  </a:cubicBezTo>
                  <a:cubicBezTo>
                    <a:pt x="3175" y="3421"/>
                    <a:pt x="1" y="12024"/>
                    <a:pt x="3031" y="19988"/>
                  </a:cubicBezTo>
                  <a:cubicBezTo>
                    <a:pt x="5456" y="26352"/>
                    <a:pt x="11120" y="30385"/>
                    <a:pt x="16852" y="30385"/>
                  </a:cubicBezTo>
                  <a:cubicBezTo>
                    <a:pt x="18283" y="30385"/>
                    <a:pt x="19718" y="30134"/>
                    <a:pt x="21109" y="29605"/>
                  </a:cubicBezTo>
                  <a:cubicBezTo>
                    <a:pt x="28059" y="26957"/>
                    <a:pt x="31232" y="18362"/>
                    <a:pt x="28202" y="10399"/>
                  </a:cubicBezTo>
                  <a:cubicBezTo>
                    <a:pt x="25778" y="4028"/>
                    <a:pt x="20116" y="1"/>
                    <a:pt x="143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6" name="Google Shape;1546;p69"/>
          <p:cNvGrpSpPr/>
          <p:nvPr/>
        </p:nvGrpSpPr>
        <p:grpSpPr>
          <a:xfrm>
            <a:off x="435220" y="1311978"/>
            <a:ext cx="3526766" cy="3741175"/>
            <a:chOff x="435220" y="1311978"/>
            <a:chExt cx="3526766" cy="3741175"/>
          </a:xfrm>
        </p:grpSpPr>
        <p:sp>
          <p:nvSpPr>
            <p:cNvPr id="1547" name="Google Shape;1547;p69"/>
            <p:cNvSpPr/>
            <p:nvPr/>
          </p:nvSpPr>
          <p:spPr>
            <a:xfrm rot="-2333693">
              <a:off x="1377896" y="1486769"/>
              <a:ext cx="1702234" cy="3409969"/>
            </a:xfrm>
            <a:custGeom>
              <a:rect b="b" l="l" r="r" t="t"/>
              <a:pathLst>
                <a:path extrusionOk="0" h="209552" w="104607">
                  <a:moveTo>
                    <a:pt x="47782" y="4103"/>
                  </a:moveTo>
                  <a:lnTo>
                    <a:pt x="27494" y="0"/>
                  </a:lnTo>
                  <a:lnTo>
                    <a:pt x="9405" y="13248"/>
                  </a:lnTo>
                  <a:cubicBezTo>
                    <a:pt x="3471" y="17594"/>
                    <a:pt x="1" y="24538"/>
                    <a:pt x="85" y="31892"/>
                  </a:cubicBezTo>
                  <a:lnTo>
                    <a:pt x="429" y="61716"/>
                  </a:lnTo>
                  <a:cubicBezTo>
                    <a:pt x="493" y="67210"/>
                    <a:pt x="2985" y="72396"/>
                    <a:pt x="7235" y="75878"/>
                  </a:cubicBezTo>
                  <a:lnTo>
                    <a:pt x="26705" y="91823"/>
                  </a:lnTo>
                  <a:lnTo>
                    <a:pt x="28315" y="126224"/>
                  </a:lnTo>
                  <a:lnTo>
                    <a:pt x="41576" y="204448"/>
                  </a:lnTo>
                  <a:lnTo>
                    <a:pt x="55722" y="209551"/>
                  </a:lnTo>
                  <a:lnTo>
                    <a:pt x="72428" y="95169"/>
                  </a:lnTo>
                  <a:lnTo>
                    <a:pt x="96397" y="66807"/>
                  </a:lnTo>
                  <a:cubicBezTo>
                    <a:pt x="99909" y="62650"/>
                    <a:pt x="104606" y="51102"/>
                    <a:pt x="103977" y="45696"/>
                  </a:cubicBezTo>
                  <a:lnTo>
                    <a:pt x="92607" y="6760"/>
                  </a:lnTo>
                  <a:lnTo>
                    <a:pt x="67662" y="0"/>
                  </a:lnTo>
                  <a:close/>
                </a:path>
              </a:pathLst>
            </a:custGeom>
            <a:solidFill>
              <a:srgbClr val="FFFFFF"/>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69"/>
            <p:cNvSpPr/>
            <p:nvPr/>
          </p:nvSpPr>
          <p:spPr>
            <a:xfrm rot="-2333693">
              <a:off x="1482329" y="1618919"/>
              <a:ext cx="1442637" cy="3201923"/>
            </a:xfrm>
            <a:custGeom>
              <a:rect b="b" l="l" r="r" t="t"/>
              <a:pathLst>
                <a:path extrusionOk="0" h="196767" w="88654">
                  <a:moveTo>
                    <a:pt x="86975" y="33003"/>
                  </a:moveTo>
                  <a:cubicBezTo>
                    <a:pt x="86829" y="31797"/>
                    <a:pt x="86639" y="30626"/>
                    <a:pt x="86414" y="29483"/>
                  </a:cubicBezTo>
                  <a:lnTo>
                    <a:pt x="86418" y="29491"/>
                  </a:lnTo>
                  <a:cubicBezTo>
                    <a:pt x="86418" y="29491"/>
                    <a:pt x="86412" y="29461"/>
                    <a:pt x="86404" y="29434"/>
                  </a:cubicBezTo>
                  <a:cubicBezTo>
                    <a:pt x="84418" y="19396"/>
                    <a:pt x="79462" y="11771"/>
                    <a:pt x="73690" y="7130"/>
                  </a:cubicBezTo>
                  <a:cubicBezTo>
                    <a:pt x="70386" y="4220"/>
                    <a:pt x="66359" y="2180"/>
                    <a:pt x="61537" y="1988"/>
                  </a:cubicBezTo>
                  <a:cubicBezTo>
                    <a:pt x="61178" y="1967"/>
                    <a:pt x="60821" y="1960"/>
                    <a:pt x="60465" y="1964"/>
                  </a:cubicBezTo>
                  <a:cubicBezTo>
                    <a:pt x="60421" y="1964"/>
                    <a:pt x="60380" y="1960"/>
                    <a:pt x="60336" y="1962"/>
                  </a:cubicBezTo>
                  <a:cubicBezTo>
                    <a:pt x="60312" y="1962"/>
                    <a:pt x="60291" y="1967"/>
                    <a:pt x="60268" y="1967"/>
                  </a:cubicBezTo>
                  <a:cubicBezTo>
                    <a:pt x="59793" y="1980"/>
                    <a:pt x="59320" y="2016"/>
                    <a:pt x="58850" y="2077"/>
                  </a:cubicBezTo>
                  <a:cubicBezTo>
                    <a:pt x="58801" y="2082"/>
                    <a:pt x="58752" y="2090"/>
                    <a:pt x="58702" y="2097"/>
                  </a:cubicBezTo>
                  <a:cubicBezTo>
                    <a:pt x="58256" y="2157"/>
                    <a:pt x="57814" y="2242"/>
                    <a:pt x="57376" y="2348"/>
                  </a:cubicBezTo>
                  <a:cubicBezTo>
                    <a:pt x="57338" y="2357"/>
                    <a:pt x="57300" y="2369"/>
                    <a:pt x="57261" y="2379"/>
                  </a:cubicBezTo>
                  <a:cubicBezTo>
                    <a:pt x="51715" y="3800"/>
                    <a:pt x="47416" y="8896"/>
                    <a:pt x="46674" y="18287"/>
                  </a:cubicBezTo>
                  <a:cubicBezTo>
                    <a:pt x="45780" y="24844"/>
                    <a:pt x="46506" y="30879"/>
                    <a:pt x="46506" y="30879"/>
                  </a:cubicBezTo>
                  <a:lnTo>
                    <a:pt x="46506" y="30879"/>
                  </a:lnTo>
                  <a:lnTo>
                    <a:pt x="46491" y="34061"/>
                  </a:lnTo>
                  <a:cubicBezTo>
                    <a:pt x="46461" y="34096"/>
                    <a:pt x="44856" y="36070"/>
                    <a:pt x="44379" y="39728"/>
                  </a:cubicBezTo>
                  <a:cubicBezTo>
                    <a:pt x="43938" y="36031"/>
                    <a:pt x="42326" y="34033"/>
                    <a:pt x="42326" y="34033"/>
                  </a:cubicBezTo>
                  <a:lnTo>
                    <a:pt x="42313" y="36446"/>
                  </a:lnTo>
                  <a:lnTo>
                    <a:pt x="42343" y="30854"/>
                  </a:lnTo>
                  <a:cubicBezTo>
                    <a:pt x="42361" y="30914"/>
                    <a:pt x="42374" y="30955"/>
                    <a:pt x="42374" y="30955"/>
                  </a:cubicBezTo>
                  <a:cubicBezTo>
                    <a:pt x="42374" y="30955"/>
                    <a:pt x="43208" y="24627"/>
                    <a:pt x="42280" y="17873"/>
                  </a:cubicBezTo>
                  <a:cubicBezTo>
                    <a:pt x="41220" y="4607"/>
                    <a:pt x="32868" y="0"/>
                    <a:pt x="23986" y="2351"/>
                  </a:cubicBezTo>
                  <a:cubicBezTo>
                    <a:pt x="21721" y="2892"/>
                    <a:pt x="19657" y="3856"/>
                    <a:pt x="17782" y="5105"/>
                  </a:cubicBezTo>
                  <a:cubicBezTo>
                    <a:pt x="10301" y="9801"/>
                    <a:pt x="3585" y="19278"/>
                    <a:pt x="1856" y="32481"/>
                  </a:cubicBezTo>
                  <a:cubicBezTo>
                    <a:pt x="0" y="46631"/>
                    <a:pt x="3241" y="56408"/>
                    <a:pt x="7960" y="63721"/>
                  </a:cubicBezTo>
                  <a:cubicBezTo>
                    <a:pt x="7888" y="63640"/>
                    <a:pt x="7831" y="63577"/>
                    <a:pt x="7807" y="63549"/>
                  </a:cubicBezTo>
                  <a:cubicBezTo>
                    <a:pt x="14238" y="73693"/>
                    <a:pt x="23566" y="79112"/>
                    <a:pt x="26429" y="84723"/>
                  </a:cubicBezTo>
                  <a:cubicBezTo>
                    <a:pt x="27488" y="86800"/>
                    <a:pt x="28278" y="88922"/>
                    <a:pt x="28869" y="90973"/>
                  </a:cubicBezTo>
                  <a:cubicBezTo>
                    <a:pt x="30990" y="98399"/>
                    <a:pt x="30491" y="104864"/>
                    <a:pt x="30491" y="104864"/>
                  </a:cubicBezTo>
                  <a:lnTo>
                    <a:pt x="30528" y="104864"/>
                  </a:lnTo>
                  <a:cubicBezTo>
                    <a:pt x="30525" y="104927"/>
                    <a:pt x="30522" y="104966"/>
                    <a:pt x="30522" y="104966"/>
                  </a:cubicBezTo>
                  <a:lnTo>
                    <a:pt x="33219" y="104982"/>
                  </a:lnTo>
                  <a:cubicBezTo>
                    <a:pt x="30374" y="155331"/>
                    <a:pt x="41569" y="196756"/>
                    <a:pt x="41569" y="196756"/>
                  </a:cubicBezTo>
                  <a:lnTo>
                    <a:pt x="44118" y="196743"/>
                  </a:lnTo>
                  <a:lnTo>
                    <a:pt x="44118" y="196742"/>
                  </a:lnTo>
                  <a:lnTo>
                    <a:pt x="45510" y="196766"/>
                  </a:lnTo>
                  <a:cubicBezTo>
                    <a:pt x="45510" y="196766"/>
                    <a:pt x="55395" y="146147"/>
                    <a:pt x="54831" y="105013"/>
                  </a:cubicBezTo>
                  <a:lnTo>
                    <a:pt x="46004" y="104978"/>
                  </a:lnTo>
                  <a:cubicBezTo>
                    <a:pt x="45759" y="107058"/>
                    <a:pt x="44981" y="108725"/>
                    <a:pt x="44001" y="110067"/>
                  </a:cubicBezTo>
                  <a:cubicBezTo>
                    <a:pt x="43035" y="108713"/>
                    <a:pt x="42276" y="107036"/>
                    <a:pt x="42053" y="104955"/>
                  </a:cubicBezTo>
                  <a:lnTo>
                    <a:pt x="41976" y="104955"/>
                  </a:lnTo>
                  <a:lnTo>
                    <a:pt x="42248" y="54239"/>
                  </a:lnTo>
                  <a:cubicBezTo>
                    <a:pt x="42245" y="54840"/>
                    <a:pt x="42232" y="55428"/>
                    <a:pt x="42208" y="56002"/>
                  </a:cubicBezTo>
                  <a:lnTo>
                    <a:pt x="42237" y="50758"/>
                  </a:lnTo>
                  <a:cubicBezTo>
                    <a:pt x="43476" y="48135"/>
                    <a:pt x="44106" y="45788"/>
                    <a:pt x="44357" y="43741"/>
                  </a:cubicBezTo>
                  <a:cubicBezTo>
                    <a:pt x="44585" y="45790"/>
                    <a:pt x="45191" y="48142"/>
                    <a:pt x="46400" y="50779"/>
                  </a:cubicBezTo>
                  <a:lnTo>
                    <a:pt x="46382" y="54165"/>
                  </a:lnTo>
                  <a:lnTo>
                    <a:pt x="46382" y="54162"/>
                  </a:lnTo>
                  <a:lnTo>
                    <a:pt x="46109" y="104960"/>
                  </a:lnTo>
                  <a:lnTo>
                    <a:pt x="57563" y="105030"/>
                  </a:lnTo>
                  <a:cubicBezTo>
                    <a:pt x="57563" y="105030"/>
                    <a:pt x="56859" y="94422"/>
                    <a:pt x="61874" y="84838"/>
                  </a:cubicBezTo>
                  <a:cubicBezTo>
                    <a:pt x="64796" y="79263"/>
                    <a:pt x="74182" y="73959"/>
                    <a:pt x="80722" y="63894"/>
                  </a:cubicBezTo>
                  <a:lnTo>
                    <a:pt x="80732" y="63884"/>
                  </a:lnTo>
                  <a:cubicBezTo>
                    <a:pt x="85426" y="56662"/>
                    <a:pt x="88653" y="46986"/>
                    <a:pt x="86975" y="33003"/>
                  </a:cubicBezTo>
                  <a:close/>
                  <a:moveTo>
                    <a:pt x="26230" y="63490"/>
                  </a:moveTo>
                  <a:cubicBezTo>
                    <a:pt x="25725" y="63578"/>
                    <a:pt x="25211" y="63623"/>
                    <a:pt x="24696" y="63626"/>
                  </a:cubicBezTo>
                  <a:cubicBezTo>
                    <a:pt x="24365" y="63622"/>
                    <a:pt x="24034" y="63606"/>
                    <a:pt x="23706" y="63574"/>
                  </a:cubicBezTo>
                  <a:cubicBezTo>
                    <a:pt x="8573" y="61876"/>
                    <a:pt x="5712" y="19382"/>
                    <a:pt x="23330" y="18837"/>
                  </a:cubicBezTo>
                  <a:cubicBezTo>
                    <a:pt x="30100" y="19124"/>
                    <a:pt x="31588" y="23776"/>
                    <a:pt x="34279" y="28648"/>
                  </a:cubicBezTo>
                  <a:cubicBezTo>
                    <a:pt x="39124" y="41129"/>
                    <a:pt x="38098" y="61397"/>
                    <a:pt x="26230" y="63488"/>
                  </a:cubicBezTo>
                  <a:close/>
                  <a:moveTo>
                    <a:pt x="64823" y="63725"/>
                  </a:moveTo>
                  <a:cubicBezTo>
                    <a:pt x="64493" y="63752"/>
                    <a:pt x="64163" y="63763"/>
                    <a:pt x="63832" y="63765"/>
                  </a:cubicBezTo>
                  <a:cubicBezTo>
                    <a:pt x="63317" y="63756"/>
                    <a:pt x="62804" y="63704"/>
                    <a:pt x="62298" y="63608"/>
                  </a:cubicBezTo>
                  <a:cubicBezTo>
                    <a:pt x="50454" y="61371"/>
                    <a:pt x="49646" y="41093"/>
                    <a:pt x="54625" y="28670"/>
                  </a:cubicBezTo>
                  <a:cubicBezTo>
                    <a:pt x="57369" y="23832"/>
                    <a:pt x="58906" y="19198"/>
                    <a:pt x="65679" y="18994"/>
                  </a:cubicBezTo>
                  <a:cubicBezTo>
                    <a:pt x="83290" y="19754"/>
                    <a:pt x="79972" y="62211"/>
                    <a:pt x="64823" y="63723"/>
                  </a:cubicBezTo>
                  <a:close/>
                </a:path>
              </a:pathLst>
            </a:custGeom>
            <a:gradFill>
              <a:gsLst>
                <a:gs pos="0">
                  <a:srgbClr val="000000">
                    <a:alpha val="14509"/>
                  </a:srgbClr>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69"/>
            <p:cNvSpPr/>
            <p:nvPr/>
          </p:nvSpPr>
          <p:spPr>
            <a:xfrm rot="-2333693">
              <a:off x="2490121" y="3105231"/>
              <a:ext cx="424863" cy="1493619"/>
            </a:xfrm>
            <a:custGeom>
              <a:rect b="b" l="l" r="r" t="t"/>
              <a:pathLst>
                <a:path extrusionOk="0" h="91787" w="26109">
                  <a:moveTo>
                    <a:pt x="16077" y="0"/>
                  </a:moveTo>
                  <a:cubicBezTo>
                    <a:pt x="15145" y="7387"/>
                    <a:pt x="7134" y="9744"/>
                    <a:pt x="7134" y="9744"/>
                  </a:cubicBezTo>
                  <a:cubicBezTo>
                    <a:pt x="7134" y="9744"/>
                    <a:pt x="1" y="54184"/>
                    <a:pt x="12827" y="91744"/>
                  </a:cubicBezTo>
                  <a:lnTo>
                    <a:pt x="15549" y="91787"/>
                  </a:lnTo>
                  <a:cubicBezTo>
                    <a:pt x="15549" y="91787"/>
                    <a:pt x="26109" y="41169"/>
                    <a:pt x="25506" y="34"/>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69"/>
            <p:cNvSpPr/>
            <p:nvPr/>
          </p:nvSpPr>
          <p:spPr>
            <a:xfrm rot="-2333693">
              <a:off x="2487349" y="3126903"/>
              <a:ext cx="372058" cy="1495067"/>
            </a:xfrm>
            <a:custGeom>
              <a:rect b="b" l="l" r="r" t="t"/>
              <a:pathLst>
                <a:path extrusionOk="0" h="91876" w="22864">
                  <a:moveTo>
                    <a:pt x="12492" y="74"/>
                  </a:moveTo>
                  <a:cubicBezTo>
                    <a:pt x="13338" y="7472"/>
                    <a:pt x="21322" y="9920"/>
                    <a:pt x="21322" y="9920"/>
                  </a:cubicBezTo>
                  <a:cubicBezTo>
                    <a:pt x="21322" y="9920"/>
                    <a:pt x="22863" y="55992"/>
                    <a:pt x="14699" y="91864"/>
                  </a:cubicBezTo>
                  <a:lnTo>
                    <a:pt x="11976" y="91876"/>
                  </a:lnTo>
                  <a:cubicBezTo>
                    <a:pt x="11976" y="91876"/>
                    <a:pt x="1" y="50395"/>
                    <a:pt x="3062" y="0"/>
                  </a:cubicBezTo>
                  <a:close/>
                </a:path>
              </a:pathLst>
            </a:custGeom>
            <a:gradFill>
              <a:gsLst>
                <a:gs pos="0">
                  <a:srgbClr val="000000">
                    <a:alpha val="14509"/>
                  </a:srgbClr>
                </a:gs>
                <a:gs pos="100000">
                  <a:schemeClr val="dk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69"/>
            <p:cNvSpPr/>
            <p:nvPr/>
          </p:nvSpPr>
          <p:spPr>
            <a:xfrm rot="-2333693">
              <a:off x="2746095" y="3253865"/>
              <a:ext cx="146991" cy="1280463"/>
            </a:xfrm>
            <a:custGeom>
              <a:rect b="b" l="l" r="r" t="t"/>
              <a:pathLst>
                <a:path extrusionOk="0" h="78688" w="9033">
                  <a:moveTo>
                    <a:pt x="8342" y="0"/>
                  </a:moveTo>
                  <a:cubicBezTo>
                    <a:pt x="8342" y="0"/>
                    <a:pt x="5616" y="3834"/>
                    <a:pt x="4833" y="5494"/>
                  </a:cubicBezTo>
                  <a:cubicBezTo>
                    <a:pt x="4049" y="7156"/>
                    <a:pt x="0" y="72241"/>
                    <a:pt x="117" y="74206"/>
                  </a:cubicBezTo>
                  <a:cubicBezTo>
                    <a:pt x="235" y="76170"/>
                    <a:pt x="1549" y="78688"/>
                    <a:pt x="1549" y="78688"/>
                  </a:cubicBezTo>
                  <a:cubicBezTo>
                    <a:pt x="1549" y="78688"/>
                    <a:pt x="9032" y="47528"/>
                    <a:pt x="8342" y="0"/>
                  </a:cubicBezTo>
                  <a:close/>
                </a:path>
              </a:pathLst>
            </a:custGeom>
            <a:gradFill>
              <a:gsLst>
                <a:gs pos="0">
                  <a:srgbClr val="000000">
                    <a:alpha val="14509"/>
                  </a:srgbClr>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69"/>
            <p:cNvSpPr/>
            <p:nvPr/>
          </p:nvSpPr>
          <p:spPr>
            <a:xfrm rot="-2333693">
              <a:off x="2292726" y="3365605"/>
              <a:ext cx="177665" cy="177649"/>
            </a:xfrm>
            <a:custGeom>
              <a:rect b="b" l="l" r="r" t="t"/>
              <a:pathLst>
                <a:path extrusionOk="0" h="10917" w="10918">
                  <a:moveTo>
                    <a:pt x="10901" y="5490"/>
                  </a:moveTo>
                  <a:cubicBezTo>
                    <a:pt x="10883" y="8495"/>
                    <a:pt x="8433" y="10917"/>
                    <a:pt x="5428" y="10900"/>
                  </a:cubicBezTo>
                  <a:cubicBezTo>
                    <a:pt x="2423" y="10883"/>
                    <a:pt x="1" y="8433"/>
                    <a:pt x="18" y="5428"/>
                  </a:cubicBezTo>
                  <a:cubicBezTo>
                    <a:pt x="35" y="2422"/>
                    <a:pt x="2485" y="0"/>
                    <a:pt x="5491" y="17"/>
                  </a:cubicBezTo>
                  <a:cubicBezTo>
                    <a:pt x="8496" y="35"/>
                    <a:pt x="10918" y="2484"/>
                    <a:pt x="10901" y="5490"/>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69"/>
            <p:cNvSpPr/>
            <p:nvPr/>
          </p:nvSpPr>
          <p:spPr>
            <a:xfrm rot="-2333693">
              <a:off x="2282246" y="3352455"/>
              <a:ext cx="177681" cy="177649"/>
            </a:xfrm>
            <a:custGeom>
              <a:rect b="b" l="l" r="r" t="t"/>
              <a:pathLst>
                <a:path extrusionOk="0" h="10917" w="10919">
                  <a:moveTo>
                    <a:pt x="10900" y="5489"/>
                  </a:moveTo>
                  <a:cubicBezTo>
                    <a:pt x="10883" y="8494"/>
                    <a:pt x="8433" y="10916"/>
                    <a:pt x="5428" y="10899"/>
                  </a:cubicBezTo>
                  <a:cubicBezTo>
                    <a:pt x="2422" y="10882"/>
                    <a:pt x="0" y="8433"/>
                    <a:pt x="18" y="5427"/>
                  </a:cubicBezTo>
                  <a:cubicBezTo>
                    <a:pt x="35" y="2422"/>
                    <a:pt x="2486" y="0"/>
                    <a:pt x="5490" y="17"/>
                  </a:cubicBezTo>
                  <a:cubicBezTo>
                    <a:pt x="8495" y="34"/>
                    <a:pt x="10918" y="2485"/>
                    <a:pt x="10900" y="5489"/>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69"/>
            <p:cNvSpPr/>
            <p:nvPr/>
          </p:nvSpPr>
          <p:spPr>
            <a:xfrm rot="-2333693">
              <a:off x="2305279" y="3375468"/>
              <a:ext cx="131613" cy="131646"/>
            </a:xfrm>
            <a:custGeom>
              <a:rect b="b" l="l" r="r" t="t"/>
              <a:pathLst>
                <a:path extrusionOk="0" h="8090" w="8088">
                  <a:moveTo>
                    <a:pt x="8076" y="4068"/>
                  </a:moveTo>
                  <a:cubicBezTo>
                    <a:pt x="8063" y="6294"/>
                    <a:pt x="6247" y="8089"/>
                    <a:pt x="4022" y="8076"/>
                  </a:cubicBezTo>
                  <a:cubicBezTo>
                    <a:pt x="1796" y="8063"/>
                    <a:pt x="0" y="6248"/>
                    <a:pt x="13" y="4022"/>
                  </a:cubicBezTo>
                  <a:cubicBezTo>
                    <a:pt x="26" y="1796"/>
                    <a:pt x="1841" y="0"/>
                    <a:pt x="4068" y="13"/>
                  </a:cubicBezTo>
                  <a:cubicBezTo>
                    <a:pt x="6294" y="26"/>
                    <a:pt x="8088" y="1841"/>
                    <a:pt x="8076" y="4068"/>
                  </a:cubicBezTo>
                  <a:close/>
                </a:path>
              </a:pathLst>
            </a:custGeom>
            <a:gradFill>
              <a:gsLst>
                <a:gs pos="0">
                  <a:srgbClr val="A4A4A4"/>
                </a:gs>
                <a:gs pos="100000">
                  <a:srgbClr val="63636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69"/>
            <p:cNvSpPr/>
            <p:nvPr/>
          </p:nvSpPr>
          <p:spPr>
            <a:xfrm rot="-2333693">
              <a:off x="1567904" y="1347707"/>
              <a:ext cx="777557" cy="1879850"/>
            </a:xfrm>
            <a:custGeom>
              <a:rect b="b" l="l" r="r" t="t"/>
              <a:pathLst>
                <a:path extrusionOk="0" h="115522" w="47783">
                  <a:moveTo>
                    <a:pt x="45990" y="43494"/>
                  </a:moveTo>
                  <a:cubicBezTo>
                    <a:pt x="41697" y="10020"/>
                    <a:pt x="2998" y="0"/>
                    <a:pt x="2817" y="31533"/>
                  </a:cubicBezTo>
                  <a:lnTo>
                    <a:pt x="2335" y="115452"/>
                  </a:lnTo>
                  <a:lnTo>
                    <a:pt x="14570" y="115522"/>
                  </a:lnTo>
                  <a:cubicBezTo>
                    <a:pt x="14570" y="115522"/>
                    <a:pt x="13819" y="104912"/>
                    <a:pt x="19176" y="95330"/>
                  </a:cubicBezTo>
                  <a:cubicBezTo>
                    <a:pt x="22297" y="89754"/>
                    <a:pt x="32324" y="84451"/>
                    <a:pt x="39310" y="74386"/>
                  </a:cubicBezTo>
                  <a:lnTo>
                    <a:pt x="39321" y="74376"/>
                  </a:lnTo>
                  <a:cubicBezTo>
                    <a:pt x="44336" y="67154"/>
                    <a:pt x="47783" y="57478"/>
                    <a:pt x="45990" y="43494"/>
                  </a:cubicBezTo>
                  <a:close/>
                  <a:moveTo>
                    <a:pt x="24740" y="25215"/>
                  </a:moveTo>
                  <a:cubicBezTo>
                    <a:pt x="46570" y="35219"/>
                    <a:pt x="41909" y="80177"/>
                    <a:pt x="18884" y="75750"/>
                  </a:cubicBezTo>
                  <a:cubicBezTo>
                    <a:pt x="0" y="72116"/>
                    <a:pt x="5707" y="16493"/>
                    <a:pt x="24740" y="25215"/>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69"/>
            <p:cNvSpPr/>
            <p:nvPr/>
          </p:nvSpPr>
          <p:spPr>
            <a:xfrm rot="-2333693">
              <a:off x="934222" y="1841408"/>
              <a:ext cx="819247" cy="1878711"/>
            </a:xfrm>
            <a:custGeom>
              <a:rect b="b" l="l" r="r" t="t"/>
              <a:pathLst>
                <a:path extrusionOk="0" h="115452" w="50345">
                  <a:moveTo>
                    <a:pt x="4683" y="42999"/>
                  </a:moveTo>
                  <a:cubicBezTo>
                    <a:pt x="1" y="76422"/>
                    <a:pt x="25652" y="85499"/>
                    <a:pt x="30899" y="95138"/>
                  </a:cubicBezTo>
                  <a:cubicBezTo>
                    <a:pt x="36146" y="104782"/>
                    <a:pt x="35273" y="115382"/>
                    <a:pt x="35273" y="115382"/>
                  </a:cubicBezTo>
                  <a:lnTo>
                    <a:pt x="47508" y="115452"/>
                  </a:lnTo>
                  <a:lnTo>
                    <a:pt x="47990" y="31533"/>
                  </a:lnTo>
                  <a:cubicBezTo>
                    <a:pt x="48170" y="0"/>
                    <a:pt x="9357" y="9576"/>
                    <a:pt x="4683" y="42999"/>
                  </a:cubicBezTo>
                  <a:close/>
                  <a:moveTo>
                    <a:pt x="31419" y="75564"/>
                  </a:moveTo>
                  <a:cubicBezTo>
                    <a:pt x="8345" y="79727"/>
                    <a:pt x="4201" y="34718"/>
                    <a:pt x="26144" y="24966"/>
                  </a:cubicBezTo>
                  <a:cubicBezTo>
                    <a:pt x="45276" y="16463"/>
                    <a:pt x="50344" y="72146"/>
                    <a:pt x="31419" y="75564"/>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69"/>
            <p:cNvSpPr/>
            <p:nvPr/>
          </p:nvSpPr>
          <p:spPr>
            <a:xfrm rot="-2333693">
              <a:off x="951819" y="2127110"/>
              <a:ext cx="741024" cy="1038375"/>
            </a:xfrm>
            <a:custGeom>
              <a:rect b="b" l="l" r="r" t="t"/>
              <a:pathLst>
                <a:path extrusionOk="0" h="63811" w="45538">
                  <a:moveTo>
                    <a:pt x="3994" y="20312"/>
                  </a:moveTo>
                  <a:cubicBezTo>
                    <a:pt x="7988" y="11905"/>
                    <a:pt x="16896" y="1"/>
                    <a:pt x="25588" y="2016"/>
                  </a:cubicBezTo>
                  <a:cubicBezTo>
                    <a:pt x="38383" y="4985"/>
                    <a:pt x="45538" y="56455"/>
                    <a:pt x="22806" y="60130"/>
                  </a:cubicBezTo>
                  <a:cubicBezTo>
                    <a:pt x="73" y="63811"/>
                    <a:pt x="1" y="28725"/>
                    <a:pt x="3994" y="20312"/>
                  </a:cubicBezTo>
                  <a:close/>
                  <a:moveTo>
                    <a:pt x="24158" y="55447"/>
                  </a:moveTo>
                  <a:cubicBezTo>
                    <a:pt x="42198" y="52471"/>
                    <a:pt x="36804" y="12663"/>
                    <a:pt x="23223" y="10905"/>
                  </a:cubicBezTo>
                  <a:cubicBezTo>
                    <a:pt x="937" y="8011"/>
                    <a:pt x="5037" y="58602"/>
                    <a:pt x="24158" y="55447"/>
                  </a:cubicBezTo>
                  <a:close/>
                </a:path>
              </a:pathLst>
            </a:custGeom>
            <a:gradFill>
              <a:gsLst>
                <a:gs pos="0">
                  <a:srgbClr val="FFFFFF">
                    <a:alpha val="25098"/>
                    <a:alpha val="14510"/>
                  </a:srgbClr>
                </a:gs>
                <a:gs pos="100000">
                  <a:schemeClr val="accent5">
                    <a:alpha val="14510"/>
                  </a:scheme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69"/>
            <p:cNvSpPr/>
            <p:nvPr/>
          </p:nvSpPr>
          <p:spPr>
            <a:xfrm rot="-2333693">
              <a:off x="1355869" y="2898173"/>
              <a:ext cx="337218" cy="112949"/>
            </a:xfrm>
            <a:custGeom>
              <a:rect b="b" l="l" r="r" t="t"/>
              <a:pathLst>
                <a:path extrusionOk="0" h="6941" w="20723">
                  <a:moveTo>
                    <a:pt x="20722" y="2595"/>
                  </a:moveTo>
                  <a:cubicBezTo>
                    <a:pt x="20722" y="2595"/>
                    <a:pt x="16720" y="6941"/>
                    <a:pt x="10262" y="6387"/>
                  </a:cubicBezTo>
                  <a:cubicBezTo>
                    <a:pt x="3805" y="5833"/>
                    <a:pt x="0" y="0"/>
                    <a:pt x="0" y="0"/>
                  </a:cubicBezTo>
                  <a:cubicBezTo>
                    <a:pt x="0" y="0"/>
                    <a:pt x="6193" y="4572"/>
                    <a:pt x="12449" y="4607"/>
                  </a:cubicBezTo>
                  <a:cubicBezTo>
                    <a:pt x="17622" y="4637"/>
                    <a:pt x="20722" y="2595"/>
                    <a:pt x="20722" y="2595"/>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69"/>
            <p:cNvSpPr/>
            <p:nvPr/>
          </p:nvSpPr>
          <p:spPr>
            <a:xfrm rot="-2333693">
              <a:off x="880829" y="2271708"/>
              <a:ext cx="495014" cy="354809"/>
            </a:xfrm>
            <a:custGeom>
              <a:rect b="b" l="l" r="r" t="t"/>
              <a:pathLst>
                <a:path extrusionOk="0" h="21804" w="30420">
                  <a:moveTo>
                    <a:pt x="0" y="21803"/>
                  </a:moveTo>
                  <a:cubicBezTo>
                    <a:pt x="0" y="21803"/>
                    <a:pt x="5746" y="6874"/>
                    <a:pt x="14023" y="6689"/>
                  </a:cubicBezTo>
                  <a:cubicBezTo>
                    <a:pt x="22300" y="6505"/>
                    <a:pt x="23859" y="11447"/>
                    <a:pt x="26912" y="16597"/>
                  </a:cubicBezTo>
                  <a:lnTo>
                    <a:pt x="30420" y="21424"/>
                  </a:lnTo>
                  <a:cubicBezTo>
                    <a:pt x="30420" y="21424"/>
                    <a:pt x="28703" y="3193"/>
                    <a:pt x="18483" y="1596"/>
                  </a:cubicBezTo>
                  <a:cubicBezTo>
                    <a:pt x="8261" y="0"/>
                    <a:pt x="701" y="14792"/>
                    <a:pt x="0" y="21803"/>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69"/>
            <p:cNvSpPr/>
            <p:nvPr/>
          </p:nvSpPr>
          <p:spPr>
            <a:xfrm rot="-2333693">
              <a:off x="1477328" y="1705807"/>
              <a:ext cx="746167" cy="1041467"/>
            </a:xfrm>
            <a:custGeom>
              <a:rect b="b" l="l" r="r" t="t"/>
              <a:pathLst>
                <a:path extrusionOk="0" h="64001" w="45854">
                  <a:moveTo>
                    <a:pt x="41956" y="20460"/>
                  </a:moveTo>
                  <a:cubicBezTo>
                    <a:pt x="38059" y="12008"/>
                    <a:pt x="29289" y="1"/>
                    <a:pt x="20574" y="1916"/>
                  </a:cubicBezTo>
                  <a:cubicBezTo>
                    <a:pt x="7747" y="4739"/>
                    <a:pt x="1" y="56124"/>
                    <a:pt x="22690" y="60059"/>
                  </a:cubicBezTo>
                  <a:cubicBezTo>
                    <a:pt x="45378" y="64000"/>
                    <a:pt x="45853" y="28917"/>
                    <a:pt x="41956" y="20460"/>
                  </a:cubicBezTo>
                  <a:close/>
                  <a:moveTo>
                    <a:pt x="21391" y="55360"/>
                  </a:moveTo>
                  <a:cubicBezTo>
                    <a:pt x="3386" y="52178"/>
                    <a:pt x="9236" y="12433"/>
                    <a:pt x="22837" y="10832"/>
                  </a:cubicBezTo>
                  <a:cubicBezTo>
                    <a:pt x="45154" y="8193"/>
                    <a:pt x="40474" y="58735"/>
                    <a:pt x="21391" y="55360"/>
                  </a:cubicBezTo>
                  <a:close/>
                </a:path>
              </a:pathLst>
            </a:custGeom>
            <a:gradFill>
              <a:gsLst>
                <a:gs pos="0">
                  <a:srgbClr val="FFFFFF">
                    <a:alpha val="25098"/>
                    <a:alpha val="14510"/>
                  </a:srgbClr>
                </a:gs>
                <a:gs pos="100000">
                  <a:schemeClr val="accent5">
                    <a:alpha val="14510"/>
                  </a:scheme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69"/>
            <p:cNvSpPr/>
            <p:nvPr/>
          </p:nvSpPr>
          <p:spPr>
            <a:xfrm rot="-2333693">
              <a:off x="1562107" y="2333474"/>
              <a:ext cx="86847" cy="272177"/>
            </a:xfrm>
            <a:custGeom>
              <a:rect b="b" l="l" r="r" t="t"/>
              <a:pathLst>
                <a:path extrusionOk="0" h="16726" w="5337">
                  <a:moveTo>
                    <a:pt x="5336" y="0"/>
                  </a:moveTo>
                  <a:cubicBezTo>
                    <a:pt x="5336" y="0"/>
                    <a:pt x="0" y="6033"/>
                    <a:pt x="5241" y="16725"/>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69"/>
            <p:cNvSpPr/>
            <p:nvPr/>
          </p:nvSpPr>
          <p:spPr>
            <a:xfrm rot="-2333693">
              <a:off x="1571811" y="2324925"/>
              <a:ext cx="87287" cy="272177"/>
            </a:xfrm>
            <a:custGeom>
              <a:rect b="b" l="l" r="r" t="t"/>
              <a:pathLst>
                <a:path extrusionOk="0" h="16726" w="5364">
                  <a:moveTo>
                    <a:pt x="97" y="0"/>
                  </a:moveTo>
                  <a:cubicBezTo>
                    <a:pt x="97" y="0"/>
                    <a:pt x="5364" y="6094"/>
                    <a:pt x="1" y="16725"/>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69"/>
            <p:cNvSpPr/>
            <p:nvPr/>
          </p:nvSpPr>
          <p:spPr>
            <a:xfrm rot="-2333693">
              <a:off x="1937599" y="2434085"/>
              <a:ext cx="337674" cy="109808"/>
            </a:xfrm>
            <a:custGeom>
              <a:rect b="b" l="l" r="r" t="t"/>
              <a:pathLst>
                <a:path extrusionOk="0" h="6748" w="20751">
                  <a:moveTo>
                    <a:pt x="1" y="2356"/>
                  </a:moveTo>
                  <a:cubicBezTo>
                    <a:pt x="1" y="2356"/>
                    <a:pt x="3954" y="6748"/>
                    <a:pt x="10416" y="6269"/>
                  </a:cubicBezTo>
                  <a:cubicBezTo>
                    <a:pt x="16878" y="5789"/>
                    <a:pt x="20750" y="0"/>
                    <a:pt x="20750" y="0"/>
                  </a:cubicBezTo>
                  <a:cubicBezTo>
                    <a:pt x="20750" y="0"/>
                    <a:pt x="14506" y="4499"/>
                    <a:pt x="8250" y="4463"/>
                  </a:cubicBezTo>
                  <a:cubicBezTo>
                    <a:pt x="3077" y="4434"/>
                    <a:pt x="1" y="2356"/>
                    <a:pt x="1" y="2356"/>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69"/>
            <p:cNvSpPr/>
            <p:nvPr/>
          </p:nvSpPr>
          <p:spPr>
            <a:xfrm rot="-2333693">
              <a:off x="1453551" y="1814870"/>
              <a:ext cx="494933" cy="356339"/>
            </a:xfrm>
            <a:custGeom>
              <a:rect b="b" l="l" r="r" t="t"/>
              <a:pathLst>
                <a:path extrusionOk="0" h="21898" w="30415">
                  <a:moveTo>
                    <a:pt x="30414" y="21897"/>
                  </a:moveTo>
                  <a:cubicBezTo>
                    <a:pt x="30414" y="21897"/>
                    <a:pt x="24838" y="6901"/>
                    <a:pt x="16566" y="6624"/>
                  </a:cubicBezTo>
                  <a:cubicBezTo>
                    <a:pt x="8291" y="6345"/>
                    <a:pt x="6675" y="11268"/>
                    <a:pt x="3564" y="16382"/>
                  </a:cubicBezTo>
                  <a:lnTo>
                    <a:pt x="0" y="21169"/>
                  </a:lnTo>
                  <a:cubicBezTo>
                    <a:pt x="0" y="21169"/>
                    <a:pt x="1927" y="2959"/>
                    <a:pt x="12165" y="1480"/>
                  </a:cubicBezTo>
                  <a:cubicBezTo>
                    <a:pt x="22402" y="1"/>
                    <a:pt x="29793" y="14877"/>
                    <a:pt x="30414" y="21897"/>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69"/>
            <p:cNvSpPr/>
            <p:nvPr/>
          </p:nvSpPr>
          <p:spPr>
            <a:xfrm rot="-2333693">
              <a:off x="1947267" y="2314513"/>
              <a:ext cx="601698" cy="827774"/>
            </a:xfrm>
            <a:custGeom>
              <a:rect b="b" l="l" r="r" t="t"/>
              <a:pathLst>
                <a:path extrusionOk="0" h="50869" w="36976">
                  <a:moveTo>
                    <a:pt x="36975" y="9733"/>
                  </a:moveTo>
                  <a:cubicBezTo>
                    <a:pt x="29989" y="19798"/>
                    <a:pt x="19962" y="25101"/>
                    <a:pt x="16841" y="30677"/>
                  </a:cubicBezTo>
                  <a:cubicBezTo>
                    <a:pt x="11484" y="40260"/>
                    <a:pt x="12235" y="50869"/>
                    <a:pt x="12235" y="50869"/>
                  </a:cubicBezTo>
                  <a:lnTo>
                    <a:pt x="0" y="50799"/>
                  </a:lnTo>
                  <a:lnTo>
                    <a:pt x="291" y="1"/>
                  </a:lnTo>
                  <a:cubicBezTo>
                    <a:pt x="185" y="18733"/>
                    <a:pt x="10684" y="23966"/>
                    <a:pt x="17042" y="23820"/>
                  </a:cubicBezTo>
                  <a:cubicBezTo>
                    <a:pt x="23265" y="23678"/>
                    <a:pt x="36406" y="10317"/>
                    <a:pt x="36975" y="9733"/>
                  </a:cubicBezTo>
                  <a:close/>
                </a:path>
              </a:pathLst>
            </a:custGeom>
            <a:gradFill>
              <a:gsLst>
                <a:gs pos="0">
                  <a:srgbClr val="FFFFFF">
                    <a:alpha val="25098"/>
                  </a:srgbClr>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69"/>
            <p:cNvSpPr/>
            <p:nvPr/>
          </p:nvSpPr>
          <p:spPr>
            <a:xfrm rot="-2333693">
              <a:off x="1241136" y="1671832"/>
              <a:ext cx="753912" cy="478172"/>
            </a:xfrm>
            <a:custGeom>
              <a:rect b="b" l="l" r="r" t="t"/>
              <a:pathLst>
                <a:path extrusionOk="0" h="29385" w="46330">
                  <a:moveTo>
                    <a:pt x="3693" y="29385"/>
                  </a:moveTo>
                  <a:cubicBezTo>
                    <a:pt x="3693" y="29385"/>
                    <a:pt x="9082" y="12417"/>
                    <a:pt x="23851" y="12368"/>
                  </a:cubicBezTo>
                  <a:cubicBezTo>
                    <a:pt x="36045" y="12326"/>
                    <a:pt x="46329" y="27998"/>
                    <a:pt x="46329" y="27998"/>
                  </a:cubicBezTo>
                  <a:cubicBezTo>
                    <a:pt x="46329" y="27998"/>
                    <a:pt x="38700" y="0"/>
                    <a:pt x="18465" y="469"/>
                  </a:cubicBezTo>
                  <a:cubicBezTo>
                    <a:pt x="1" y="895"/>
                    <a:pt x="3693" y="29385"/>
                    <a:pt x="3693" y="29385"/>
                  </a:cubicBezTo>
                  <a:close/>
                </a:path>
              </a:pathLst>
            </a:custGeom>
            <a:gradFill>
              <a:gsLst>
                <a:gs pos="0">
                  <a:srgbClr val="FFFFFF">
                    <a:alpha val="25098"/>
                    <a:alpha val="14510"/>
                  </a:srgbClr>
                </a:gs>
                <a:gs pos="100000">
                  <a:schemeClr val="accent5">
                    <a:alpha val="14510"/>
                  </a:scheme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69"/>
            <p:cNvSpPr/>
            <p:nvPr/>
          </p:nvSpPr>
          <p:spPr>
            <a:xfrm rot="-2333693">
              <a:off x="1429823" y="2734603"/>
              <a:ext cx="598736" cy="826635"/>
            </a:xfrm>
            <a:custGeom>
              <a:rect b="b" l="l" r="r" t="t"/>
              <a:pathLst>
                <a:path extrusionOk="0" h="50799" w="36794">
                  <a:moveTo>
                    <a:pt x="0" y="9312"/>
                  </a:moveTo>
                  <a:cubicBezTo>
                    <a:pt x="6870" y="19455"/>
                    <a:pt x="16836" y="24874"/>
                    <a:pt x="19892" y="30485"/>
                  </a:cubicBezTo>
                  <a:cubicBezTo>
                    <a:pt x="25140" y="40129"/>
                    <a:pt x="24265" y="50728"/>
                    <a:pt x="24265" y="50728"/>
                  </a:cubicBezTo>
                  <a:lnTo>
                    <a:pt x="36502" y="50798"/>
                  </a:lnTo>
                  <a:lnTo>
                    <a:pt x="36794" y="0"/>
                  </a:lnTo>
                  <a:cubicBezTo>
                    <a:pt x="36686" y="18732"/>
                    <a:pt x="26127" y="23845"/>
                    <a:pt x="19771" y="23626"/>
                  </a:cubicBezTo>
                  <a:cubicBezTo>
                    <a:pt x="13550" y="23412"/>
                    <a:pt x="562" y="9901"/>
                    <a:pt x="0" y="9312"/>
                  </a:cubicBezTo>
                  <a:close/>
                </a:path>
              </a:pathLst>
            </a:custGeom>
            <a:gradFill>
              <a:gsLst>
                <a:gs pos="0">
                  <a:srgbClr val="FFFFFF">
                    <a:alpha val="25098"/>
                  </a:srgbClr>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69"/>
            <p:cNvSpPr/>
            <p:nvPr/>
          </p:nvSpPr>
          <p:spPr>
            <a:xfrm rot="-2333693">
              <a:off x="690404" y="2108313"/>
              <a:ext cx="758908" cy="484665"/>
            </a:xfrm>
            <a:custGeom>
              <a:rect b="b" l="l" r="r" t="t"/>
              <a:pathLst>
                <a:path extrusionOk="0" h="29784" w="46637">
                  <a:moveTo>
                    <a:pt x="42619" y="29783"/>
                  </a:moveTo>
                  <a:cubicBezTo>
                    <a:pt x="42619" y="29783"/>
                    <a:pt x="37424" y="12755"/>
                    <a:pt x="22657" y="12537"/>
                  </a:cubicBezTo>
                  <a:cubicBezTo>
                    <a:pt x="10465" y="12355"/>
                    <a:pt x="1" y="27907"/>
                    <a:pt x="1" y="27907"/>
                  </a:cubicBezTo>
                  <a:cubicBezTo>
                    <a:pt x="1" y="27907"/>
                    <a:pt x="7951" y="1"/>
                    <a:pt x="28178" y="700"/>
                  </a:cubicBezTo>
                  <a:cubicBezTo>
                    <a:pt x="46637" y="1338"/>
                    <a:pt x="42619" y="29783"/>
                    <a:pt x="42619" y="29783"/>
                  </a:cubicBezTo>
                  <a:close/>
                </a:path>
              </a:pathLst>
            </a:custGeom>
            <a:gradFill>
              <a:gsLst>
                <a:gs pos="0">
                  <a:srgbClr val="FFFFFF">
                    <a:alpha val="25098"/>
                    <a:alpha val="14510"/>
                  </a:srgbClr>
                </a:gs>
                <a:gs pos="100000">
                  <a:schemeClr val="accent5">
                    <a:alpha val="14510"/>
                  </a:scheme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69" name="Google Shape;1569;p69">
            <a:hlinkClick action="ppaction://hlinksldjump" r:id="rId3"/>
          </p:cNvPr>
          <p:cNvSpPr/>
          <p:nvPr/>
        </p:nvSpPr>
        <p:spPr>
          <a:xfrm>
            <a:off x="4229094" y="4726852"/>
            <a:ext cx="685819" cy="280867"/>
          </a:xfrm>
          <a:custGeom>
            <a:rect b="b" l="l" r="r" t="t"/>
            <a:pathLst>
              <a:path extrusionOk="0" h="67516" w="58592">
                <a:moveTo>
                  <a:pt x="1" y="1"/>
                </a:moveTo>
                <a:lnTo>
                  <a:pt x="1" y="67516"/>
                </a:lnTo>
                <a:lnTo>
                  <a:pt x="58592" y="67516"/>
                </a:lnTo>
                <a:lnTo>
                  <a:pt x="58592" y="1"/>
                </a:lnTo>
                <a:close/>
              </a:path>
            </a:pathLst>
          </a:custGeom>
          <a:solidFill>
            <a:schemeClr val="accent4"/>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anchers"/>
                <a:ea typeface="Ranchers"/>
                <a:cs typeface="Ranchers"/>
                <a:sym typeface="Ranchers"/>
              </a:rPr>
              <a:t>HOME</a:t>
            </a:r>
            <a:endParaRPr>
              <a:solidFill>
                <a:schemeClr val="dk1"/>
              </a:solidFill>
              <a:latin typeface="Ranchers"/>
              <a:ea typeface="Ranchers"/>
              <a:cs typeface="Ranchers"/>
              <a:sym typeface="Ranchers"/>
            </a:endParaRPr>
          </a:p>
        </p:txBody>
      </p:sp>
      <p:sp>
        <p:nvSpPr>
          <p:cNvPr id="1570" name="Google Shape;1570;p69">
            <a:hlinkClick action="ppaction://hlinkshowjump?jump=nextslide"/>
          </p:cNvPr>
          <p:cNvSpPr/>
          <p:nvPr/>
        </p:nvSpPr>
        <p:spPr>
          <a:xfrm flipH="1">
            <a:off x="5013672" y="4776018"/>
            <a:ext cx="447913" cy="182546"/>
          </a:xfrm>
          <a:custGeom>
            <a:rect b="b" l="l" r="r" t="t"/>
            <a:pathLst>
              <a:path extrusionOk="0" h="18795" w="65151">
                <a:moveTo>
                  <a:pt x="13789" y="1"/>
                </a:moveTo>
                <a:lnTo>
                  <a:pt x="0" y="9309"/>
                </a:lnTo>
                <a:lnTo>
                  <a:pt x="13789" y="18795"/>
                </a:lnTo>
                <a:lnTo>
                  <a:pt x="65151" y="18795"/>
                </a:lnTo>
                <a:lnTo>
                  <a:pt x="65151" y="1"/>
                </a:lnTo>
                <a:close/>
              </a:path>
            </a:pathLst>
          </a:custGeom>
          <a:solidFill>
            <a:schemeClr val="lt2"/>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2EF69"/>
              </a:solidFill>
            </a:endParaRPr>
          </a:p>
        </p:txBody>
      </p:sp>
      <p:sp>
        <p:nvSpPr>
          <p:cNvPr id="1571" name="Google Shape;1571;p69">
            <a:hlinkClick action="ppaction://hlinkshowjump?jump=previousslide"/>
          </p:cNvPr>
          <p:cNvSpPr/>
          <p:nvPr/>
        </p:nvSpPr>
        <p:spPr>
          <a:xfrm>
            <a:off x="3682422" y="4776018"/>
            <a:ext cx="447913" cy="182546"/>
          </a:xfrm>
          <a:custGeom>
            <a:rect b="b" l="l" r="r" t="t"/>
            <a:pathLst>
              <a:path extrusionOk="0" h="18795" w="65151">
                <a:moveTo>
                  <a:pt x="13789" y="1"/>
                </a:moveTo>
                <a:lnTo>
                  <a:pt x="0" y="9309"/>
                </a:lnTo>
                <a:lnTo>
                  <a:pt x="13789" y="18795"/>
                </a:lnTo>
                <a:lnTo>
                  <a:pt x="65151" y="18795"/>
                </a:lnTo>
                <a:lnTo>
                  <a:pt x="65151" y="1"/>
                </a:lnTo>
                <a:close/>
              </a:path>
            </a:pathLst>
          </a:custGeom>
          <a:solidFill>
            <a:schemeClr val="accent1"/>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2EF6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5" name="Shape 1575"/>
        <p:cNvGrpSpPr/>
        <p:nvPr/>
      </p:nvGrpSpPr>
      <p:grpSpPr>
        <a:xfrm>
          <a:off x="0" y="0"/>
          <a:ext cx="0" cy="0"/>
          <a:chOff x="0" y="0"/>
          <a:chExt cx="0" cy="0"/>
        </a:xfrm>
      </p:grpSpPr>
      <p:grpSp>
        <p:nvGrpSpPr>
          <p:cNvPr id="1576" name="Google Shape;1576;p70"/>
          <p:cNvGrpSpPr/>
          <p:nvPr/>
        </p:nvGrpSpPr>
        <p:grpSpPr>
          <a:xfrm>
            <a:off x="2036215" y="777700"/>
            <a:ext cx="5071570" cy="4536336"/>
            <a:chOff x="1985502" y="777700"/>
            <a:chExt cx="5071570" cy="4536336"/>
          </a:xfrm>
        </p:grpSpPr>
        <p:sp>
          <p:nvSpPr>
            <p:cNvPr id="1577" name="Google Shape;1577;p70"/>
            <p:cNvSpPr/>
            <p:nvPr/>
          </p:nvSpPr>
          <p:spPr>
            <a:xfrm flipH="1" rot="1173398">
              <a:off x="3311659" y="1536222"/>
              <a:ext cx="3283782" cy="3324090"/>
            </a:xfrm>
            <a:custGeom>
              <a:rect b="b" l="l" r="r" t="t"/>
              <a:pathLst>
                <a:path extrusionOk="0" h="188354" w="186070">
                  <a:moveTo>
                    <a:pt x="48270" y="14051"/>
                  </a:moveTo>
                  <a:cubicBezTo>
                    <a:pt x="48612" y="14051"/>
                    <a:pt x="48964" y="14092"/>
                    <a:pt x="49323" y="14179"/>
                  </a:cubicBezTo>
                  <a:cubicBezTo>
                    <a:pt x="51651" y="14742"/>
                    <a:pt x="53086" y="17070"/>
                    <a:pt x="52523" y="19398"/>
                  </a:cubicBezTo>
                  <a:cubicBezTo>
                    <a:pt x="52115" y="21097"/>
                    <a:pt x="50725" y="22388"/>
                    <a:pt x="48992" y="22653"/>
                  </a:cubicBezTo>
                  <a:cubicBezTo>
                    <a:pt x="48765" y="22690"/>
                    <a:pt x="48538" y="22707"/>
                    <a:pt x="48312" y="22707"/>
                  </a:cubicBezTo>
                  <a:cubicBezTo>
                    <a:pt x="46828" y="22707"/>
                    <a:pt x="45419" y="21938"/>
                    <a:pt x="44634" y="20645"/>
                  </a:cubicBezTo>
                  <a:cubicBezTo>
                    <a:pt x="42808" y="17673"/>
                    <a:pt x="45058" y="14051"/>
                    <a:pt x="48270" y="14051"/>
                  </a:cubicBezTo>
                  <a:close/>
                  <a:moveTo>
                    <a:pt x="63144" y="17626"/>
                  </a:moveTo>
                  <a:cubicBezTo>
                    <a:pt x="63486" y="17626"/>
                    <a:pt x="63838" y="17667"/>
                    <a:pt x="64197" y="17754"/>
                  </a:cubicBezTo>
                  <a:cubicBezTo>
                    <a:pt x="66525" y="18306"/>
                    <a:pt x="67949" y="20645"/>
                    <a:pt x="67397" y="22973"/>
                  </a:cubicBezTo>
                  <a:cubicBezTo>
                    <a:pt x="66989" y="24672"/>
                    <a:pt x="65599" y="25952"/>
                    <a:pt x="63866" y="26228"/>
                  </a:cubicBezTo>
                  <a:cubicBezTo>
                    <a:pt x="63638" y="26265"/>
                    <a:pt x="63409" y="26282"/>
                    <a:pt x="63183" y="26282"/>
                  </a:cubicBezTo>
                  <a:cubicBezTo>
                    <a:pt x="61694" y="26282"/>
                    <a:pt x="60292" y="25513"/>
                    <a:pt x="59497" y="24220"/>
                  </a:cubicBezTo>
                  <a:cubicBezTo>
                    <a:pt x="57681" y="21248"/>
                    <a:pt x="59932" y="17626"/>
                    <a:pt x="63144" y="17626"/>
                  </a:cubicBezTo>
                  <a:close/>
                  <a:moveTo>
                    <a:pt x="78016" y="21201"/>
                  </a:moveTo>
                  <a:cubicBezTo>
                    <a:pt x="78358" y="21201"/>
                    <a:pt x="78711" y="21242"/>
                    <a:pt x="79071" y="21329"/>
                  </a:cubicBezTo>
                  <a:cubicBezTo>
                    <a:pt x="81400" y="21881"/>
                    <a:pt x="82823" y="24220"/>
                    <a:pt x="82271" y="26537"/>
                  </a:cubicBezTo>
                  <a:cubicBezTo>
                    <a:pt x="81863" y="28247"/>
                    <a:pt x="80473" y="29527"/>
                    <a:pt x="78740" y="29803"/>
                  </a:cubicBezTo>
                  <a:cubicBezTo>
                    <a:pt x="78512" y="29840"/>
                    <a:pt x="78283" y="29857"/>
                    <a:pt x="78057" y="29857"/>
                  </a:cubicBezTo>
                  <a:cubicBezTo>
                    <a:pt x="76568" y="29857"/>
                    <a:pt x="75166" y="29088"/>
                    <a:pt x="74371" y="27795"/>
                  </a:cubicBezTo>
                  <a:cubicBezTo>
                    <a:pt x="72545" y="24823"/>
                    <a:pt x="74795" y="21201"/>
                    <a:pt x="78016" y="21201"/>
                  </a:cubicBezTo>
                  <a:close/>
                  <a:moveTo>
                    <a:pt x="92890" y="24765"/>
                  </a:moveTo>
                  <a:cubicBezTo>
                    <a:pt x="93232" y="24765"/>
                    <a:pt x="93585" y="24806"/>
                    <a:pt x="93945" y="24893"/>
                  </a:cubicBezTo>
                  <a:cubicBezTo>
                    <a:pt x="96274" y="25445"/>
                    <a:pt x="97697" y="27784"/>
                    <a:pt x="97145" y="30112"/>
                  </a:cubicBezTo>
                  <a:cubicBezTo>
                    <a:pt x="96737" y="31812"/>
                    <a:pt x="95336" y="33103"/>
                    <a:pt x="93614" y="33378"/>
                  </a:cubicBezTo>
                  <a:cubicBezTo>
                    <a:pt x="93393" y="33412"/>
                    <a:pt x="93172" y="33429"/>
                    <a:pt x="92952" y="33429"/>
                  </a:cubicBezTo>
                  <a:cubicBezTo>
                    <a:pt x="91455" y="33429"/>
                    <a:pt x="90044" y="32658"/>
                    <a:pt x="89245" y="31359"/>
                  </a:cubicBezTo>
                  <a:cubicBezTo>
                    <a:pt x="87429" y="28387"/>
                    <a:pt x="89671" y="24765"/>
                    <a:pt x="92890" y="24765"/>
                  </a:cubicBezTo>
                  <a:close/>
                  <a:moveTo>
                    <a:pt x="107764" y="28340"/>
                  </a:moveTo>
                  <a:cubicBezTo>
                    <a:pt x="108106" y="28340"/>
                    <a:pt x="108459" y="28381"/>
                    <a:pt x="108819" y="28468"/>
                  </a:cubicBezTo>
                  <a:cubicBezTo>
                    <a:pt x="111137" y="29020"/>
                    <a:pt x="112571" y="31359"/>
                    <a:pt x="112008" y="33687"/>
                  </a:cubicBezTo>
                  <a:cubicBezTo>
                    <a:pt x="111600" y="35387"/>
                    <a:pt x="110210" y="36678"/>
                    <a:pt x="108488" y="36942"/>
                  </a:cubicBezTo>
                  <a:cubicBezTo>
                    <a:pt x="108260" y="36979"/>
                    <a:pt x="108032" y="36997"/>
                    <a:pt x="107805" y="36997"/>
                  </a:cubicBezTo>
                  <a:cubicBezTo>
                    <a:pt x="106316" y="36997"/>
                    <a:pt x="104914" y="36227"/>
                    <a:pt x="104119" y="34934"/>
                  </a:cubicBezTo>
                  <a:cubicBezTo>
                    <a:pt x="102294" y="31962"/>
                    <a:pt x="104544" y="28340"/>
                    <a:pt x="107764" y="28340"/>
                  </a:cubicBezTo>
                  <a:close/>
                  <a:moveTo>
                    <a:pt x="122627" y="31915"/>
                  </a:moveTo>
                  <a:cubicBezTo>
                    <a:pt x="122969" y="31915"/>
                    <a:pt x="123322" y="31956"/>
                    <a:pt x="123682" y="32043"/>
                  </a:cubicBezTo>
                  <a:cubicBezTo>
                    <a:pt x="126011" y="32595"/>
                    <a:pt x="127445" y="34934"/>
                    <a:pt x="126882" y="37251"/>
                  </a:cubicBezTo>
                  <a:cubicBezTo>
                    <a:pt x="126474" y="38962"/>
                    <a:pt x="125084" y="40242"/>
                    <a:pt x="123351" y="40517"/>
                  </a:cubicBezTo>
                  <a:cubicBezTo>
                    <a:pt x="123124" y="40554"/>
                    <a:pt x="122897" y="40572"/>
                    <a:pt x="122672" y="40572"/>
                  </a:cubicBezTo>
                  <a:cubicBezTo>
                    <a:pt x="121190" y="40572"/>
                    <a:pt x="119788" y="39802"/>
                    <a:pt x="118993" y="38509"/>
                  </a:cubicBezTo>
                  <a:cubicBezTo>
                    <a:pt x="117168" y="35537"/>
                    <a:pt x="119409" y="31915"/>
                    <a:pt x="122627" y="31915"/>
                  </a:cubicBezTo>
                  <a:close/>
                  <a:moveTo>
                    <a:pt x="137512" y="35482"/>
                  </a:moveTo>
                  <a:cubicBezTo>
                    <a:pt x="137851" y="35482"/>
                    <a:pt x="138200" y="35522"/>
                    <a:pt x="138557" y="35607"/>
                  </a:cubicBezTo>
                  <a:cubicBezTo>
                    <a:pt x="140885" y="36170"/>
                    <a:pt x="142308" y="38509"/>
                    <a:pt x="141756" y="40826"/>
                  </a:cubicBezTo>
                  <a:cubicBezTo>
                    <a:pt x="141348" y="42526"/>
                    <a:pt x="139947" y="43817"/>
                    <a:pt x="138225" y="44093"/>
                  </a:cubicBezTo>
                  <a:cubicBezTo>
                    <a:pt x="137997" y="44129"/>
                    <a:pt x="137769" y="44147"/>
                    <a:pt x="137543" y="44147"/>
                  </a:cubicBezTo>
                  <a:cubicBezTo>
                    <a:pt x="136053" y="44147"/>
                    <a:pt x="134651" y="43376"/>
                    <a:pt x="133856" y="42073"/>
                  </a:cubicBezTo>
                  <a:cubicBezTo>
                    <a:pt x="132039" y="39108"/>
                    <a:pt x="134288" y="35482"/>
                    <a:pt x="137512" y="35482"/>
                  </a:cubicBezTo>
                  <a:close/>
                  <a:moveTo>
                    <a:pt x="152375" y="39055"/>
                  </a:moveTo>
                  <a:cubicBezTo>
                    <a:pt x="152717" y="39055"/>
                    <a:pt x="153070" y="39095"/>
                    <a:pt x="153431" y="39182"/>
                  </a:cubicBezTo>
                  <a:cubicBezTo>
                    <a:pt x="155759" y="39734"/>
                    <a:pt x="157182" y="42073"/>
                    <a:pt x="156630" y="44402"/>
                  </a:cubicBezTo>
                  <a:cubicBezTo>
                    <a:pt x="156222" y="46101"/>
                    <a:pt x="154821" y="47392"/>
                    <a:pt x="153100" y="47657"/>
                  </a:cubicBezTo>
                  <a:cubicBezTo>
                    <a:pt x="152871" y="47693"/>
                    <a:pt x="152643" y="47711"/>
                    <a:pt x="152416" y="47711"/>
                  </a:cubicBezTo>
                  <a:cubicBezTo>
                    <a:pt x="150927" y="47711"/>
                    <a:pt x="149525" y="46941"/>
                    <a:pt x="148730" y="45648"/>
                  </a:cubicBezTo>
                  <a:cubicBezTo>
                    <a:pt x="146915" y="42676"/>
                    <a:pt x="149157" y="39055"/>
                    <a:pt x="152375" y="39055"/>
                  </a:cubicBezTo>
                  <a:close/>
                  <a:moveTo>
                    <a:pt x="167249" y="42630"/>
                  </a:moveTo>
                  <a:cubicBezTo>
                    <a:pt x="167591" y="42630"/>
                    <a:pt x="167944" y="42671"/>
                    <a:pt x="168305" y="42757"/>
                  </a:cubicBezTo>
                  <a:cubicBezTo>
                    <a:pt x="170622" y="43309"/>
                    <a:pt x="172056" y="45648"/>
                    <a:pt x="171505" y="47966"/>
                  </a:cubicBezTo>
                  <a:lnTo>
                    <a:pt x="171494" y="47966"/>
                  </a:lnTo>
                  <a:cubicBezTo>
                    <a:pt x="171096" y="49676"/>
                    <a:pt x="169695" y="50967"/>
                    <a:pt x="167974" y="51232"/>
                  </a:cubicBezTo>
                  <a:cubicBezTo>
                    <a:pt x="167745" y="51268"/>
                    <a:pt x="167517" y="51286"/>
                    <a:pt x="167290" y="51286"/>
                  </a:cubicBezTo>
                  <a:cubicBezTo>
                    <a:pt x="165801" y="51286"/>
                    <a:pt x="164399" y="50517"/>
                    <a:pt x="163604" y="49223"/>
                  </a:cubicBezTo>
                  <a:cubicBezTo>
                    <a:pt x="161779" y="46251"/>
                    <a:pt x="164029" y="42630"/>
                    <a:pt x="167249" y="42630"/>
                  </a:cubicBezTo>
                  <a:close/>
                  <a:moveTo>
                    <a:pt x="36623" y="0"/>
                  </a:moveTo>
                  <a:lnTo>
                    <a:pt x="35210" y="5859"/>
                  </a:lnTo>
                  <a:lnTo>
                    <a:pt x="0" y="152470"/>
                  </a:lnTo>
                  <a:lnTo>
                    <a:pt x="149447" y="188353"/>
                  </a:lnTo>
                  <a:lnTo>
                    <a:pt x="184657" y="41753"/>
                  </a:lnTo>
                  <a:lnTo>
                    <a:pt x="186070" y="35894"/>
                  </a:lnTo>
                  <a:lnTo>
                    <a:pt x="179935" y="34416"/>
                  </a:lnTo>
                  <a:lnTo>
                    <a:pt x="176613" y="33621"/>
                  </a:lnTo>
                  <a:lnTo>
                    <a:pt x="167521" y="31436"/>
                  </a:lnTo>
                  <a:lnTo>
                    <a:pt x="164200" y="30642"/>
                  </a:lnTo>
                  <a:lnTo>
                    <a:pt x="155108" y="28457"/>
                  </a:lnTo>
                  <a:lnTo>
                    <a:pt x="151798" y="27663"/>
                  </a:lnTo>
                  <a:lnTo>
                    <a:pt x="142705" y="25478"/>
                  </a:lnTo>
                  <a:lnTo>
                    <a:pt x="139384" y="24683"/>
                  </a:lnTo>
                  <a:lnTo>
                    <a:pt x="130292" y="22499"/>
                  </a:lnTo>
                  <a:lnTo>
                    <a:pt x="126971" y="21704"/>
                  </a:lnTo>
                  <a:lnTo>
                    <a:pt x="117878" y="19519"/>
                  </a:lnTo>
                  <a:lnTo>
                    <a:pt x="114568" y="18725"/>
                  </a:lnTo>
                  <a:lnTo>
                    <a:pt x="105476" y="16540"/>
                  </a:lnTo>
                  <a:lnTo>
                    <a:pt x="102166" y="15735"/>
                  </a:lnTo>
                  <a:lnTo>
                    <a:pt x="93063" y="13561"/>
                  </a:lnTo>
                  <a:lnTo>
                    <a:pt x="89741" y="12756"/>
                  </a:lnTo>
                  <a:lnTo>
                    <a:pt x="80649" y="10571"/>
                  </a:lnTo>
                  <a:lnTo>
                    <a:pt x="77339" y="9776"/>
                  </a:lnTo>
                  <a:lnTo>
                    <a:pt x="68236" y="7592"/>
                  </a:lnTo>
                  <a:lnTo>
                    <a:pt x="64925" y="6797"/>
                  </a:lnTo>
                  <a:lnTo>
                    <a:pt x="55833" y="4612"/>
                  </a:lnTo>
                  <a:lnTo>
                    <a:pt x="52512" y="3818"/>
                  </a:lnTo>
                  <a:lnTo>
                    <a:pt x="36623"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70"/>
            <p:cNvSpPr/>
            <p:nvPr/>
          </p:nvSpPr>
          <p:spPr>
            <a:xfrm rot="-1173398">
              <a:off x="2447134" y="1231422"/>
              <a:ext cx="3283782" cy="3324090"/>
            </a:xfrm>
            <a:custGeom>
              <a:rect b="b" l="l" r="r" t="t"/>
              <a:pathLst>
                <a:path extrusionOk="0" h="188354" w="186070">
                  <a:moveTo>
                    <a:pt x="48270" y="14051"/>
                  </a:moveTo>
                  <a:cubicBezTo>
                    <a:pt x="48612" y="14051"/>
                    <a:pt x="48964" y="14092"/>
                    <a:pt x="49323" y="14179"/>
                  </a:cubicBezTo>
                  <a:cubicBezTo>
                    <a:pt x="51651" y="14742"/>
                    <a:pt x="53086" y="17070"/>
                    <a:pt x="52523" y="19398"/>
                  </a:cubicBezTo>
                  <a:cubicBezTo>
                    <a:pt x="52115" y="21097"/>
                    <a:pt x="50725" y="22388"/>
                    <a:pt x="48992" y="22653"/>
                  </a:cubicBezTo>
                  <a:cubicBezTo>
                    <a:pt x="48765" y="22690"/>
                    <a:pt x="48538" y="22707"/>
                    <a:pt x="48312" y="22707"/>
                  </a:cubicBezTo>
                  <a:cubicBezTo>
                    <a:pt x="46828" y="22707"/>
                    <a:pt x="45419" y="21938"/>
                    <a:pt x="44634" y="20645"/>
                  </a:cubicBezTo>
                  <a:cubicBezTo>
                    <a:pt x="42808" y="17673"/>
                    <a:pt x="45058" y="14051"/>
                    <a:pt x="48270" y="14051"/>
                  </a:cubicBezTo>
                  <a:close/>
                  <a:moveTo>
                    <a:pt x="63144" y="17626"/>
                  </a:moveTo>
                  <a:cubicBezTo>
                    <a:pt x="63486" y="17626"/>
                    <a:pt x="63838" y="17667"/>
                    <a:pt x="64197" y="17754"/>
                  </a:cubicBezTo>
                  <a:cubicBezTo>
                    <a:pt x="66525" y="18306"/>
                    <a:pt x="67949" y="20645"/>
                    <a:pt x="67397" y="22973"/>
                  </a:cubicBezTo>
                  <a:cubicBezTo>
                    <a:pt x="66989" y="24672"/>
                    <a:pt x="65599" y="25952"/>
                    <a:pt x="63866" y="26228"/>
                  </a:cubicBezTo>
                  <a:cubicBezTo>
                    <a:pt x="63638" y="26265"/>
                    <a:pt x="63409" y="26282"/>
                    <a:pt x="63183" y="26282"/>
                  </a:cubicBezTo>
                  <a:cubicBezTo>
                    <a:pt x="61694" y="26282"/>
                    <a:pt x="60292" y="25513"/>
                    <a:pt x="59497" y="24220"/>
                  </a:cubicBezTo>
                  <a:cubicBezTo>
                    <a:pt x="57681" y="21248"/>
                    <a:pt x="59932" y="17626"/>
                    <a:pt x="63144" y="17626"/>
                  </a:cubicBezTo>
                  <a:close/>
                  <a:moveTo>
                    <a:pt x="78016" y="21201"/>
                  </a:moveTo>
                  <a:cubicBezTo>
                    <a:pt x="78358" y="21201"/>
                    <a:pt x="78711" y="21242"/>
                    <a:pt x="79071" y="21329"/>
                  </a:cubicBezTo>
                  <a:cubicBezTo>
                    <a:pt x="81400" y="21881"/>
                    <a:pt x="82823" y="24220"/>
                    <a:pt x="82271" y="26537"/>
                  </a:cubicBezTo>
                  <a:cubicBezTo>
                    <a:pt x="81863" y="28247"/>
                    <a:pt x="80473" y="29527"/>
                    <a:pt x="78740" y="29803"/>
                  </a:cubicBezTo>
                  <a:cubicBezTo>
                    <a:pt x="78512" y="29840"/>
                    <a:pt x="78283" y="29857"/>
                    <a:pt x="78057" y="29857"/>
                  </a:cubicBezTo>
                  <a:cubicBezTo>
                    <a:pt x="76568" y="29857"/>
                    <a:pt x="75166" y="29088"/>
                    <a:pt x="74371" y="27795"/>
                  </a:cubicBezTo>
                  <a:cubicBezTo>
                    <a:pt x="72545" y="24823"/>
                    <a:pt x="74795" y="21201"/>
                    <a:pt x="78016" y="21201"/>
                  </a:cubicBezTo>
                  <a:close/>
                  <a:moveTo>
                    <a:pt x="92890" y="24765"/>
                  </a:moveTo>
                  <a:cubicBezTo>
                    <a:pt x="93232" y="24765"/>
                    <a:pt x="93585" y="24806"/>
                    <a:pt x="93945" y="24893"/>
                  </a:cubicBezTo>
                  <a:cubicBezTo>
                    <a:pt x="96274" y="25445"/>
                    <a:pt x="97697" y="27784"/>
                    <a:pt x="97145" y="30112"/>
                  </a:cubicBezTo>
                  <a:cubicBezTo>
                    <a:pt x="96737" y="31812"/>
                    <a:pt x="95336" y="33103"/>
                    <a:pt x="93614" y="33378"/>
                  </a:cubicBezTo>
                  <a:cubicBezTo>
                    <a:pt x="93393" y="33412"/>
                    <a:pt x="93172" y="33429"/>
                    <a:pt x="92952" y="33429"/>
                  </a:cubicBezTo>
                  <a:cubicBezTo>
                    <a:pt x="91455" y="33429"/>
                    <a:pt x="90044" y="32658"/>
                    <a:pt x="89245" y="31359"/>
                  </a:cubicBezTo>
                  <a:cubicBezTo>
                    <a:pt x="87429" y="28387"/>
                    <a:pt x="89671" y="24765"/>
                    <a:pt x="92890" y="24765"/>
                  </a:cubicBezTo>
                  <a:close/>
                  <a:moveTo>
                    <a:pt x="107764" y="28340"/>
                  </a:moveTo>
                  <a:cubicBezTo>
                    <a:pt x="108106" y="28340"/>
                    <a:pt x="108459" y="28381"/>
                    <a:pt x="108819" y="28468"/>
                  </a:cubicBezTo>
                  <a:cubicBezTo>
                    <a:pt x="111137" y="29020"/>
                    <a:pt x="112571" y="31359"/>
                    <a:pt x="112008" y="33687"/>
                  </a:cubicBezTo>
                  <a:cubicBezTo>
                    <a:pt x="111600" y="35387"/>
                    <a:pt x="110210" y="36678"/>
                    <a:pt x="108488" y="36942"/>
                  </a:cubicBezTo>
                  <a:cubicBezTo>
                    <a:pt x="108260" y="36979"/>
                    <a:pt x="108032" y="36997"/>
                    <a:pt x="107805" y="36997"/>
                  </a:cubicBezTo>
                  <a:cubicBezTo>
                    <a:pt x="106316" y="36997"/>
                    <a:pt x="104914" y="36227"/>
                    <a:pt x="104119" y="34934"/>
                  </a:cubicBezTo>
                  <a:cubicBezTo>
                    <a:pt x="102294" y="31962"/>
                    <a:pt x="104544" y="28340"/>
                    <a:pt x="107764" y="28340"/>
                  </a:cubicBezTo>
                  <a:close/>
                  <a:moveTo>
                    <a:pt x="122627" y="31915"/>
                  </a:moveTo>
                  <a:cubicBezTo>
                    <a:pt x="122969" y="31915"/>
                    <a:pt x="123322" y="31956"/>
                    <a:pt x="123682" y="32043"/>
                  </a:cubicBezTo>
                  <a:cubicBezTo>
                    <a:pt x="126011" y="32595"/>
                    <a:pt x="127445" y="34934"/>
                    <a:pt x="126882" y="37251"/>
                  </a:cubicBezTo>
                  <a:cubicBezTo>
                    <a:pt x="126474" y="38962"/>
                    <a:pt x="125084" y="40242"/>
                    <a:pt x="123351" y="40517"/>
                  </a:cubicBezTo>
                  <a:cubicBezTo>
                    <a:pt x="123124" y="40554"/>
                    <a:pt x="122897" y="40572"/>
                    <a:pt x="122672" y="40572"/>
                  </a:cubicBezTo>
                  <a:cubicBezTo>
                    <a:pt x="121190" y="40572"/>
                    <a:pt x="119788" y="39802"/>
                    <a:pt x="118993" y="38509"/>
                  </a:cubicBezTo>
                  <a:cubicBezTo>
                    <a:pt x="117168" y="35537"/>
                    <a:pt x="119409" y="31915"/>
                    <a:pt x="122627" y="31915"/>
                  </a:cubicBezTo>
                  <a:close/>
                  <a:moveTo>
                    <a:pt x="137512" y="35482"/>
                  </a:moveTo>
                  <a:cubicBezTo>
                    <a:pt x="137851" y="35482"/>
                    <a:pt x="138200" y="35522"/>
                    <a:pt x="138557" y="35607"/>
                  </a:cubicBezTo>
                  <a:cubicBezTo>
                    <a:pt x="140885" y="36170"/>
                    <a:pt x="142308" y="38509"/>
                    <a:pt x="141756" y="40826"/>
                  </a:cubicBezTo>
                  <a:cubicBezTo>
                    <a:pt x="141348" y="42526"/>
                    <a:pt x="139947" y="43817"/>
                    <a:pt x="138225" y="44093"/>
                  </a:cubicBezTo>
                  <a:cubicBezTo>
                    <a:pt x="137997" y="44129"/>
                    <a:pt x="137769" y="44147"/>
                    <a:pt x="137543" y="44147"/>
                  </a:cubicBezTo>
                  <a:cubicBezTo>
                    <a:pt x="136053" y="44147"/>
                    <a:pt x="134651" y="43376"/>
                    <a:pt x="133856" y="42073"/>
                  </a:cubicBezTo>
                  <a:cubicBezTo>
                    <a:pt x="132039" y="39108"/>
                    <a:pt x="134288" y="35482"/>
                    <a:pt x="137512" y="35482"/>
                  </a:cubicBezTo>
                  <a:close/>
                  <a:moveTo>
                    <a:pt x="152375" y="39055"/>
                  </a:moveTo>
                  <a:cubicBezTo>
                    <a:pt x="152717" y="39055"/>
                    <a:pt x="153070" y="39095"/>
                    <a:pt x="153431" y="39182"/>
                  </a:cubicBezTo>
                  <a:cubicBezTo>
                    <a:pt x="155759" y="39734"/>
                    <a:pt x="157182" y="42073"/>
                    <a:pt x="156630" y="44402"/>
                  </a:cubicBezTo>
                  <a:cubicBezTo>
                    <a:pt x="156222" y="46101"/>
                    <a:pt x="154821" y="47392"/>
                    <a:pt x="153100" y="47657"/>
                  </a:cubicBezTo>
                  <a:cubicBezTo>
                    <a:pt x="152871" y="47693"/>
                    <a:pt x="152643" y="47711"/>
                    <a:pt x="152416" y="47711"/>
                  </a:cubicBezTo>
                  <a:cubicBezTo>
                    <a:pt x="150927" y="47711"/>
                    <a:pt x="149525" y="46941"/>
                    <a:pt x="148730" y="45648"/>
                  </a:cubicBezTo>
                  <a:cubicBezTo>
                    <a:pt x="146915" y="42676"/>
                    <a:pt x="149157" y="39055"/>
                    <a:pt x="152375" y="39055"/>
                  </a:cubicBezTo>
                  <a:close/>
                  <a:moveTo>
                    <a:pt x="167249" y="42630"/>
                  </a:moveTo>
                  <a:cubicBezTo>
                    <a:pt x="167591" y="42630"/>
                    <a:pt x="167944" y="42671"/>
                    <a:pt x="168305" y="42757"/>
                  </a:cubicBezTo>
                  <a:cubicBezTo>
                    <a:pt x="170622" y="43309"/>
                    <a:pt x="172056" y="45648"/>
                    <a:pt x="171505" y="47966"/>
                  </a:cubicBezTo>
                  <a:lnTo>
                    <a:pt x="171494" y="47966"/>
                  </a:lnTo>
                  <a:cubicBezTo>
                    <a:pt x="171096" y="49676"/>
                    <a:pt x="169695" y="50967"/>
                    <a:pt x="167974" y="51232"/>
                  </a:cubicBezTo>
                  <a:cubicBezTo>
                    <a:pt x="167745" y="51268"/>
                    <a:pt x="167517" y="51286"/>
                    <a:pt x="167290" y="51286"/>
                  </a:cubicBezTo>
                  <a:cubicBezTo>
                    <a:pt x="165801" y="51286"/>
                    <a:pt x="164399" y="50517"/>
                    <a:pt x="163604" y="49223"/>
                  </a:cubicBezTo>
                  <a:cubicBezTo>
                    <a:pt x="161779" y="46251"/>
                    <a:pt x="164029" y="42630"/>
                    <a:pt x="167249" y="42630"/>
                  </a:cubicBezTo>
                  <a:close/>
                  <a:moveTo>
                    <a:pt x="36623" y="0"/>
                  </a:moveTo>
                  <a:lnTo>
                    <a:pt x="35210" y="5859"/>
                  </a:lnTo>
                  <a:lnTo>
                    <a:pt x="0" y="152470"/>
                  </a:lnTo>
                  <a:lnTo>
                    <a:pt x="149447" y="188353"/>
                  </a:lnTo>
                  <a:lnTo>
                    <a:pt x="184657" y="41753"/>
                  </a:lnTo>
                  <a:lnTo>
                    <a:pt x="186070" y="35894"/>
                  </a:lnTo>
                  <a:lnTo>
                    <a:pt x="179935" y="34416"/>
                  </a:lnTo>
                  <a:lnTo>
                    <a:pt x="176613" y="33621"/>
                  </a:lnTo>
                  <a:lnTo>
                    <a:pt x="167521" y="31436"/>
                  </a:lnTo>
                  <a:lnTo>
                    <a:pt x="164200" y="30642"/>
                  </a:lnTo>
                  <a:lnTo>
                    <a:pt x="155108" y="28457"/>
                  </a:lnTo>
                  <a:lnTo>
                    <a:pt x="151798" y="27663"/>
                  </a:lnTo>
                  <a:lnTo>
                    <a:pt x="142705" y="25478"/>
                  </a:lnTo>
                  <a:lnTo>
                    <a:pt x="139384" y="24683"/>
                  </a:lnTo>
                  <a:lnTo>
                    <a:pt x="130292" y="22499"/>
                  </a:lnTo>
                  <a:lnTo>
                    <a:pt x="126971" y="21704"/>
                  </a:lnTo>
                  <a:lnTo>
                    <a:pt x="117878" y="19519"/>
                  </a:lnTo>
                  <a:lnTo>
                    <a:pt x="114568" y="18725"/>
                  </a:lnTo>
                  <a:lnTo>
                    <a:pt x="105476" y="16540"/>
                  </a:lnTo>
                  <a:lnTo>
                    <a:pt x="102166" y="15735"/>
                  </a:lnTo>
                  <a:lnTo>
                    <a:pt x="93063" y="13561"/>
                  </a:lnTo>
                  <a:lnTo>
                    <a:pt x="89741" y="12756"/>
                  </a:lnTo>
                  <a:lnTo>
                    <a:pt x="80649" y="10571"/>
                  </a:lnTo>
                  <a:lnTo>
                    <a:pt x="77339" y="9776"/>
                  </a:lnTo>
                  <a:lnTo>
                    <a:pt x="68236" y="7592"/>
                  </a:lnTo>
                  <a:lnTo>
                    <a:pt x="64925" y="6797"/>
                  </a:lnTo>
                  <a:lnTo>
                    <a:pt x="55833" y="4612"/>
                  </a:lnTo>
                  <a:lnTo>
                    <a:pt x="52512" y="3818"/>
                  </a:lnTo>
                  <a:lnTo>
                    <a:pt x="36623"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79" name="Google Shape;1579;p70"/>
          <p:cNvSpPr txBox="1"/>
          <p:nvPr>
            <p:ph type="title"/>
          </p:nvPr>
        </p:nvSpPr>
        <p:spPr>
          <a:xfrm>
            <a:off x="103200" y="-73200"/>
            <a:ext cx="7704000" cy="59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300"/>
              <a:t>Standards and Competency Related Data</a:t>
            </a:r>
            <a:endParaRPr sz="3300"/>
          </a:p>
        </p:txBody>
      </p:sp>
      <p:sp>
        <p:nvSpPr>
          <p:cNvPr id="1580" name="Google Shape;1580;p70"/>
          <p:cNvSpPr txBox="1"/>
          <p:nvPr>
            <p:ph idx="4294967295" type="ctrTitle"/>
          </p:nvPr>
        </p:nvSpPr>
        <p:spPr>
          <a:xfrm>
            <a:off x="632025" y="1782051"/>
            <a:ext cx="1836000" cy="4911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2800">
                <a:solidFill>
                  <a:schemeClr val="dk1"/>
                </a:solidFill>
              </a:rPr>
              <a:t>28%</a:t>
            </a:r>
            <a:endParaRPr sz="2800">
              <a:solidFill>
                <a:schemeClr val="dk1"/>
              </a:solidFill>
            </a:endParaRPr>
          </a:p>
        </p:txBody>
      </p:sp>
      <p:sp>
        <p:nvSpPr>
          <p:cNvPr id="1581" name="Google Shape;1581;p70"/>
          <p:cNvSpPr txBox="1"/>
          <p:nvPr>
            <p:ph idx="4294967295" type="subTitle"/>
          </p:nvPr>
        </p:nvSpPr>
        <p:spPr>
          <a:xfrm>
            <a:off x="635625" y="2179223"/>
            <a:ext cx="1828800" cy="5391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0"/>
              </a:spcAft>
              <a:buNone/>
            </a:pPr>
            <a:r>
              <a:rPr lang="en" sz="1500">
                <a:latin typeface="Ranchers"/>
                <a:ea typeface="Ranchers"/>
                <a:cs typeface="Ranchers"/>
                <a:sym typeface="Ranchers"/>
              </a:rPr>
              <a:t>Fear of making mistakes</a:t>
            </a:r>
            <a:endParaRPr sz="1500">
              <a:latin typeface="Ranchers"/>
              <a:ea typeface="Ranchers"/>
              <a:cs typeface="Ranchers"/>
              <a:sym typeface="Ranchers"/>
            </a:endParaRPr>
          </a:p>
        </p:txBody>
      </p:sp>
      <p:sp>
        <p:nvSpPr>
          <p:cNvPr id="1582" name="Google Shape;1582;p70"/>
          <p:cNvSpPr txBox="1"/>
          <p:nvPr>
            <p:ph idx="4294967295" type="ctrTitle"/>
          </p:nvPr>
        </p:nvSpPr>
        <p:spPr>
          <a:xfrm>
            <a:off x="632025" y="3365363"/>
            <a:ext cx="1836000" cy="4923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2800">
                <a:solidFill>
                  <a:schemeClr val="dk1"/>
                </a:solidFill>
              </a:rPr>
              <a:t>20%</a:t>
            </a:r>
            <a:endParaRPr sz="2800">
              <a:solidFill>
                <a:schemeClr val="dk1"/>
              </a:solidFill>
            </a:endParaRPr>
          </a:p>
        </p:txBody>
      </p:sp>
      <p:sp>
        <p:nvSpPr>
          <p:cNvPr id="1583" name="Google Shape;1583;p70"/>
          <p:cNvSpPr txBox="1"/>
          <p:nvPr>
            <p:ph idx="4294967295" type="subTitle"/>
          </p:nvPr>
        </p:nvSpPr>
        <p:spPr>
          <a:xfrm>
            <a:off x="639225" y="3766031"/>
            <a:ext cx="1828800" cy="5364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1200"/>
              </a:spcAft>
              <a:buNone/>
            </a:pPr>
            <a:r>
              <a:rPr lang="en" sz="1500">
                <a:latin typeface="Ranchers"/>
                <a:ea typeface="Ranchers"/>
                <a:cs typeface="Ranchers"/>
                <a:sym typeface="Ranchers"/>
              </a:rPr>
              <a:t>Feeling sad most of the time</a:t>
            </a:r>
            <a:endParaRPr sz="1500">
              <a:latin typeface="Ranchers"/>
              <a:ea typeface="Ranchers"/>
              <a:cs typeface="Ranchers"/>
              <a:sym typeface="Ranchers"/>
            </a:endParaRPr>
          </a:p>
        </p:txBody>
      </p:sp>
      <p:sp>
        <p:nvSpPr>
          <p:cNvPr id="1584" name="Google Shape;1584;p70"/>
          <p:cNvSpPr txBox="1"/>
          <p:nvPr>
            <p:ph idx="4294967295" type="ctrTitle"/>
          </p:nvPr>
        </p:nvSpPr>
        <p:spPr>
          <a:xfrm>
            <a:off x="6665250" y="1783251"/>
            <a:ext cx="1836000" cy="491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800">
                <a:solidFill>
                  <a:schemeClr val="dk1"/>
                </a:solidFill>
              </a:rPr>
              <a:t>19%</a:t>
            </a:r>
            <a:endParaRPr sz="2800">
              <a:solidFill>
                <a:schemeClr val="dk1"/>
              </a:solidFill>
            </a:endParaRPr>
          </a:p>
        </p:txBody>
      </p:sp>
      <p:sp>
        <p:nvSpPr>
          <p:cNvPr id="1585" name="Google Shape;1585;p70"/>
          <p:cNvSpPr txBox="1"/>
          <p:nvPr>
            <p:ph idx="4294967295" type="subTitle"/>
          </p:nvPr>
        </p:nvSpPr>
        <p:spPr>
          <a:xfrm>
            <a:off x="6665250" y="2179223"/>
            <a:ext cx="1828800" cy="539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200"/>
              </a:spcAft>
              <a:buNone/>
            </a:pPr>
            <a:r>
              <a:rPr lang="en" sz="1500">
                <a:latin typeface="Ranchers"/>
                <a:ea typeface="Ranchers"/>
                <a:cs typeface="Ranchers"/>
                <a:sym typeface="Ranchers"/>
              </a:rPr>
              <a:t>People gossiping about me</a:t>
            </a:r>
            <a:endParaRPr sz="1500">
              <a:latin typeface="Ranchers"/>
              <a:ea typeface="Ranchers"/>
              <a:cs typeface="Ranchers"/>
              <a:sym typeface="Ranchers"/>
            </a:endParaRPr>
          </a:p>
        </p:txBody>
      </p:sp>
      <p:sp>
        <p:nvSpPr>
          <p:cNvPr id="1586" name="Google Shape;1586;p70"/>
          <p:cNvSpPr txBox="1"/>
          <p:nvPr>
            <p:ph idx="4294967295" type="ctrTitle"/>
          </p:nvPr>
        </p:nvSpPr>
        <p:spPr>
          <a:xfrm>
            <a:off x="6665250" y="3364450"/>
            <a:ext cx="1836000" cy="492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800">
                <a:solidFill>
                  <a:schemeClr val="dk1"/>
                </a:solidFill>
              </a:rPr>
              <a:t>20%</a:t>
            </a:r>
            <a:endParaRPr sz="2800">
              <a:solidFill>
                <a:schemeClr val="dk1"/>
              </a:solidFill>
            </a:endParaRPr>
          </a:p>
        </p:txBody>
      </p:sp>
      <p:sp>
        <p:nvSpPr>
          <p:cNvPr id="1587" name="Google Shape;1587;p70"/>
          <p:cNvSpPr txBox="1"/>
          <p:nvPr>
            <p:ph idx="4294967295" type="subTitle"/>
          </p:nvPr>
        </p:nvSpPr>
        <p:spPr>
          <a:xfrm>
            <a:off x="6665250" y="3764681"/>
            <a:ext cx="1828800" cy="539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200"/>
              </a:spcAft>
              <a:buNone/>
            </a:pPr>
            <a:r>
              <a:rPr lang="en" sz="1500">
                <a:latin typeface="Ranchers"/>
                <a:ea typeface="Ranchers"/>
                <a:cs typeface="Ranchers"/>
                <a:sym typeface="Ranchers"/>
              </a:rPr>
              <a:t>Fear of </a:t>
            </a:r>
            <a:r>
              <a:rPr lang="en" sz="1500">
                <a:latin typeface="Ranchers"/>
                <a:ea typeface="Ranchers"/>
                <a:cs typeface="Ranchers"/>
                <a:sym typeface="Ranchers"/>
              </a:rPr>
              <a:t>taking tests</a:t>
            </a:r>
            <a:endParaRPr sz="1500">
              <a:latin typeface="Ranchers"/>
              <a:ea typeface="Ranchers"/>
              <a:cs typeface="Ranchers"/>
              <a:sym typeface="Ranchers"/>
            </a:endParaRPr>
          </a:p>
        </p:txBody>
      </p:sp>
      <p:grpSp>
        <p:nvGrpSpPr>
          <p:cNvPr id="1588" name="Google Shape;1588;p70"/>
          <p:cNvGrpSpPr/>
          <p:nvPr/>
        </p:nvGrpSpPr>
        <p:grpSpPr>
          <a:xfrm>
            <a:off x="2829737" y="1392968"/>
            <a:ext cx="3331330" cy="2835887"/>
            <a:chOff x="2829869" y="1231911"/>
            <a:chExt cx="3496725" cy="2997133"/>
          </a:xfrm>
        </p:grpSpPr>
        <p:sp>
          <p:nvSpPr>
            <p:cNvPr id="1589" name="Google Shape;1589;p70"/>
            <p:cNvSpPr/>
            <p:nvPr/>
          </p:nvSpPr>
          <p:spPr>
            <a:xfrm>
              <a:off x="4881942" y="2602362"/>
              <a:ext cx="1304937" cy="1303506"/>
            </a:xfrm>
            <a:custGeom>
              <a:rect b="b" l="l" r="r" t="t"/>
              <a:pathLst>
                <a:path extrusionOk="0" h="91029" w="91343">
                  <a:moveTo>
                    <a:pt x="91342" y="1"/>
                  </a:moveTo>
                  <a:lnTo>
                    <a:pt x="2002" y="1"/>
                  </a:lnTo>
                  <a:cubicBezTo>
                    <a:pt x="1664" y="15176"/>
                    <a:pt x="1327" y="30351"/>
                    <a:pt x="1001" y="45527"/>
                  </a:cubicBezTo>
                  <a:cubicBezTo>
                    <a:pt x="676" y="60690"/>
                    <a:pt x="338" y="75853"/>
                    <a:pt x="1" y="91029"/>
                  </a:cubicBezTo>
                  <a:lnTo>
                    <a:pt x="78529" y="91029"/>
                  </a:lnTo>
                  <a:cubicBezTo>
                    <a:pt x="80675" y="75865"/>
                    <a:pt x="82796" y="60702"/>
                    <a:pt x="84906" y="45527"/>
                  </a:cubicBezTo>
                  <a:cubicBezTo>
                    <a:pt x="87039" y="30364"/>
                    <a:pt x="89185" y="15188"/>
                    <a:pt x="91342" y="1"/>
                  </a:cubicBezTo>
                  <a:close/>
                </a:path>
              </a:pathLst>
            </a:custGeom>
            <a:gradFill>
              <a:gsLst>
                <a:gs pos="0">
                  <a:srgbClr val="FFFFFF">
                    <a:alpha val="25098"/>
                  </a:srgbClr>
                </a:gs>
                <a:gs pos="100000">
                  <a:schemeClr val="accent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70"/>
            <p:cNvSpPr/>
            <p:nvPr/>
          </p:nvSpPr>
          <p:spPr>
            <a:xfrm>
              <a:off x="2976930" y="2602362"/>
              <a:ext cx="1327376" cy="1303535"/>
            </a:xfrm>
            <a:custGeom>
              <a:rect b="b" l="l" r="r" t="t"/>
              <a:pathLst>
                <a:path extrusionOk="0" h="91029" w="92921">
                  <a:moveTo>
                    <a:pt x="0" y="1"/>
                  </a:moveTo>
                  <a:lnTo>
                    <a:pt x="89353" y="1"/>
                  </a:lnTo>
                  <a:cubicBezTo>
                    <a:pt x="89931" y="15176"/>
                    <a:pt x="90534" y="30351"/>
                    <a:pt x="91137" y="45527"/>
                  </a:cubicBezTo>
                  <a:cubicBezTo>
                    <a:pt x="91739" y="60690"/>
                    <a:pt x="92330" y="75853"/>
                    <a:pt x="92920" y="91029"/>
                  </a:cubicBezTo>
                  <a:lnTo>
                    <a:pt x="14392" y="91029"/>
                  </a:lnTo>
                  <a:cubicBezTo>
                    <a:pt x="11993" y="75865"/>
                    <a:pt x="9595" y="60702"/>
                    <a:pt x="7196" y="45527"/>
                  </a:cubicBezTo>
                  <a:cubicBezTo>
                    <a:pt x="4797" y="30351"/>
                    <a:pt x="2399" y="15176"/>
                    <a:pt x="0" y="1"/>
                  </a:cubicBezTo>
                  <a:close/>
                </a:path>
              </a:pathLst>
            </a:custGeom>
            <a:gradFill>
              <a:gsLst>
                <a:gs pos="0">
                  <a:srgbClr val="FFFFFF">
                    <a:alpha val="25098"/>
                  </a:srgbClr>
                </a:gs>
                <a:gs pos="100000">
                  <a:schemeClr val="accent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70"/>
            <p:cNvSpPr/>
            <p:nvPr/>
          </p:nvSpPr>
          <p:spPr>
            <a:xfrm>
              <a:off x="3777467" y="1678427"/>
              <a:ext cx="1603860" cy="2227440"/>
            </a:xfrm>
            <a:custGeom>
              <a:rect b="b" l="l" r="r" t="t"/>
              <a:pathLst>
                <a:path extrusionOk="0" h="155551" w="112267">
                  <a:moveTo>
                    <a:pt x="1" y="43260"/>
                  </a:moveTo>
                  <a:lnTo>
                    <a:pt x="1" y="43260"/>
                  </a:lnTo>
                  <a:cubicBezTo>
                    <a:pt x="8860" y="36064"/>
                    <a:pt x="17852" y="28796"/>
                    <a:pt x="27085" y="21636"/>
                  </a:cubicBezTo>
                  <a:cubicBezTo>
                    <a:pt x="36414" y="14392"/>
                    <a:pt x="46033" y="7220"/>
                    <a:pt x="55772" y="0"/>
                  </a:cubicBezTo>
                  <a:cubicBezTo>
                    <a:pt x="65596" y="7220"/>
                    <a:pt x="75311" y="14392"/>
                    <a:pt x="84773" y="21636"/>
                  </a:cubicBezTo>
                  <a:cubicBezTo>
                    <a:pt x="94114" y="28796"/>
                    <a:pt x="103251" y="36064"/>
                    <a:pt x="112267" y="43260"/>
                  </a:cubicBezTo>
                  <a:lnTo>
                    <a:pt x="112267" y="43260"/>
                  </a:lnTo>
                  <a:cubicBezTo>
                    <a:pt x="111038" y="61979"/>
                    <a:pt x="109844" y="80699"/>
                    <a:pt x="108663" y="99406"/>
                  </a:cubicBezTo>
                  <a:cubicBezTo>
                    <a:pt x="107470" y="118113"/>
                    <a:pt x="106276" y="136832"/>
                    <a:pt x="105095" y="155551"/>
                  </a:cubicBezTo>
                  <a:lnTo>
                    <a:pt x="9137" y="155551"/>
                  </a:lnTo>
                  <a:cubicBezTo>
                    <a:pt x="7582" y="136832"/>
                    <a:pt x="6052" y="118125"/>
                    <a:pt x="4569" y="99406"/>
                  </a:cubicBezTo>
                  <a:cubicBezTo>
                    <a:pt x="3050" y="80686"/>
                    <a:pt x="1520" y="61979"/>
                    <a:pt x="1" y="43260"/>
                  </a:cubicBezTo>
                  <a:close/>
                </a:path>
              </a:pathLst>
            </a:custGeom>
            <a:gradFill>
              <a:gsLst>
                <a:gs pos="0">
                  <a:srgbClr val="FFFFFF">
                    <a:alpha val="25098"/>
                  </a:srgbClr>
                </a:gs>
                <a:gs pos="100000">
                  <a:schemeClr val="accent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70"/>
            <p:cNvSpPr/>
            <p:nvPr/>
          </p:nvSpPr>
          <p:spPr>
            <a:xfrm>
              <a:off x="4015960" y="3038696"/>
              <a:ext cx="1130675" cy="867171"/>
            </a:xfrm>
            <a:custGeom>
              <a:rect b="b" l="l" r="r" t="t"/>
              <a:pathLst>
                <a:path extrusionOk="0" h="60558" w="79145">
                  <a:moveTo>
                    <a:pt x="39910" y="73"/>
                  </a:moveTo>
                  <a:cubicBezTo>
                    <a:pt x="45515" y="122"/>
                    <a:pt x="79144" y="23686"/>
                    <a:pt x="79144" y="23698"/>
                  </a:cubicBezTo>
                  <a:cubicBezTo>
                    <a:pt x="78722" y="35896"/>
                    <a:pt x="78312" y="46901"/>
                    <a:pt x="77939" y="60558"/>
                  </a:cubicBezTo>
                  <a:lnTo>
                    <a:pt x="1809" y="60558"/>
                  </a:lnTo>
                  <a:cubicBezTo>
                    <a:pt x="1134" y="47034"/>
                    <a:pt x="592" y="36270"/>
                    <a:pt x="13" y="24397"/>
                  </a:cubicBezTo>
                  <a:cubicBezTo>
                    <a:pt x="1" y="24144"/>
                    <a:pt x="31557" y="1"/>
                    <a:pt x="39910" y="73"/>
                  </a:cubicBezTo>
                  <a:close/>
                </a:path>
              </a:pathLst>
            </a:custGeom>
            <a:gradFill>
              <a:gsLst>
                <a:gs pos="0">
                  <a:srgbClr val="FFFFFF">
                    <a:alpha val="25098"/>
                  </a:srgbClr>
                </a:gs>
                <a:gs pos="100000">
                  <a:schemeClr val="accent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70"/>
            <p:cNvSpPr/>
            <p:nvPr/>
          </p:nvSpPr>
          <p:spPr>
            <a:xfrm>
              <a:off x="4111877" y="3039054"/>
              <a:ext cx="939012" cy="866813"/>
            </a:xfrm>
            <a:custGeom>
              <a:rect b="b" l="l" r="r" t="t"/>
              <a:pathLst>
                <a:path extrusionOk="0" h="60533" w="65729">
                  <a:moveTo>
                    <a:pt x="33196" y="48"/>
                  </a:moveTo>
                  <a:cubicBezTo>
                    <a:pt x="37210" y="84"/>
                    <a:pt x="55615" y="12198"/>
                    <a:pt x="65728" y="19069"/>
                  </a:cubicBezTo>
                  <a:lnTo>
                    <a:pt x="64053" y="60533"/>
                  </a:lnTo>
                  <a:lnTo>
                    <a:pt x="1302" y="60533"/>
                  </a:lnTo>
                  <a:lnTo>
                    <a:pt x="1" y="19237"/>
                  </a:lnTo>
                  <a:cubicBezTo>
                    <a:pt x="9740" y="12090"/>
                    <a:pt x="27290" y="0"/>
                    <a:pt x="33196" y="48"/>
                  </a:cubicBezTo>
                  <a:close/>
                </a:path>
              </a:pathLst>
            </a:custGeom>
            <a:gradFill>
              <a:gsLst>
                <a:gs pos="0">
                  <a:srgbClr val="FFFFFF">
                    <a:alpha val="25098"/>
                  </a:srgbClr>
                </a:gs>
                <a:gs pos="100000">
                  <a:schemeClr val="accent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70"/>
            <p:cNvSpPr/>
            <p:nvPr/>
          </p:nvSpPr>
          <p:spPr>
            <a:xfrm>
              <a:off x="2829869" y="1231911"/>
              <a:ext cx="3496725" cy="2997133"/>
            </a:xfrm>
            <a:custGeom>
              <a:rect b="b" l="l" r="r" t="t"/>
              <a:pathLst>
                <a:path extrusionOk="0" h="209297" w="244783">
                  <a:moveTo>
                    <a:pt x="123127" y="0"/>
                  </a:moveTo>
                  <a:cubicBezTo>
                    <a:pt x="123127" y="0"/>
                    <a:pt x="113074" y="2266"/>
                    <a:pt x="113942" y="8437"/>
                  </a:cubicBezTo>
                  <a:cubicBezTo>
                    <a:pt x="114798" y="14621"/>
                    <a:pt x="110025" y="23360"/>
                    <a:pt x="110025" y="23360"/>
                  </a:cubicBezTo>
                  <a:lnTo>
                    <a:pt x="53795" y="69464"/>
                  </a:lnTo>
                  <a:lnTo>
                    <a:pt x="51794" y="75708"/>
                  </a:lnTo>
                  <a:lnTo>
                    <a:pt x="6292" y="79734"/>
                  </a:lnTo>
                  <a:cubicBezTo>
                    <a:pt x="6292" y="79734"/>
                    <a:pt x="0" y="95126"/>
                    <a:pt x="880" y="101611"/>
                  </a:cubicBezTo>
                  <a:cubicBezTo>
                    <a:pt x="1760" y="108108"/>
                    <a:pt x="6292" y="111302"/>
                    <a:pt x="6292" y="111302"/>
                  </a:cubicBezTo>
                  <a:lnTo>
                    <a:pt x="16381" y="181128"/>
                  </a:lnTo>
                  <a:cubicBezTo>
                    <a:pt x="16381" y="181128"/>
                    <a:pt x="9788" y="191819"/>
                    <a:pt x="10294" y="195845"/>
                  </a:cubicBezTo>
                  <a:cubicBezTo>
                    <a:pt x="10812" y="199859"/>
                    <a:pt x="14127" y="205584"/>
                    <a:pt x="14127" y="205584"/>
                  </a:cubicBezTo>
                  <a:lnTo>
                    <a:pt x="148138" y="209297"/>
                  </a:lnTo>
                  <a:lnTo>
                    <a:pt x="233043" y="204536"/>
                  </a:lnTo>
                  <a:lnTo>
                    <a:pt x="233043" y="192832"/>
                  </a:lnTo>
                  <a:lnTo>
                    <a:pt x="228824" y="182743"/>
                  </a:lnTo>
                  <a:lnTo>
                    <a:pt x="244783" y="98658"/>
                  </a:lnTo>
                  <a:lnTo>
                    <a:pt x="234983" y="81349"/>
                  </a:lnTo>
                  <a:lnTo>
                    <a:pt x="193965" y="79734"/>
                  </a:lnTo>
                  <a:lnTo>
                    <a:pt x="192242" y="74442"/>
                  </a:lnTo>
                  <a:lnTo>
                    <a:pt x="140616" y="28748"/>
                  </a:lnTo>
                  <a:lnTo>
                    <a:pt x="144968" y="17333"/>
                  </a:lnTo>
                  <a:lnTo>
                    <a:pt x="138350" y="6027"/>
                  </a:lnTo>
                  <a:close/>
                </a:path>
              </a:pathLst>
            </a:custGeom>
            <a:solidFill>
              <a:srgbClr val="FFFFFF"/>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70"/>
            <p:cNvSpPr/>
            <p:nvPr/>
          </p:nvSpPr>
          <p:spPr>
            <a:xfrm>
              <a:off x="3122092" y="3906899"/>
              <a:ext cx="2920826" cy="86305"/>
            </a:xfrm>
            <a:custGeom>
              <a:rect b="b" l="l" r="r" t="t"/>
              <a:pathLst>
                <a:path extrusionOk="0" h="6027" w="204452">
                  <a:moveTo>
                    <a:pt x="0" y="0"/>
                  </a:moveTo>
                  <a:lnTo>
                    <a:pt x="0" y="6027"/>
                  </a:lnTo>
                  <a:lnTo>
                    <a:pt x="204451" y="6027"/>
                  </a:lnTo>
                  <a:lnTo>
                    <a:pt x="20445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70"/>
            <p:cNvSpPr/>
            <p:nvPr/>
          </p:nvSpPr>
          <p:spPr>
            <a:xfrm>
              <a:off x="3777467" y="1678427"/>
              <a:ext cx="1603860" cy="2227440"/>
            </a:xfrm>
            <a:custGeom>
              <a:rect b="b" l="l" r="r" t="t"/>
              <a:pathLst>
                <a:path extrusionOk="0" h="155551" w="112267">
                  <a:moveTo>
                    <a:pt x="1" y="43260"/>
                  </a:moveTo>
                  <a:lnTo>
                    <a:pt x="1" y="43260"/>
                  </a:lnTo>
                  <a:cubicBezTo>
                    <a:pt x="8860" y="36064"/>
                    <a:pt x="17852" y="28796"/>
                    <a:pt x="27085" y="21636"/>
                  </a:cubicBezTo>
                  <a:cubicBezTo>
                    <a:pt x="36414" y="14392"/>
                    <a:pt x="46033" y="7220"/>
                    <a:pt x="55772" y="0"/>
                  </a:cubicBezTo>
                  <a:cubicBezTo>
                    <a:pt x="65596" y="7220"/>
                    <a:pt x="75311" y="14392"/>
                    <a:pt x="84773" y="21636"/>
                  </a:cubicBezTo>
                  <a:cubicBezTo>
                    <a:pt x="94114" y="28796"/>
                    <a:pt x="103251" y="36064"/>
                    <a:pt x="112267" y="43260"/>
                  </a:cubicBezTo>
                  <a:lnTo>
                    <a:pt x="112267" y="43260"/>
                  </a:lnTo>
                  <a:cubicBezTo>
                    <a:pt x="111038" y="61979"/>
                    <a:pt x="109844" y="80699"/>
                    <a:pt x="108663" y="99406"/>
                  </a:cubicBezTo>
                  <a:cubicBezTo>
                    <a:pt x="107470" y="118113"/>
                    <a:pt x="106276" y="136832"/>
                    <a:pt x="105095" y="155551"/>
                  </a:cubicBezTo>
                  <a:lnTo>
                    <a:pt x="9137" y="155551"/>
                  </a:lnTo>
                  <a:cubicBezTo>
                    <a:pt x="7582" y="136832"/>
                    <a:pt x="6052" y="118125"/>
                    <a:pt x="4569" y="99406"/>
                  </a:cubicBezTo>
                  <a:cubicBezTo>
                    <a:pt x="3050" y="80686"/>
                    <a:pt x="1520" y="61979"/>
                    <a:pt x="1" y="4326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70"/>
            <p:cNvSpPr/>
            <p:nvPr/>
          </p:nvSpPr>
          <p:spPr>
            <a:xfrm>
              <a:off x="3063890" y="3993189"/>
              <a:ext cx="3037229" cy="86319"/>
            </a:xfrm>
            <a:custGeom>
              <a:rect b="b" l="l" r="r" t="t"/>
              <a:pathLst>
                <a:path extrusionOk="0" h="6028" w="212600">
                  <a:moveTo>
                    <a:pt x="0" y="1"/>
                  </a:moveTo>
                  <a:lnTo>
                    <a:pt x="0" y="6028"/>
                  </a:lnTo>
                  <a:lnTo>
                    <a:pt x="212600" y="6028"/>
                  </a:lnTo>
                  <a:lnTo>
                    <a:pt x="21260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70"/>
            <p:cNvSpPr/>
            <p:nvPr/>
          </p:nvSpPr>
          <p:spPr>
            <a:xfrm>
              <a:off x="4881942" y="2602362"/>
              <a:ext cx="1304937" cy="1303506"/>
            </a:xfrm>
            <a:custGeom>
              <a:rect b="b" l="l" r="r" t="t"/>
              <a:pathLst>
                <a:path extrusionOk="0" h="91029" w="91343">
                  <a:moveTo>
                    <a:pt x="91342" y="1"/>
                  </a:moveTo>
                  <a:lnTo>
                    <a:pt x="2002" y="1"/>
                  </a:lnTo>
                  <a:cubicBezTo>
                    <a:pt x="1664" y="15176"/>
                    <a:pt x="1327" y="30351"/>
                    <a:pt x="1001" y="45527"/>
                  </a:cubicBezTo>
                  <a:cubicBezTo>
                    <a:pt x="676" y="60690"/>
                    <a:pt x="338" y="75853"/>
                    <a:pt x="1" y="91029"/>
                  </a:cubicBezTo>
                  <a:lnTo>
                    <a:pt x="78529" y="91029"/>
                  </a:lnTo>
                  <a:cubicBezTo>
                    <a:pt x="80675" y="75865"/>
                    <a:pt x="82796" y="60702"/>
                    <a:pt x="84906" y="45527"/>
                  </a:cubicBezTo>
                  <a:cubicBezTo>
                    <a:pt x="87039" y="30364"/>
                    <a:pt x="89185" y="15188"/>
                    <a:pt x="913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70"/>
            <p:cNvSpPr/>
            <p:nvPr/>
          </p:nvSpPr>
          <p:spPr>
            <a:xfrm>
              <a:off x="4881942" y="2602362"/>
              <a:ext cx="1304835" cy="1303535"/>
            </a:xfrm>
            <a:custGeom>
              <a:rect b="b" l="l" r="r" t="t"/>
              <a:pathLst>
                <a:path extrusionOk="0" h="91029" w="91343">
                  <a:moveTo>
                    <a:pt x="91342" y="1"/>
                  </a:moveTo>
                  <a:lnTo>
                    <a:pt x="2002" y="1"/>
                  </a:lnTo>
                  <a:cubicBezTo>
                    <a:pt x="1664" y="15176"/>
                    <a:pt x="1327" y="30351"/>
                    <a:pt x="1001" y="45527"/>
                  </a:cubicBezTo>
                  <a:cubicBezTo>
                    <a:pt x="676" y="60690"/>
                    <a:pt x="338" y="75853"/>
                    <a:pt x="1" y="91029"/>
                  </a:cubicBezTo>
                  <a:lnTo>
                    <a:pt x="78529" y="91029"/>
                  </a:lnTo>
                  <a:cubicBezTo>
                    <a:pt x="80675" y="75865"/>
                    <a:pt x="82796" y="60702"/>
                    <a:pt x="84906" y="45527"/>
                  </a:cubicBezTo>
                  <a:cubicBezTo>
                    <a:pt x="87039" y="30364"/>
                    <a:pt x="89185" y="15188"/>
                    <a:pt x="91342" y="1"/>
                  </a:cubicBezTo>
                  <a:close/>
                </a:path>
              </a:pathLst>
            </a:custGeom>
            <a:gradFill>
              <a:gsLst>
                <a:gs pos="0">
                  <a:srgbClr val="000000">
                    <a:alpha val="14509"/>
                  </a:srgbClr>
                </a:gs>
                <a:gs pos="100000">
                  <a:schemeClr val="dk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70"/>
            <p:cNvSpPr/>
            <p:nvPr/>
          </p:nvSpPr>
          <p:spPr>
            <a:xfrm>
              <a:off x="5307968" y="2475675"/>
              <a:ext cx="937284" cy="164676"/>
            </a:xfrm>
            <a:custGeom>
              <a:rect b="b" l="l" r="r" t="t"/>
              <a:pathLst>
                <a:path extrusionOk="0" h="11500" w="65608">
                  <a:moveTo>
                    <a:pt x="1459" y="0"/>
                  </a:moveTo>
                  <a:lnTo>
                    <a:pt x="61425" y="0"/>
                  </a:lnTo>
                  <a:cubicBezTo>
                    <a:pt x="62823" y="3846"/>
                    <a:pt x="64209" y="7679"/>
                    <a:pt x="65607" y="11500"/>
                  </a:cubicBezTo>
                  <a:lnTo>
                    <a:pt x="0" y="11500"/>
                  </a:lnTo>
                  <a:cubicBezTo>
                    <a:pt x="482" y="7667"/>
                    <a:pt x="977" y="3846"/>
                    <a:pt x="14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70"/>
            <p:cNvSpPr/>
            <p:nvPr/>
          </p:nvSpPr>
          <p:spPr>
            <a:xfrm>
              <a:off x="5404914" y="2686934"/>
              <a:ext cx="220421" cy="359725"/>
            </a:xfrm>
            <a:custGeom>
              <a:rect b="b" l="l" r="r" t="t"/>
              <a:pathLst>
                <a:path extrusionOk="0" h="25121" w="15429">
                  <a:moveTo>
                    <a:pt x="2712" y="1"/>
                  </a:moveTo>
                  <a:lnTo>
                    <a:pt x="14513" y="1"/>
                  </a:lnTo>
                  <a:cubicBezTo>
                    <a:pt x="15043" y="1"/>
                    <a:pt x="15429" y="483"/>
                    <a:pt x="15381" y="1086"/>
                  </a:cubicBezTo>
                  <a:cubicBezTo>
                    <a:pt x="14657" y="8728"/>
                    <a:pt x="14043" y="16394"/>
                    <a:pt x="13356" y="24048"/>
                  </a:cubicBezTo>
                  <a:cubicBezTo>
                    <a:pt x="13319" y="24626"/>
                    <a:pt x="12849" y="25096"/>
                    <a:pt x="12259" y="25120"/>
                  </a:cubicBezTo>
                  <a:lnTo>
                    <a:pt x="904" y="25120"/>
                  </a:lnTo>
                  <a:cubicBezTo>
                    <a:pt x="386" y="25120"/>
                    <a:pt x="0" y="24638"/>
                    <a:pt x="36" y="24048"/>
                  </a:cubicBezTo>
                  <a:cubicBezTo>
                    <a:pt x="603" y="16394"/>
                    <a:pt x="1097" y="8740"/>
                    <a:pt x="1664" y="1086"/>
                  </a:cubicBezTo>
                  <a:cubicBezTo>
                    <a:pt x="1724" y="483"/>
                    <a:pt x="2170" y="1"/>
                    <a:pt x="271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70"/>
            <p:cNvSpPr/>
            <p:nvPr/>
          </p:nvSpPr>
          <p:spPr>
            <a:xfrm>
              <a:off x="5637206" y="2686934"/>
              <a:ext cx="228349" cy="359725"/>
            </a:xfrm>
            <a:custGeom>
              <a:rect b="b" l="l" r="r" t="t"/>
              <a:pathLst>
                <a:path extrusionOk="0" h="25121" w="15984">
                  <a:moveTo>
                    <a:pt x="3303" y="1"/>
                  </a:moveTo>
                  <a:lnTo>
                    <a:pt x="15091" y="1"/>
                  </a:lnTo>
                  <a:cubicBezTo>
                    <a:pt x="15634" y="1"/>
                    <a:pt x="15983" y="483"/>
                    <a:pt x="15911" y="1086"/>
                  </a:cubicBezTo>
                  <a:cubicBezTo>
                    <a:pt x="15055" y="8740"/>
                    <a:pt x="14236" y="16394"/>
                    <a:pt x="13380" y="24048"/>
                  </a:cubicBezTo>
                  <a:cubicBezTo>
                    <a:pt x="13320" y="24650"/>
                    <a:pt x="12825" y="25120"/>
                    <a:pt x="12283" y="25120"/>
                  </a:cubicBezTo>
                  <a:lnTo>
                    <a:pt x="904" y="25120"/>
                  </a:lnTo>
                  <a:cubicBezTo>
                    <a:pt x="386" y="25120"/>
                    <a:pt x="0" y="24638"/>
                    <a:pt x="61" y="24048"/>
                  </a:cubicBezTo>
                  <a:cubicBezTo>
                    <a:pt x="796" y="16394"/>
                    <a:pt x="1495" y="8740"/>
                    <a:pt x="2206" y="1086"/>
                  </a:cubicBezTo>
                  <a:cubicBezTo>
                    <a:pt x="2254" y="483"/>
                    <a:pt x="2761" y="1"/>
                    <a:pt x="330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70"/>
            <p:cNvSpPr/>
            <p:nvPr/>
          </p:nvSpPr>
          <p:spPr>
            <a:xfrm>
              <a:off x="5864155" y="2686934"/>
              <a:ext cx="235592" cy="359725"/>
            </a:xfrm>
            <a:custGeom>
              <a:rect b="b" l="l" r="r" t="t"/>
              <a:pathLst>
                <a:path extrusionOk="0" h="25121" w="16491">
                  <a:moveTo>
                    <a:pt x="3834" y="1"/>
                  </a:moveTo>
                  <a:lnTo>
                    <a:pt x="15622" y="1"/>
                  </a:lnTo>
                  <a:cubicBezTo>
                    <a:pt x="16129" y="1"/>
                    <a:pt x="16490" y="483"/>
                    <a:pt x="16418" y="1086"/>
                  </a:cubicBezTo>
                  <a:cubicBezTo>
                    <a:pt x="15369" y="8728"/>
                    <a:pt x="14417" y="16394"/>
                    <a:pt x="13380" y="24048"/>
                  </a:cubicBezTo>
                  <a:cubicBezTo>
                    <a:pt x="13296" y="24650"/>
                    <a:pt x="12790" y="25120"/>
                    <a:pt x="12283" y="25120"/>
                  </a:cubicBezTo>
                  <a:lnTo>
                    <a:pt x="893" y="25120"/>
                  </a:lnTo>
                  <a:cubicBezTo>
                    <a:pt x="363" y="25120"/>
                    <a:pt x="1" y="24638"/>
                    <a:pt x="73" y="24048"/>
                  </a:cubicBezTo>
                  <a:cubicBezTo>
                    <a:pt x="977" y="16394"/>
                    <a:pt x="1809" y="8740"/>
                    <a:pt x="2701" y="1086"/>
                  </a:cubicBezTo>
                  <a:cubicBezTo>
                    <a:pt x="2773" y="483"/>
                    <a:pt x="3267" y="1"/>
                    <a:pt x="383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70"/>
            <p:cNvSpPr/>
            <p:nvPr/>
          </p:nvSpPr>
          <p:spPr>
            <a:xfrm>
              <a:off x="5375641" y="3099111"/>
              <a:ext cx="213192" cy="359725"/>
            </a:xfrm>
            <a:custGeom>
              <a:rect b="b" l="l" r="r" t="t"/>
              <a:pathLst>
                <a:path extrusionOk="0" h="25121" w="14923">
                  <a:moveTo>
                    <a:pt x="2688" y="1"/>
                  </a:moveTo>
                  <a:lnTo>
                    <a:pt x="14006" y="1"/>
                  </a:lnTo>
                  <a:cubicBezTo>
                    <a:pt x="14537" y="1"/>
                    <a:pt x="14922" y="483"/>
                    <a:pt x="14874" y="1073"/>
                  </a:cubicBezTo>
                  <a:cubicBezTo>
                    <a:pt x="14187" y="8727"/>
                    <a:pt x="13464" y="16381"/>
                    <a:pt x="12801" y="24035"/>
                  </a:cubicBezTo>
                  <a:cubicBezTo>
                    <a:pt x="12753" y="24626"/>
                    <a:pt x="12319" y="25120"/>
                    <a:pt x="11813" y="25120"/>
                  </a:cubicBezTo>
                  <a:lnTo>
                    <a:pt x="880" y="25120"/>
                  </a:lnTo>
                  <a:cubicBezTo>
                    <a:pt x="374" y="25120"/>
                    <a:pt x="0" y="24626"/>
                    <a:pt x="36" y="24035"/>
                  </a:cubicBezTo>
                  <a:cubicBezTo>
                    <a:pt x="555" y="16381"/>
                    <a:pt x="1157" y="8727"/>
                    <a:pt x="1676" y="1073"/>
                  </a:cubicBezTo>
                  <a:cubicBezTo>
                    <a:pt x="1712" y="483"/>
                    <a:pt x="2158" y="1"/>
                    <a:pt x="268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70"/>
            <p:cNvSpPr/>
            <p:nvPr/>
          </p:nvSpPr>
          <p:spPr>
            <a:xfrm>
              <a:off x="5598976" y="3099111"/>
              <a:ext cx="220949" cy="359725"/>
            </a:xfrm>
            <a:custGeom>
              <a:rect b="b" l="l" r="r" t="t"/>
              <a:pathLst>
                <a:path extrusionOk="0" h="25121" w="15466">
                  <a:moveTo>
                    <a:pt x="3219" y="1"/>
                  </a:moveTo>
                  <a:lnTo>
                    <a:pt x="14585" y="1"/>
                  </a:lnTo>
                  <a:cubicBezTo>
                    <a:pt x="15092" y="1"/>
                    <a:pt x="15465" y="483"/>
                    <a:pt x="15393" y="1073"/>
                  </a:cubicBezTo>
                  <a:cubicBezTo>
                    <a:pt x="14549" y="8727"/>
                    <a:pt x="13681" y="16381"/>
                    <a:pt x="12813" y="24035"/>
                  </a:cubicBezTo>
                  <a:cubicBezTo>
                    <a:pt x="12753" y="24626"/>
                    <a:pt x="12283" y="25120"/>
                    <a:pt x="11801" y="25120"/>
                  </a:cubicBezTo>
                  <a:lnTo>
                    <a:pt x="844" y="25120"/>
                  </a:lnTo>
                  <a:cubicBezTo>
                    <a:pt x="362" y="25120"/>
                    <a:pt x="1" y="24626"/>
                    <a:pt x="61" y="24035"/>
                  </a:cubicBezTo>
                  <a:cubicBezTo>
                    <a:pt x="760" y="16381"/>
                    <a:pt x="1483" y="8727"/>
                    <a:pt x="2194" y="1073"/>
                  </a:cubicBezTo>
                  <a:cubicBezTo>
                    <a:pt x="2255" y="483"/>
                    <a:pt x="2713" y="1"/>
                    <a:pt x="32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70"/>
            <p:cNvSpPr/>
            <p:nvPr/>
          </p:nvSpPr>
          <p:spPr>
            <a:xfrm>
              <a:off x="5816468" y="3099111"/>
              <a:ext cx="228521" cy="359725"/>
            </a:xfrm>
            <a:custGeom>
              <a:rect b="b" l="l" r="r" t="t"/>
              <a:pathLst>
                <a:path extrusionOk="0" h="25121" w="15996">
                  <a:moveTo>
                    <a:pt x="3797" y="1"/>
                  </a:moveTo>
                  <a:lnTo>
                    <a:pt x="15127" y="1"/>
                  </a:lnTo>
                  <a:cubicBezTo>
                    <a:pt x="15646" y="1"/>
                    <a:pt x="15995" y="483"/>
                    <a:pt x="15923" y="1073"/>
                  </a:cubicBezTo>
                  <a:cubicBezTo>
                    <a:pt x="14922" y="8739"/>
                    <a:pt x="13850" y="16381"/>
                    <a:pt x="12837" y="24035"/>
                  </a:cubicBezTo>
                  <a:cubicBezTo>
                    <a:pt x="12753" y="24626"/>
                    <a:pt x="12295" y="25120"/>
                    <a:pt x="11813" y="25120"/>
                  </a:cubicBezTo>
                  <a:lnTo>
                    <a:pt x="892" y="25120"/>
                  </a:lnTo>
                  <a:cubicBezTo>
                    <a:pt x="350" y="25120"/>
                    <a:pt x="0" y="24626"/>
                    <a:pt x="72" y="24035"/>
                  </a:cubicBezTo>
                  <a:cubicBezTo>
                    <a:pt x="952" y="16381"/>
                    <a:pt x="1844" y="8739"/>
                    <a:pt x="2724" y="1073"/>
                  </a:cubicBezTo>
                  <a:cubicBezTo>
                    <a:pt x="2797" y="483"/>
                    <a:pt x="3267" y="1"/>
                    <a:pt x="379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70"/>
            <p:cNvSpPr/>
            <p:nvPr/>
          </p:nvSpPr>
          <p:spPr>
            <a:xfrm>
              <a:off x="5346712" y="3504559"/>
              <a:ext cx="205963" cy="359538"/>
            </a:xfrm>
            <a:custGeom>
              <a:rect b="b" l="l" r="r" t="t"/>
              <a:pathLst>
                <a:path extrusionOk="0" h="25108" w="14417">
                  <a:moveTo>
                    <a:pt x="2676" y="0"/>
                  </a:moveTo>
                  <a:lnTo>
                    <a:pt x="13548" y="0"/>
                  </a:lnTo>
                  <a:cubicBezTo>
                    <a:pt x="14067" y="0"/>
                    <a:pt x="14416" y="483"/>
                    <a:pt x="14368" y="1073"/>
                  </a:cubicBezTo>
                  <a:cubicBezTo>
                    <a:pt x="13681" y="8727"/>
                    <a:pt x="12970" y="16381"/>
                    <a:pt x="12307" y="24035"/>
                  </a:cubicBezTo>
                  <a:cubicBezTo>
                    <a:pt x="12247" y="24626"/>
                    <a:pt x="11813" y="25108"/>
                    <a:pt x="11331" y="25108"/>
                  </a:cubicBezTo>
                  <a:lnTo>
                    <a:pt x="868" y="25108"/>
                  </a:lnTo>
                  <a:cubicBezTo>
                    <a:pt x="374" y="25108"/>
                    <a:pt x="0" y="24626"/>
                    <a:pt x="48" y="24035"/>
                  </a:cubicBezTo>
                  <a:cubicBezTo>
                    <a:pt x="591" y="16381"/>
                    <a:pt x="1133" y="8727"/>
                    <a:pt x="1676" y="1073"/>
                  </a:cubicBezTo>
                  <a:cubicBezTo>
                    <a:pt x="1724" y="483"/>
                    <a:pt x="2194" y="0"/>
                    <a:pt x="267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70"/>
            <p:cNvSpPr/>
            <p:nvPr/>
          </p:nvSpPr>
          <p:spPr>
            <a:xfrm>
              <a:off x="5561090" y="3504559"/>
              <a:ext cx="213206" cy="359538"/>
            </a:xfrm>
            <a:custGeom>
              <a:rect b="b" l="l" r="r" t="t"/>
              <a:pathLst>
                <a:path extrusionOk="0" h="25108" w="14924">
                  <a:moveTo>
                    <a:pt x="3219" y="0"/>
                  </a:moveTo>
                  <a:lnTo>
                    <a:pt x="14115" y="0"/>
                  </a:lnTo>
                  <a:cubicBezTo>
                    <a:pt x="14598" y="0"/>
                    <a:pt x="14923" y="483"/>
                    <a:pt x="14863" y="1073"/>
                  </a:cubicBezTo>
                  <a:cubicBezTo>
                    <a:pt x="13983" y="8727"/>
                    <a:pt x="13127" y="16381"/>
                    <a:pt x="12307" y="24035"/>
                  </a:cubicBezTo>
                  <a:cubicBezTo>
                    <a:pt x="12235" y="24638"/>
                    <a:pt x="11789" y="25108"/>
                    <a:pt x="11307" y="25108"/>
                  </a:cubicBezTo>
                  <a:lnTo>
                    <a:pt x="820" y="25108"/>
                  </a:lnTo>
                  <a:cubicBezTo>
                    <a:pt x="338" y="25108"/>
                    <a:pt x="1" y="24626"/>
                    <a:pt x="49" y="24035"/>
                  </a:cubicBezTo>
                  <a:cubicBezTo>
                    <a:pt x="760" y="16381"/>
                    <a:pt x="1459" y="8727"/>
                    <a:pt x="2195" y="1073"/>
                  </a:cubicBezTo>
                  <a:cubicBezTo>
                    <a:pt x="2255" y="470"/>
                    <a:pt x="2737" y="0"/>
                    <a:pt x="321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70"/>
            <p:cNvSpPr/>
            <p:nvPr/>
          </p:nvSpPr>
          <p:spPr>
            <a:xfrm>
              <a:off x="5307968" y="2475675"/>
              <a:ext cx="937284" cy="164676"/>
            </a:xfrm>
            <a:custGeom>
              <a:rect b="b" l="l" r="r" t="t"/>
              <a:pathLst>
                <a:path extrusionOk="0" h="11500" w="65608">
                  <a:moveTo>
                    <a:pt x="1459" y="0"/>
                  </a:moveTo>
                  <a:lnTo>
                    <a:pt x="61425" y="0"/>
                  </a:lnTo>
                  <a:cubicBezTo>
                    <a:pt x="62823" y="3846"/>
                    <a:pt x="64209" y="7679"/>
                    <a:pt x="65607" y="11500"/>
                  </a:cubicBezTo>
                  <a:lnTo>
                    <a:pt x="0" y="11500"/>
                  </a:lnTo>
                  <a:cubicBezTo>
                    <a:pt x="482" y="7667"/>
                    <a:pt x="977" y="3846"/>
                    <a:pt x="1459" y="0"/>
                  </a:cubicBezTo>
                  <a:close/>
                </a:path>
              </a:pathLst>
            </a:custGeom>
            <a:gradFill>
              <a:gsLst>
                <a:gs pos="0">
                  <a:srgbClr val="000000">
                    <a:alpha val="14509"/>
                  </a:srgbClr>
                </a:gs>
                <a:gs pos="100000">
                  <a:schemeClr val="accent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70"/>
            <p:cNvSpPr/>
            <p:nvPr/>
          </p:nvSpPr>
          <p:spPr>
            <a:xfrm>
              <a:off x="5769795" y="3504559"/>
              <a:ext cx="220949" cy="359538"/>
            </a:xfrm>
            <a:custGeom>
              <a:rect b="b" l="l" r="r" t="t"/>
              <a:pathLst>
                <a:path extrusionOk="0" h="25108" w="15466">
                  <a:moveTo>
                    <a:pt x="3773" y="0"/>
                  </a:moveTo>
                  <a:lnTo>
                    <a:pt x="14646" y="0"/>
                  </a:lnTo>
                  <a:cubicBezTo>
                    <a:pt x="15152" y="0"/>
                    <a:pt x="15465" y="483"/>
                    <a:pt x="15381" y="1073"/>
                  </a:cubicBezTo>
                  <a:cubicBezTo>
                    <a:pt x="14344" y="8727"/>
                    <a:pt x="13344" y="16381"/>
                    <a:pt x="12319" y="24035"/>
                  </a:cubicBezTo>
                  <a:cubicBezTo>
                    <a:pt x="12247" y="24638"/>
                    <a:pt x="11789" y="25108"/>
                    <a:pt x="11307" y="25108"/>
                  </a:cubicBezTo>
                  <a:lnTo>
                    <a:pt x="832" y="25108"/>
                  </a:lnTo>
                  <a:cubicBezTo>
                    <a:pt x="326" y="25108"/>
                    <a:pt x="1" y="24626"/>
                    <a:pt x="73" y="24035"/>
                  </a:cubicBezTo>
                  <a:cubicBezTo>
                    <a:pt x="929" y="16381"/>
                    <a:pt x="1821" y="8727"/>
                    <a:pt x="2725" y="1073"/>
                  </a:cubicBezTo>
                  <a:cubicBezTo>
                    <a:pt x="2797" y="483"/>
                    <a:pt x="3255" y="0"/>
                    <a:pt x="377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70"/>
            <p:cNvSpPr/>
            <p:nvPr/>
          </p:nvSpPr>
          <p:spPr>
            <a:xfrm>
              <a:off x="2976930" y="2602362"/>
              <a:ext cx="1327376" cy="1303535"/>
            </a:xfrm>
            <a:custGeom>
              <a:rect b="b" l="l" r="r" t="t"/>
              <a:pathLst>
                <a:path extrusionOk="0" h="91029" w="92921">
                  <a:moveTo>
                    <a:pt x="0" y="1"/>
                  </a:moveTo>
                  <a:lnTo>
                    <a:pt x="89353" y="1"/>
                  </a:lnTo>
                  <a:cubicBezTo>
                    <a:pt x="89931" y="15176"/>
                    <a:pt x="90534" y="30351"/>
                    <a:pt x="91137" y="45527"/>
                  </a:cubicBezTo>
                  <a:cubicBezTo>
                    <a:pt x="91739" y="60690"/>
                    <a:pt x="92330" y="75853"/>
                    <a:pt x="92920" y="91029"/>
                  </a:cubicBezTo>
                  <a:lnTo>
                    <a:pt x="14392" y="91029"/>
                  </a:lnTo>
                  <a:cubicBezTo>
                    <a:pt x="11993" y="75865"/>
                    <a:pt x="9595" y="60702"/>
                    <a:pt x="7196" y="45527"/>
                  </a:cubicBezTo>
                  <a:cubicBezTo>
                    <a:pt x="4797" y="30351"/>
                    <a:pt x="2399" y="15176"/>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70"/>
            <p:cNvSpPr/>
            <p:nvPr/>
          </p:nvSpPr>
          <p:spPr>
            <a:xfrm>
              <a:off x="2976930" y="2602362"/>
              <a:ext cx="1327376" cy="1303535"/>
            </a:xfrm>
            <a:custGeom>
              <a:rect b="b" l="l" r="r" t="t"/>
              <a:pathLst>
                <a:path extrusionOk="0" h="91029" w="92921">
                  <a:moveTo>
                    <a:pt x="0" y="1"/>
                  </a:moveTo>
                  <a:lnTo>
                    <a:pt x="89353" y="1"/>
                  </a:lnTo>
                  <a:cubicBezTo>
                    <a:pt x="89931" y="15176"/>
                    <a:pt x="90534" y="30351"/>
                    <a:pt x="91137" y="45527"/>
                  </a:cubicBezTo>
                  <a:cubicBezTo>
                    <a:pt x="91739" y="60690"/>
                    <a:pt x="92330" y="75853"/>
                    <a:pt x="92920" y="91029"/>
                  </a:cubicBezTo>
                  <a:lnTo>
                    <a:pt x="14392" y="91029"/>
                  </a:lnTo>
                  <a:cubicBezTo>
                    <a:pt x="11993" y="75865"/>
                    <a:pt x="9595" y="60702"/>
                    <a:pt x="7196" y="45527"/>
                  </a:cubicBezTo>
                  <a:cubicBezTo>
                    <a:pt x="4797" y="30351"/>
                    <a:pt x="2399" y="15176"/>
                    <a:pt x="0" y="1"/>
                  </a:cubicBezTo>
                  <a:close/>
                </a:path>
              </a:pathLst>
            </a:custGeom>
            <a:gradFill>
              <a:gsLst>
                <a:gs pos="0">
                  <a:srgbClr val="000000">
                    <a:alpha val="14509"/>
                  </a:srgbClr>
                </a:gs>
                <a:gs pos="100000">
                  <a:schemeClr val="dk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70"/>
            <p:cNvSpPr/>
            <p:nvPr/>
          </p:nvSpPr>
          <p:spPr>
            <a:xfrm>
              <a:off x="4015960" y="3038696"/>
              <a:ext cx="1130586" cy="867191"/>
            </a:xfrm>
            <a:custGeom>
              <a:rect b="b" l="l" r="r" t="t"/>
              <a:pathLst>
                <a:path extrusionOk="0" h="60558" w="79145">
                  <a:moveTo>
                    <a:pt x="39910" y="73"/>
                  </a:moveTo>
                  <a:cubicBezTo>
                    <a:pt x="45515" y="122"/>
                    <a:pt x="79144" y="23686"/>
                    <a:pt x="79144" y="23698"/>
                  </a:cubicBezTo>
                  <a:cubicBezTo>
                    <a:pt x="78722" y="35896"/>
                    <a:pt x="78312" y="46901"/>
                    <a:pt x="77939" y="60558"/>
                  </a:cubicBezTo>
                  <a:lnTo>
                    <a:pt x="1809" y="60558"/>
                  </a:lnTo>
                  <a:cubicBezTo>
                    <a:pt x="1134" y="47034"/>
                    <a:pt x="592" y="36270"/>
                    <a:pt x="13" y="24397"/>
                  </a:cubicBezTo>
                  <a:cubicBezTo>
                    <a:pt x="1" y="24144"/>
                    <a:pt x="31557" y="1"/>
                    <a:pt x="39910" y="73"/>
                  </a:cubicBezTo>
                  <a:close/>
                </a:path>
              </a:pathLst>
            </a:custGeom>
            <a:gradFill>
              <a:gsLst>
                <a:gs pos="0">
                  <a:srgbClr val="000000">
                    <a:alpha val="14509"/>
                  </a:srgbClr>
                </a:gs>
                <a:gs pos="100000">
                  <a:schemeClr val="dk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70"/>
            <p:cNvSpPr/>
            <p:nvPr/>
          </p:nvSpPr>
          <p:spPr>
            <a:xfrm>
              <a:off x="2919757" y="2475675"/>
              <a:ext cx="936353" cy="164680"/>
            </a:xfrm>
            <a:custGeom>
              <a:rect b="b" l="l" r="r" t="t"/>
              <a:pathLst>
                <a:path extrusionOk="0" h="11500" w="65548">
                  <a:moveTo>
                    <a:pt x="63884" y="0"/>
                  </a:moveTo>
                  <a:lnTo>
                    <a:pt x="3918" y="0"/>
                  </a:lnTo>
                  <a:cubicBezTo>
                    <a:pt x="2592" y="3846"/>
                    <a:pt x="1290" y="7679"/>
                    <a:pt x="0" y="11500"/>
                  </a:cubicBezTo>
                  <a:lnTo>
                    <a:pt x="65547" y="11500"/>
                  </a:lnTo>
                  <a:cubicBezTo>
                    <a:pt x="65017" y="7667"/>
                    <a:pt x="64450" y="3846"/>
                    <a:pt x="638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70"/>
            <p:cNvSpPr/>
            <p:nvPr/>
          </p:nvSpPr>
          <p:spPr>
            <a:xfrm>
              <a:off x="2919757" y="2475675"/>
              <a:ext cx="936353" cy="164680"/>
            </a:xfrm>
            <a:custGeom>
              <a:rect b="b" l="l" r="r" t="t"/>
              <a:pathLst>
                <a:path extrusionOk="0" h="11500" w="65548">
                  <a:moveTo>
                    <a:pt x="63884" y="0"/>
                  </a:moveTo>
                  <a:lnTo>
                    <a:pt x="3918" y="0"/>
                  </a:lnTo>
                  <a:cubicBezTo>
                    <a:pt x="2592" y="3846"/>
                    <a:pt x="1290" y="7679"/>
                    <a:pt x="0" y="11500"/>
                  </a:cubicBezTo>
                  <a:lnTo>
                    <a:pt x="65547" y="11500"/>
                  </a:lnTo>
                  <a:cubicBezTo>
                    <a:pt x="65017" y="7667"/>
                    <a:pt x="64450" y="3846"/>
                    <a:pt x="63884" y="0"/>
                  </a:cubicBezTo>
                  <a:close/>
                </a:path>
              </a:pathLst>
            </a:custGeom>
            <a:gradFill>
              <a:gsLst>
                <a:gs pos="0">
                  <a:srgbClr val="000000">
                    <a:alpha val="14509"/>
                  </a:srgbClr>
                </a:gs>
                <a:gs pos="100000">
                  <a:schemeClr val="accent6"/>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70"/>
            <p:cNvSpPr/>
            <p:nvPr/>
          </p:nvSpPr>
          <p:spPr>
            <a:xfrm>
              <a:off x="3777467" y="1678427"/>
              <a:ext cx="1603734" cy="2227490"/>
            </a:xfrm>
            <a:custGeom>
              <a:rect b="b" l="l" r="r" t="t"/>
              <a:pathLst>
                <a:path extrusionOk="0" h="155551" w="112267">
                  <a:moveTo>
                    <a:pt x="1" y="43260"/>
                  </a:moveTo>
                  <a:lnTo>
                    <a:pt x="1" y="43260"/>
                  </a:lnTo>
                  <a:cubicBezTo>
                    <a:pt x="8860" y="36064"/>
                    <a:pt x="17852" y="28796"/>
                    <a:pt x="27085" y="21636"/>
                  </a:cubicBezTo>
                  <a:cubicBezTo>
                    <a:pt x="36414" y="14392"/>
                    <a:pt x="46033" y="7220"/>
                    <a:pt x="55772" y="0"/>
                  </a:cubicBezTo>
                  <a:cubicBezTo>
                    <a:pt x="65596" y="7220"/>
                    <a:pt x="75311" y="14392"/>
                    <a:pt x="84773" y="21636"/>
                  </a:cubicBezTo>
                  <a:cubicBezTo>
                    <a:pt x="94114" y="28796"/>
                    <a:pt x="103251" y="36064"/>
                    <a:pt x="112267" y="43260"/>
                  </a:cubicBezTo>
                  <a:lnTo>
                    <a:pt x="112267" y="43260"/>
                  </a:lnTo>
                  <a:cubicBezTo>
                    <a:pt x="111038" y="61979"/>
                    <a:pt x="109844" y="80699"/>
                    <a:pt x="108663" y="99406"/>
                  </a:cubicBezTo>
                  <a:cubicBezTo>
                    <a:pt x="107470" y="118113"/>
                    <a:pt x="106276" y="136832"/>
                    <a:pt x="105095" y="155551"/>
                  </a:cubicBezTo>
                  <a:lnTo>
                    <a:pt x="9137" y="155551"/>
                  </a:lnTo>
                  <a:cubicBezTo>
                    <a:pt x="7582" y="136832"/>
                    <a:pt x="6052" y="118125"/>
                    <a:pt x="4569" y="99406"/>
                  </a:cubicBezTo>
                  <a:cubicBezTo>
                    <a:pt x="3050" y="80686"/>
                    <a:pt x="1520" y="61979"/>
                    <a:pt x="1" y="4326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70"/>
            <p:cNvSpPr/>
            <p:nvPr/>
          </p:nvSpPr>
          <p:spPr>
            <a:xfrm>
              <a:off x="3777467" y="1678427"/>
              <a:ext cx="1603734" cy="2227490"/>
            </a:xfrm>
            <a:custGeom>
              <a:rect b="b" l="l" r="r" t="t"/>
              <a:pathLst>
                <a:path extrusionOk="0" h="155551" w="112267">
                  <a:moveTo>
                    <a:pt x="1" y="43260"/>
                  </a:moveTo>
                  <a:lnTo>
                    <a:pt x="1" y="43260"/>
                  </a:lnTo>
                  <a:cubicBezTo>
                    <a:pt x="8860" y="36064"/>
                    <a:pt x="17852" y="28796"/>
                    <a:pt x="27085" y="21636"/>
                  </a:cubicBezTo>
                  <a:cubicBezTo>
                    <a:pt x="36414" y="14392"/>
                    <a:pt x="46033" y="7220"/>
                    <a:pt x="55772" y="0"/>
                  </a:cubicBezTo>
                  <a:cubicBezTo>
                    <a:pt x="65596" y="7220"/>
                    <a:pt x="75311" y="14392"/>
                    <a:pt x="84773" y="21636"/>
                  </a:cubicBezTo>
                  <a:cubicBezTo>
                    <a:pt x="94114" y="28796"/>
                    <a:pt x="103251" y="36064"/>
                    <a:pt x="112267" y="43260"/>
                  </a:cubicBezTo>
                  <a:lnTo>
                    <a:pt x="112267" y="43260"/>
                  </a:lnTo>
                  <a:cubicBezTo>
                    <a:pt x="111038" y="61979"/>
                    <a:pt x="109844" y="80699"/>
                    <a:pt x="108663" y="99406"/>
                  </a:cubicBezTo>
                  <a:cubicBezTo>
                    <a:pt x="107470" y="118113"/>
                    <a:pt x="106276" y="136832"/>
                    <a:pt x="105095" y="155551"/>
                  </a:cubicBezTo>
                  <a:lnTo>
                    <a:pt x="9137" y="155551"/>
                  </a:lnTo>
                  <a:cubicBezTo>
                    <a:pt x="7582" y="136832"/>
                    <a:pt x="6052" y="118125"/>
                    <a:pt x="4569" y="99406"/>
                  </a:cubicBezTo>
                  <a:cubicBezTo>
                    <a:pt x="3050" y="80686"/>
                    <a:pt x="1520" y="61979"/>
                    <a:pt x="1" y="43260"/>
                  </a:cubicBezTo>
                  <a:close/>
                </a:path>
              </a:pathLst>
            </a:custGeom>
            <a:gradFill>
              <a:gsLst>
                <a:gs pos="0">
                  <a:srgbClr val="000000">
                    <a:alpha val="14509"/>
                  </a:srgbClr>
                </a:gs>
                <a:gs pos="100000">
                  <a:schemeClr val="dk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70"/>
            <p:cNvSpPr/>
            <p:nvPr/>
          </p:nvSpPr>
          <p:spPr>
            <a:xfrm>
              <a:off x="3539832" y="2686934"/>
              <a:ext cx="226617" cy="359733"/>
            </a:xfrm>
            <a:custGeom>
              <a:rect b="b" l="l" r="r" t="t"/>
              <a:pathLst>
                <a:path extrusionOk="0" h="25121" w="15864">
                  <a:moveTo>
                    <a:pt x="12729" y="1"/>
                  </a:moveTo>
                  <a:lnTo>
                    <a:pt x="953" y="1"/>
                  </a:lnTo>
                  <a:cubicBezTo>
                    <a:pt x="399" y="1"/>
                    <a:pt x="1" y="483"/>
                    <a:pt x="61" y="1086"/>
                  </a:cubicBezTo>
                  <a:cubicBezTo>
                    <a:pt x="893" y="8740"/>
                    <a:pt x="1713" y="16382"/>
                    <a:pt x="2508" y="24048"/>
                  </a:cubicBezTo>
                  <a:cubicBezTo>
                    <a:pt x="2580" y="24638"/>
                    <a:pt x="3051" y="25120"/>
                    <a:pt x="3581" y="25120"/>
                  </a:cubicBezTo>
                  <a:lnTo>
                    <a:pt x="14947" y="25120"/>
                  </a:lnTo>
                  <a:cubicBezTo>
                    <a:pt x="15478" y="25120"/>
                    <a:pt x="15863" y="24638"/>
                    <a:pt x="15815" y="24048"/>
                  </a:cubicBezTo>
                  <a:cubicBezTo>
                    <a:pt x="15128" y="16394"/>
                    <a:pt x="14477" y="8740"/>
                    <a:pt x="13790" y="1086"/>
                  </a:cubicBezTo>
                  <a:cubicBezTo>
                    <a:pt x="13742" y="483"/>
                    <a:pt x="13260" y="1"/>
                    <a:pt x="1272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70"/>
            <p:cNvSpPr/>
            <p:nvPr/>
          </p:nvSpPr>
          <p:spPr>
            <a:xfrm>
              <a:off x="3299625" y="2686934"/>
              <a:ext cx="234360" cy="359733"/>
            </a:xfrm>
            <a:custGeom>
              <a:rect b="b" l="l" r="r" t="t"/>
              <a:pathLst>
                <a:path extrusionOk="0" h="25121" w="16406">
                  <a:moveTo>
                    <a:pt x="12717" y="1"/>
                  </a:moveTo>
                  <a:lnTo>
                    <a:pt x="892" y="1"/>
                  </a:lnTo>
                  <a:cubicBezTo>
                    <a:pt x="386" y="1"/>
                    <a:pt x="0" y="483"/>
                    <a:pt x="85" y="1086"/>
                  </a:cubicBezTo>
                  <a:cubicBezTo>
                    <a:pt x="1049" y="8740"/>
                    <a:pt x="2037" y="16394"/>
                    <a:pt x="3038" y="24048"/>
                  </a:cubicBezTo>
                  <a:cubicBezTo>
                    <a:pt x="3122" y="24650"/>
                    <a:pt x="3604" y="25120"/>
                    <a:pt x="4111" y="25120"/>
                  </a:cubicBezTo>
                  <a:lnTo>
                    <a:pt x="15501" y="25120"/>
                  </a:lnTo>
                  <a:cubicBezTo>
                    <a:pt x="16032" y="25120"/>
                    <a:pt x="16405" y="24638"/>
                    <a:pt x="16345" y="24048"/>
                  </a:cubicBezTo>
                  <a:cubicBezTo>
                    <a:pt x="15513" y="16394"/>
                    <a:pt x="14621" y="8740"/>
                    <a:pt x="13790" y="1086"/>
                  </a:cubicBezTo>
                  <a:cubicBezTo>
                    <a:pt x="13729" y="495"/>
                    <a:pt x="13223" y="1"/>
                    <a:pt x="1271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70"/>
            <p:cNvSpPr/>
            <p:nvPr/>
          </p:nvSpPr>
          <p:spPr>
            <a:xfrm>
              <a:off x="3065433" y="2686934"/>
              <a:ext cx="241588" cy="359733"/>
            </a:xfrm>
            <a:custGeom>
              <a:rect b="b" l="l" r="r" t="t"/>
              <a:pathLst>
                <a:path extrusionOk="0" h="25121" w="16912">
                  <a:moveTo>
                    <a:pt x="12669" y="1"/>
                  </a:moveTo>
                  <a:lnTo>
                    <a:pt x="905" y="1"/>
                  </a:lnTo>
                  <a:cubicBezTo>
                    <a:pt x="362" y="1"/>
                    <a:pt x="1" y="483"/>
                    <a:pt x="85" y="1086"/>
                  </a:cubicBezTo>
                  <a:cubicBezTo>
                    <a:pt x="1242" y="8728"/>
                    <a:pt x="2375" y="16394"/>
                    <a:pt x="3532" y="24048"/>
                  </a:cubicBezTo>
                  <a:cubicBezTo>
                    <a:pt x="3617" y="24650"/>
                    <a:pt x="4111" y="25120"/>
                    <a:pt x="4653" y="25120"/>
                  </a:cubicBezTo>
                  <a:lnTo>
                    <a:pt x="16020" y="25120"/>
                  </a:lnTo>
                  <a:cubicBezTo>
                    <a:pt x="16550" y="25120"/>
                    <a:pt x="16912" y="24638"/>
                    <a:pt x="16827" y="24048"/>
                  </a:cubicBezTo>
                  <a:cubicBezTo>
                    <a:pt x="15815" y="16394"/>
                    <a:pt x="14802" y="8740"/>
                    <a:pt x="13790" y="1086"/>
                  </a:cubicBezTo>
                  <a:cubicBezTo>
                    <a:pt x="13718" y="483"/>
                    <a:pt x="13235" y="1"/>
                    <a:pt x="1266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70"/>
            <p:cNvSpPr/>
            <p:nvPr/>
          </p:nvSpPr>
          <p:spPr>
            <a:xfrm>
              <a:off x="3583576" y="3099111"/>
              <a:ext cx="219032" cy="359733"/>
            </a:xfrm>
            <a:custGeom>
              <a:rect b="b" l="l" r="r" t="t"/>
              <a:pathLst>
                <a:path extrusionOk="0" h="25121" w="15333">
                  <a:moveTo>
                    <a:pt x="12235" y="1"/>
                  </a:moveTo>
                  <a:lnTo>
                    <a:pt x="905" y="1"/>
                  </a:lnTo>
                  <a:cubicBezTo>
                    <a:pt x="374" y="1"/>
                    <a:pt x="1" y="483"/>
                    <a:pt x="61" y="1073"/>
                  </a:cubicBezTo>
                  <a:cubicBezTo>
                    <a:pt x="868" y="8727"/>
                    <a:pt x="1712" y="16381"/>
                    <a:pt x="2520" y="24035"/>
                  </a:cubicBezTo>
                  <a:cubicBezTo>
                    <a:pt x="2580" y="24626"/>
                    <a:pt x="3026" y="25120"/>
                    <a:pt x="3532" y="25120"/>
                  </a:cubicBezTo>
                  <a:lnTo>
                    <a:pt x="14465" y="25120"/>
                  </a:lnTo>
                  <a:cubicBezTo>
                    <a:pt x="14971" y="25120"/>
                    <a:pt x="15333" y="24626"/>
                    <a:pt x="15284" y="24035"/>
                  </a:cubicBezTo>
                  <a:cubicBezTo>
                    <a:pt x="14621" y="16381"/>
                    <a:pt x="13922" y="8727"/>
                    <a:pt x="13259" y="1073"/>
                  </a:cubicBezTo>
                  <a:cubicBezTo>
                    <a:pt x="13211" y="483"/>
                    <a:pt x="12753" y="1"/>
                    <a:pt x="1223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70"/>
            <p:cNvSpPr/>
            <p:nvPr/>
          </p:nvSpPr>
          <p:spPr>
            <a:xfrm>
              <a:off x="3352484" y="3099111"/>
              <a:ext cx="226789" cy="359733"/>
            </a:xfrm>
            <a:custGeom>
              <a:rect b="b" l="l" r="r" t="t"/>
              <a:pathLst>
                <a:path extrusionOk="0" h="25121" w="15876">
                  <a:moveTo>
                    <a:pt x="12235" y="1"/>
                  </a:moveTo>
                  <a:lnTo>
                    <a:pt x="893" y="1"/>
                  </a:lnTo>
                  <a:cubicBezTo>
                    <a:pt x="350" y="1"/>
                    <a:pt x="1" y="483"/>
                    <a:pt x="73" y="1073"/>
                  </a:cubicBezTo>
                  <a:cubicBezTo>
                    <a:pt x="1074" y="8727"/>
                    <a:pt x="2062" y="16381"/>
                    <a:pt x="3038" y="24035"/>
                  </a:cubicBezTo>
                  <a:cubicBezTo>
                    <a:pt x="3111" y="24638"/>
                    <a:pt x="3605" y="25120"/>
                    <a:pt x="4087" y="25120"/>
                  </a:cubicBezTo>
                  <a:lnTo>
                    <a:pt x="15044" y="25120"/>
                  </a:lnTo>
                  <a:cubicBezTo>
                    <a:pt x="15526" y="25120"/>
                    <a:pt x="15875" y="24638"/>
                    <a:pt x="15803" y="24035"/>
                  </a:cubicBezTo>
                  <a:cubicBezTo>
                    <a:pt x="14947" y="16381"/>
                    <a:pt x="14127" y="8727"/>
                    <a:pt x="13284" y="1073"/>
                  </a:cubicBezTo>
                  <a:cubicBezTo>
                    <a:pt x="13211" y="483"/>
                    <a:pt x="12741" y="1"/>
                    <a:pt x="1223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70"/>
            <p:cNvSpPr/>
            <p:nvPr/>
          </p:nvSpPr>
          <p:spPr>
            <a:xfrm>
              <a:off x="3127420" y="3099111"/>
              <a:ext cx="234188" cy="359733"/>
            </a:xfrm>
            <a:custGeom>
              <a:rect b="b" l="l" r="r" t="t"/>
              <a:pathLst>
                <a:path extrusionOk="0" h="25121" w="16394">
                  <a:moveTo>
                    <a:pt x="12187" y="1"/>
                  </a:moveTo>
                  <a:lnTo>
                    <a:pt x="881" y="1"/>
                  </a:lnTo>
                  <a:cubicBezTo>
                    <a:pt x="338" y="1"/>
                    <a:pt x="1" y="483"/>
                    <a:pt x="85" y="1073"/>
                  </a:cubicBezTo>
                  <a:cubicBezTo>
                    <a:pt x="1218" y="8727"/>
                    <a:pt x="2400" y="16381"/>
                    <a:pt x="3545" y="24035"/>
                  </a:cubicBezTo>
                  <a:cubicBezTo>
                    <a:pt x="3641" y="24638"/>
                    <a:pt x="4111" y="25120"/>
                    <a:pt x="4617" y="25120"/>
                  </a:cubicBezTo>
                  <a:lnTo>
                    <a:pt x="15550" y="25120"/>
                  </a:lnTo>
                  <a:cubicBezTo>
                    <a:pt x="16056" y="25120"/>
                    <a:pt x="16394" y="24626"/>
                    <a:pt x="16309" y="24035"/>
                  </a:cubicBezTo>
                  <a:cubicBezTo>
                    <a:pt x="15297" y="16381"/>
                    <a:pt x="14284" y="8727"/>
                    <a:pt x="13272" y="1073"/>
                  </a:cubicBezTo>
                  <a:cubicBezTo>
                    <a:pt x="13199" y="483"/>
                    <a:pt x="12717" y="1"/>
                    <a:pt x="1218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70"/>
            <p:cNvSpPr/>
            <p:nvPr/>
          </p:nvSpPr>
          <p:spPr>
            <a:xfrm>
              <a:off x="3626620" y="3504559"/>
              <a:ext cx="211804" cy="359547"/>
            </a:xfrm>
            <a:custGeom>
              <a:rect b="b" l="l" r="r" t="t"/>
              <a:pathLst>
                <a:path extrusionOk="0" h="25108" w="14827">
                  <a:moveTo>
                    <a:pt x="11753" y="0"/>
                  </a:moveTo>
                  <a:lnTo>
                    <a:pt x="881" y="0"/>
                  </a:lnTo>
                  <a:cubicBezTo>
                    <a:pt x="375" y="0"/>
                    <a:pt x="1" y="483"/>
                    <a:pt x="61" y="1073"/>
                  </a:cubicBezTo>
                  <a:cubicBezTo>
                    <a:pt x="869" y="8727"/>
                    <a:pt x="1688" y="16381"/>
                    <a:pt x="2520" y="24035"/>
                  </a:cubicBezTo>
                  <a:cubicBezTo>
                    <a:pt x="2580" y="24638"/>
                    <a:pt x="3026" y="25108"/>
                    <a:pt x="3509" y="25108"/>
                  </a:cubicBezTo>
                  <a:lnTo>
                    <a:pt x="14007" y="25108"/>
                  </a:lnTo>
                  <a:cubicBezTo>
                    <a:pt x="14453" y="25108"/>
                    <a:pt x="14827" y="24626"/>
                    <a:pt x="14766" y="24035"/>
                  </a:cubicBezTo>
                  <a:cubicBezTo>
                    <a:pt x="14079" y="16381"/>
                    <a:pt x="13404" y="8727"/>
                    <a:pt x="12754" y="1073"/>
                  </a:cubicBezTo>
                  <a:cubicBezTo>
                    <a:pt x="12693" y="483"/>
                    <a:pt x="12235" y="0"/>
                    <a:pt x="1175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70"/>
            <p:cNvSpPr/>
            <p:nvPr/>
          </p:nvSpPr>
          <p:spPr>
            <a:xfrm>
              <a:off x="3405014" y="3504559"/>
              <a:ext cx="219032" cy="359547"/>
            </a:xfrm>
            <a:custGeom>
              <a:rect b="b" l="l" r="r" t="t"/>
              <a:pathLst>
                <a:path extrusionOk="0" h="25108" w="15333">
                  <a:moveTo>
                    <a:pt x="11716" y="0"/>
                  </a:moveTo>
                  <a:lnTo>
                    <a:pt x="844" y="0"/>
                  </a:lnTo>
                  <a:cubicBezTo>
                    <a:pt x="338" y="0"/>
                    <a:pt x="0" y="483"/>
                    <a:pt x="84" y="1073"/>
                  </a:cubicBezTo>
                  <a:cubicBezTo>
                    <a:pt x="1049" y="8727"/>
                    <a:pt x="2025" y="16381"/>
                    <a:pt x="3013" y="24035"/>
                  </a:cubicBezTo>
                  <a:cubicBezTo>
                    <a:pt x="3098" y="24638"/>
                    <a:pt x="3556" y="25108"/>
                    <a:pt x="4038" y="25108"/>
                  </a:cubicBezTo>
                  <a:lnTo>
                    <a:pt x="14525" y="25108"/>
                  </a:lnTo>
                  <a:cubicBezTo>
                    <a:pt x="15019" y="25108"/>
                    <a:pt x="15332" y="24626"/>
                    <a:pt x="15272" y="24035"/>
                  </a:cubicBezTo>
                  <a:cubicBezTo>
                    <a:pt x="14416" y="16381"/>
                    <a:pt x="13596" y="8727"/>
                    <a:pt x="12741" y="1073"/>
                  </a:cubicBezTo>
                  <a:cubicBezTo>
                    <a:pt x="12680" y="470"/>
                    <a:pt x="12234" y="0"/>
                    <a:pt x="1171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70"/>
            <p:cNvSpPr/>
            <p:nvPr/>
          </p:nvSpPr>
          <p:spPr>
            <a:xfrm>
              <a:off x="3188551" y="3504559"/>
              <a:ext cx="226617" cy="359547"/>
            </a:xfrm>
            <a:custGeom>
              <a:rect b="b" l="l" r="r" t="t"/>
              <a:pathLst>
                <a:path extrusionOk="0" h="25108" w="15864">
                  <a:moveTo>
                    <a:pt x="11705" y="0"/>
                  </a:moveTo>
                  <a:lnTo>
                    <a:pt x="833" y="0"/>
                  </a:lnTo>
                  <a:cubicBezTo>
                    <a:pt x="350" y="0"/>
                    <a:pt x="1" y="483"/>
                    <a:pt x="97" y="1073"/>
                  </a:cubicBezTo>
                  <a:cubicBezTo>
                    <a:pt x="1254" y="8727"/>
                    <a:pt x="2412" y="16381"/>
                    <a:pt x="3557" y="24035"/>
                  </a:cubicBezTo>
                  <a:cubicBezTo>
                    <a:pt x="3653" y="24626"/>
                    <a:pt x="4099" y="25108"/>
                    <a:pt x="4581" y="25108"/>
                  </a:cubicBezTo>
                  <a:lnTo>
                    <a:pt x="15044" y="25108"/>
                  </a:lnTo>
                  <a:cubicBezTo>
                    <a:pt x="15562" y="25108"/>
                    <a:pt x="15863" y="24638"/>
                    <a:pt x="15791" y="24035"/>
                  </a:cubicBezTo>
                  <a:cubicBezTo>
                    <a:pt x="14778" y="16381"/>
                    <a:pt x="13766" y="8727"/>
                    <a:pt x="12753" y="1073"/>
                  </a:cubicBezTo>
                  <a:cubicBezTo>
                    <a:pt x="12681" y="483"/>
                    <a:pt x="12223" y="0"/>
                    <a:pt x="1170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70"/>
            <p:cNvSpPr/>
            <p:nvPr/>
          </p:nvSpPr>
          <p:spPr>
            <a:xfrm>
              <a:off x="3777467" y="1678427"/>
              <a:ext cx="1603860" cy="745311"/>
            </a:xfrm>
            <a:custGeom>
              <a:rect b="b" l="l" r="r" t="t"/>
              <a:pathLst>
                <a:path extrusionOk="0" h="52048" w="112267">
                  <a:moveTo>
                    <a:pt x="1" y="43260"/>
                  </a:moveTo>
                  <a:lnTo>
                    <a:pt x="1" y="43260"/>
                  </a:lnTo>
                  <a:cubicBezTo>
                    <a:pt x="8860" y="36064"/>
                    <a:pt x="17852" y="28796"/>
                    <a:pt x="27085" y="21636"/>
                  </a:cubicBezTo>
                  <a:cubicBezTo>
                    <a:pt x="36414" y="14392"/>
                    <a:pt x="46033" y="7220"/>
                    <a:pt x="55772" y="0"/>
                  </a:cubicBezTo>
                  <a:cubicBezTo>
                    <a:pt x="65596" y="7220"/>
                    <a:pt x="75311" y="14392"/>
                    <a:pt x="84773" y="21636"/>
                  </a:cubicBezTo>
                  <a:cubicBezTo>
                    <a:pt x="94114" y="28796"/>
                    <a:pt x="103251" y="36064"/>
                    <a:pt x="112267" y="43260"/>
                  </a:cubicBezTo>
                  <a:lnTo>
                    <a:pt x="112267" y="43260"/>
                  </a:lnTo>
                  <a:cubicBezTo>
                    <a:pt x="112062" y="46189"/>
                    <a:pt x="111881" y="49118"/>
                    <a:pt x="111676" y="52035"/>
                  </a:cubicBezTo>
                  <a:cubicBezTo>
                    <a:pt x="102793" y="44839"/>
                    <a:pt x="93765" y="37571"/>
                    <a:pt x="84520" y="30411"/>
                  </a:cubicBezTo>
                  <a:cubicBezTo>
                    <a:pt x="75178" y="23179"/>
                    <a:pt x="65572" y="15983"/>
                    <a:pt x="55845" y="8763"/>
                  </a:cubicBezTo>
                  <a:cubicBezTo>
                    <a:pt x="46226" y="15983"/>
                    <a:pt x="36704" y="23179"/>
                    <a:pt x="27495" y="30423"/>
                  </a:cubicBezTo>
                  <a:cubicBezTo>
                    <a:pt x="18382" y="37583"/>
                    <a:pt x="9475" y="44839"/>
                    <a:pt x="712" y="52047"/>
                  </a:cubicBezTo>
                  <a:cubicBezTo>
                    <a:pt x="459" y="49118"/>
                    <a:pt x="254" y="46189"/>
                    <a:pt x="1" y="43260"/>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70"/>
            <p:cNvSpPr/>
            <p:nvPr/>
          </p:nvSpPr>
          <p:spPr>
            <a:xfrm>
              <a:off x="3642992" y="1603521"/>
              <a:ext cx="1871796" cy="812799"/>
            </a:xfrm>
            <a:custGeom>
              <a:rect b="b" l="l" r="r" t="t"/>
              <a:pathLst>
                <a:path extrusionOk="0" h="56761" w="131022">
                  <a:moveTo>
                    <a:pt x="0" y="50709"/>
                  </a:moveTo>
                  <a:cubicBezTo>
                    <a:pt x="10258" y="42272"/>
                    <a:pt x="20708" y="33762"/>
                    <a:pt x="31472" y="25373"/>
                  </a:cubicBezTo>
                  <a:cubicBezTo>
                    <a:pt x="42380" y="16875"/>
                    <a:pt x="53674" y="8462"/>
                    <a:pt x="65161" y="0"/>
                  </a:cubicBezTo>
                  <a:cubicBezTo>
                    <a:pt x="76708" y="8438"/>
                    <a:pt x="88063" y="16851"/>
                    <a:pt x="99116" y="25325"/>
                  </a:cubicBezTo>
                  <a:cubicBezTo>
                    <a:pt x="110024" y="33702"/>
                    <a:pt x="120607" y="42187"/>
                    <a:pt x="131021" y="50613"/>
                  </a:cubicBezTo>
                  <a:cubicBezTo>
                    <a:pt x="128984" y="52638"/>
                    <a:pt x="126947" y="54651"/>
                    <a:pt x="124922" y="56664"/>
                  </a:cubicBezTo>
                  <a:cubicBezTo>
                    <a:pt x="115484" y="48961"/>
                    <a:pt x="105830" y="41199"/>
                    <a:pt x="95982" y="33557"/>
                  </a:cubicBezTo>
                  <a:cubicBezTo>
                    <a:pt x="85966" y="25795"/>
                    <a:pt x="75648" y="18153"/>
                    <a:pt x="65234" y="10439"/>
                  </a:cubicBezTo>
                  <a:cubicBezTo>
                    <a:pt x="54880" y="18177"/>
                    <a:pt x="44670" y="25831"/>
                    <a:pt x="34786" y="33605"/>
                  </a:cubicBezTo>
                  <a:cubicBezTo>
                    <a:pt x="25035" y="41271"/>
                    <a:pt x="15513" y="49046"/>
                    <a:pt x="6196" y="56760"/>
                  </a:cubicBezTo>
                  <a:cubicBezTo>
                    <a:pt x="4122" y="54747"/>
                    <a:pt x="2061" y="52734"/>
                    <a:pt x="0" y="5070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70"/>
            <p:cNvSpPr/>
            <p:nvPr/>
          </p:nvSpPr>
          <p:spPr>
            <a:xfrm>
              <a:off x="4458858" y="1897289"/>
              <a:ext cx="235235" cy="243034"/>
            </a:xfrm>
            <a:custGeom>
              <a:rect b="b" l="l" r="r" t="t"/>
              <a:pathLst>
                <a:path extrusionOk="0" h="16972" w="16466">
                  <a:moveTo>
                    <a:pt x="8209" y="0"/>
                  </a:moveTo>
                  <a:cubicBezTo>
                    <a:pt x="3653" y="0"/>
                    <a:pt x="0" y="3785"/>
                    <a:pt x="85" y="8474"/>
                  </a:cubicBezTo>
                  <a:cubicBezTo>
                    <a:pt x="181" y="13163"/>
                    <a:pt x="3894" y="16972"/>
                    <a:pt x="8354" y="16972"/>
                  </a:cubicBezTo>
                  <a:cubicBezTo>
                    <a:pt x="12825" y="16972"/>
                    <a:pt x="16441" y="13163"/>
                    <a:pt x="16453" y="8474"/>
                  </a:cubicBezTo>
                  <a:cubicBezTo>
                    <a:pt x="16466" y="3797"/>
                    <a:pt x="12765" y="0"/>
                    <a:pt x="820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70"/>
            <p:cNvSpPr/>
            <p:nvPr/>
          </p:nvSpPr>
          <p:spPr>
            <a:xfrm>
              <a:off x="4461016" y="1897289"/>
              <a:ext cx="235235" cy="243034"/>
            </a:xfrm>
            <a:custGeom>
              <a:rect b="b" l="l" r="r" t="t"/>
              <a:pathLst>
                <a:path extrusionOk="0" h="16972" w="16466">
                  <a:moveTo>
                    <a:pt x="8209" y="0"/>
                  </a:moveTo>
                  <a:cubicBezTo>
                    <a:pt x="3653" y="0"/>
                    <a:pt x="0" y="3785"/>
                    <a:pt x="85" y="8474"/>
                  </a:cubicBezTo>
                  <a:cubicBezTo>
                    <a:pt x="181" y="13163"/>
                    <a:pt x="3894" y="16972"/>
                    <a:pt x="8354" y="16972"/>
                  </a:cubicBezTo>
                  <a:cubicBezTo>
                    <a:pt x="12825" y="16972"/>
                    <a:pt x="16441" y="13163"/>
                    <a:pt x="16453" y="8474"/>
                  </a:cubicBezTo>
                  <a:cubicBezTo>
                    <a:pt x="16466" y="3797"/>
                    <a:pt x="12765" y="0"/>
                    <a:pt x="820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70"/>
            <p:cNvSpPr/>
            <p:nvPr/>
          </p:nvSpPr>
          <p:spPr>
            <a:xfrm>
              <a:off x="4479859" y="1917824"/>
              <a:ext cx="193920" cy="201965"/>
            </a:xfrm>
            <a:custGeom>
              <a:rect b="b" l="l" r="r" t="t"/>
              <a:pathLst>
                <a:path extrusionOk="0" h="14104" w="13574">
                  <a:moveTo>
                    <a:pt x="13573" y="7413"/>
                  </a:moveTo>
                  <a:lnTo>
                    <a:pt x="12681" y="7413"/>
                  </a:lnTo>
                  <a:cubicBezTo>
                    <a:pt x="12693" y="7172"/>
                    <a:pt x="12693" y="6931"/>
                    <a:pt x="12681" y="6690"/>
                  </a:cubicBezTo>
                  <a:lnTo>
                    <a:pt x="13573" y="6690"/>
                  </a:lnTo>
                  <a:lnTo>
                    <a:pt x="13573" y="7413"/>
                  </a:lnTo>
                  <a:close/>
                  <a:moveTo>
                    <a:pt x="7197" y="13175"/>
                  </a:moveTo>
                  <a:lnTo>
                    <a:pt x="7197" y="14103"/>
                  </a:lnTo>
                  <a:lnTo>
                    <a:pt x="6510" y="14103"/>
                  </a:lnTo>
                  <a:lnTo>
                    <a:pt x="6510" y="13163"/>
                  </a:lnTo>
                  <a:close/>
                  <a:moveTo>
                    <a:pt x="7088" y="1"/>
                  </a:moveTo>
                  <a:lnTo>
                    <a:pt x="7088" y="941"/>
                  </a:lnTo>
                  <a:lnTo>
                    <a:pt x="6377" y="941"/>
                  </a:lnTo>
                  <a:cubicBezTo>
                    <a:pt x="6377" y="639"/>
                    <a:pt x="6377" y="326"/>
                    <a:pt x="6353" y="1"/>
                  </a:cubicBezTo>
                  <a:close/>
                  <a:moveTo>
                    <a:pt x="917" y="7413"/>
                  </a:moveTo>
                  <a:lnTo>
                    <a:pt x="25" y="7413"/>
                  </a:lnTo>
                  <a:cubicBezTo>
                    <a:pt x="1" y="7172"/>
                    <a:pt x="25" y="6931"/>
                    <a:pt x="1" y="6690"/>
                  </a:cubicBezTo>
                  <a:lnTo>
                    <a:pt x="893" y="6690"/>
                  </a:lnTo>
                  <a:cubicBezTo>
                    <a:pt x="893" y="6931"/>
                    <a:pt x="893" y="7172"/>
                    <a:pt x="917" y="741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70"/>
            <p:cNvSpPr/>
            <p:nvPr/>
          </p:nvSpPr>
          <p:spPr>
            <a:xfrm>
              <a:off x="4489331" y="1928878"/>
              <a:ext cx="174291" cy="179855"/>
            </a:xfrm>
            <a:custGeom>
              <a:rect b="b" l="l" r="r" t="t"/>
              <a:pathLst>
                <a:path extrusionOk="0" h="12560" w="12200">
                  <a:moveTo>
                    <a:pt x="11837" y="10113"/>
                  </a:moveTo>
                  <a:cubicBezTo>
                    <a:pt x="11572" y="9980"/>
                    <a:pt x="11319" y="9836"/>
                    <a:pt x="11078" y="9667"/>
                  </a:cubicBezTo>
                  <a:cubicBezTo>
                    <a:pt x="11175" y="9450"/>
                    <a:pt x="11307" y="9245"/>
                    <a:pt x="11404" y="9016"/>
                  </a:cubicBezTo>
                  <a:cubicBezTo>
                    <a:pt x="11669" y="9185"/>
                    <a:pt x="11922" y="9341"/>
                    <a:pt x="12199" y="9486"/>
                  </a:cubicBezTo>
                  <a:cubicBezTo>
                    <a:pt x="12066" y="9691"/>
                    <a:pt x="11970" y="9908"/>
                    <a:pt x="11837" y="10113"/>
                  </a:cubicBezTo>
                  <a:close/>
                  <a:moveTo>
                    <a:pt x="3545" y="11752"/>
                  </a:moveTo>
                  <a:cubicBezTo>
                    <a:pt x="3412" y="12029"/>
                    <a:pt x="3267" y="12295"/>
                    <a:pt x="3111" y="12560"/>
                  </a:cubicBezTo>
                  <a:cubicBezTo>
                    <a:pt x="2894" y="12451"/>
                    <a:pt x="2701" y="12319"/>
                    <a:pt x="2496" y="12186"/>
                  </a:cubicBezTo>
                  <a:cubicBezTo>
                    <a:pt x="2653" y="11933"/>
                    <a:pt x="2773" y="11680"/>
                    <a:pt x="2930" y="11403"/>
                  </a:cubicBezTo>
                  <a:cubicBezTo>
                    <a:pt x="3135" y="11523"/>
                    <a:pt x="3340" y="11644"/>
                    <a:pt x="3545" y="11752"/>
                  </a:cubicBezTo>
                  <a:close/>
                  <a:moveTo>
                    <a:pt x="9825" y="374"/>
                  </a:moveTo>
                  <a:cubicBezTo>
                    <a:pt x="9644" y="651"/>
                    <a:pt x="9523" y="904"/>
                    <a:pt x="9366" y="1157"/>
                  </a:cubicBezTo>
                  <a:cubicBezTo>
                    <a:pt x="9137" y="1049"/>
                    <a:pt x="8957" y="928"/>
                    <a:pt x="8728" y="808"/>
                  </a:cubicBezTo>
                  <a:cubicBezTo>
                    <a:pt x="8908" y="542"/>
                    <a:pt x="9029" y="277"/>
                    <a:pt x="9186" y="0"/>
                  </a:cubicBezTo>
                  <a:cubicBezTo>
                    <a:pt x="9391" y="133"/>
                    <a:pt x="9608" y="253"/>
                    <a:pt x="9825" y="374"/>
                  </a:cubicBezTo>
                  <a:close/>
                  <a:moveTo>
                    <a:pt x="809" y="3532"/>
                  </a:moveTo>
                  <a:cubicBezTo>
                    <a:pt x="531" y="3387"/>
                    <a:pt x="254" y="3230"/>
                    <a:pt x="1" y="3074"/>
                  </a:cubicBezTo>
                  <a:cubicBezTo>
                    <a:pt x="121" y="2857"/>
                    <a:pt x="254" y="2652"/>
                    <a:pt x="375" y="2447"/>
                  </a:cubicBezTo>
                  <a:cubicBezTo>
                    <a:pt x="628" y="2604"/>
                    <a:pt x="881" y="2760"/>
                    <a:pt x="1146" y="2893"/>
                  </a:cubicBezTo>
                  <a:cubicBezTo>
                    <a:pt x="1025" y="3122"/>
                    <a:pt x="917" y="3327"/>
                    <a:pt x="809" y="353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70"/>
            <p:cNvSpPr/>
            <p:nvPr/>
          </p:nvSpPr>
          <p:spPr>
            <a:xfrm>
              <a:off x="4490716" y="1928878"/>
              <a:ext cx="172905" cy="179855"/>
            </a:xfrm>
            <a:custGeom>
              <a:rect b="b" l="l" r="r" t="t"/>
              <a:pathLst>
                <a:path extrusionOk="0" h="12560" w="12103">
                  <a:moveTo>
                    <a:pt x="9161" y="12560"/>
                  </a:moveTo>
                  <a:cubicBezTo>
                    <a:pt x="8992" y="12295"/>
                    <a:pt x="8860" y="12029"/>
                    <a:pt x="8703" y="11752"/>
                  </a:cubicBezTo>
                  <a:cubicBezTo>
                    <a:pt x="8908" y="11644"/>
                    <a:pt x="9089" y="11523"/>
                    <a:pt x="9318" y="11403"/>
                  </a:cubicBezTo>
                  <a:cubicBezTo>
                    <a:pt x="9474" y="11680"/>
                    <a:pt x="9595" y="11933"/>
                    <a:pt x="9776" y="12186"/>
                  </a:cubicBezTo>
                  <a:cubicBezTo>
                    <a:pt x="9559" y="12295"/>
                    <a:pt x="9354" y="12427"/>
                    <a:pt x="9161" y="12560"/>
                  </a:cubicBezTo>
                  <a:close/>
                  <a:moveTo>
                    <a:pt x="1121" y="9667"/>
                  </a:moveTo>
                  <a:cubicBezTo>
                    <a:pt x="868" y="9824"/>
                    <a:pt x="639" y="9968"/>
                    <a:pt x="386" y="10113"/>
                  </a:cubicBezTo>
                  <a:cubicBezTo>
                    <a:pt x="253" y="9908"/>
                    <a:pt x="157" y="9703"/>
                    <a:pt x="0" y="9486"/>
                  </a:cubicBezTo>
                  <a:cubicBezTo>
                    <a:pt x="253" y="9341"/>
                    <a:pt x="519" y="9185"/>
                    <a:pt x="796" y="9016"/>
                  </a:cubicBezTo>
                  <a:cubicBezTo>
                    <a:pt x="892" y="9245"/>
                    <a:pt x="1025" y="9450"/>
                    <a:pt x="1121" y="9667"/>
                  </a:cubicBezTo>
                  <a:close/>
                  <a:moveTo>
                    <a:pt x="12102" y="3074"/>
                  </a:moveTo>
                  <a:cubicBezTo>
                    <a:pt x="11825" y="3230"/>
                    <a:pt x="11536" y="3387"/>
                    <a:pt x="11307" y="3544"/>
                  </a:cubicBezTo>
                  <a:cubicBezTo>
                    <a:pt x="11174" y="3327"/>
                    <a:pt x="11053" y="3122"/>
                    <a:pt x="10957" y="2893"/>
                  </a:cubicBezTo>
                  <a:cubicBezTo>
                    <a:pt x="11210" y="2748"/>
                    <a:pt x="11463" y="2604"/>
                    <a:pt x="11716" y="2447"/>
                  </a:cubicBezTo>
                  <a:cubicBezTo>
                    <a:pt x="11849" y="2652"/>
                    <a:pt x="11969" y="2857"/>
                    <a:pt x="12102" y="3074"/>
                  </a:cubicBezTo>
                  <a:close/>
                  <a:moveTo>
                    <a:pt x="2712" y="1157"/>
                  </a:moveTo>
                  <a:cubicBezTo>
                    <a:pt x="2556" y="904"/>
                    <a:pt x="2411" y="639"/>
                    <a:pt x="2254" y="374"/>
                  </a:cubicBezTo>
                  <a:cubicBezTo>
                    <a:pt x="2447" y="253"/>
                    <a:pt x="2628" y="133"/>
                    <a:pt x="2857" y="0"/>
                  </a:cubicBezTo>
                  <a:cubicBezTo>
                    <a:pt x="3014" y="277"/>
                    <a:pt x="3158" y="542"/>
                    <a:pt x="3315" y="808"/>
                  </a:cubicBezTo>
                  <a:cubicBezTo>
                    <a:pt x="3086" y="928"/>
                    <a:pt x="2917" y="1049"/>
                    <a:pt x="2712" y="115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70"/>
            <p:cNvSpPr/>
            <p:nvPr/>
          </p:nvSpPr>
          <p:spPr>
            <a:xfrm>
              <a:off x="4566818" y="2008267"/>
              <a:ext cx="20343" cy="21079"/>
            </a:xfrm>
            <a:custGeom>
              <a:rect b="b" l="l" r="r" t="t"/>
              <a:pathLst>
                <a:path extrusionOk="0" h="1472" w="1424">
                  <a:moveTo>
                    <a:pt x="724" y="1"/>
                  </a:moveTo>
                  <a:cubicBezTo>
                    <a:pt x="326" y="13"/>
                    <a:pt x="1" y="326"/>
                    <a:pt x="1" y="724"/>
                  </a:cubicBezTo>
                  <a:cubicBezTo>
                    <a:pt x="1" y="1122"/>
                    <a:pt x="326" y="1447"/>
                    <a:pt x="724" y="1471"/>
                  </a:cubicBezTo>
                  <a:cubicBezTo>
                    <a:pt x="1110" y="1447"/>
                    <a:pt x="1411" y="1122"/>
                    <a:pt x="1411" y="724"/>
                  </a:cubicBezTo>
                  <a:cubicBezTo>
                    <a:pt x="1423" y="338"/>
                    <a:pt x="1110" y="13"/>
                    <a:pt x="724" y="1"/>
                  </a:cubicBezTo>
                  <a:close/>
                </a:path>
              </a:pathLst>
            </a:custGeom>
            <a:solidFill>
              <a:srgbClr val="3124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70"/>
            <p:cNvSpPr/>
            <p:nvPr/>
          </p:nvSpPr>
          <p:spPr>
            <a:xfrm>
              <a:off x="4547018" y="1941465"/>
              <a:ext cx="37558" cy="125841"/>
            </a:xfrm>
            <a:custGeom>
              <a:rect b="b" l="l" r="r" t="t"/>
              <a:pathLst>
                <a:path extrusionOk="0" h="8788" w="2629">
                  <a:moveTo>
                    <a:pt x="1520" y="712"/>
                  </a:moveTo>
                  <a:cubicBezTo>
                    <a:pt x="1520" y="1"/>
                    <a:pt x="2592" y="1"/>
                    <a:pt x="2592" y="712"/>
                  </a:cubicBezTo>
                  <a:cubicBezTo>
                    <a:pt x="2592" y="2279"/>
                    <a:pt x="2616" y="3834"/>
                    <a:pt x="2616" y="5389"/>
                  </a:cubicBezTo>
                  <a:cubicBezTo>
                    <a:pt x="2628" y="5509"/>
                    <a:pt x="2592" y="5618"/>
                    <a:pt x="2544" y="5714"/>
                  </a:cubicBezTo>
                  <a:cubicBezTo>
                    <a:pt x="2062" y="6630"/>
                    <a:pt x="1520" y="7534"/>
                    <a:pt x="1037" y="8426"/>
                  </a:cubicBezTo>
                  <a:cubicBezTo>
                    <a:pt x="893" y="8691"/>
                    <a:pt x="555" y="8788"/>
                    <a:pt x="302" y="8631"/>
                  </a:cubicBezTo>
                  <a:cubicBezTo>
                    <a:pt x="61" y="8462"/>
                    <a:pt x="1" y="8137"/>
                    <a:pt x="145" y="7884"/>
                  </a:cubicBezTo>
                  <a:cubicBezTo>
                    <a:pt x="604" y="7016"/>
                    <a:pt x="1098" y="6124"/>
                    <a:pt x="1580" y="5244"/>
                  </a:cubicBezTo>
                  <a:cubicBezTo>
                    <a:pt x="1544" y="3738"/>
                    <a:pt x="1520" y="2231"/>
                    <a:pt x="1520" y="71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70"/>
            <p:cNvSpPr/>
            <p:nvPr/>
          </p:nvSpPr>
          <p:spPr>
            <a:xfrm>
              <a:off x="3856855" y="3277592"/>
              <a:ext cx="1461799" cy="59212"/>
            </a:xfrm>
            <a:custGeom>
              <a:rect b="b" l="l" r="r" t="t"/>
              <a:pathLst>
                <a:path extrusionOk="0" h="4135" w="102323">
                  <a:moveTo>
                    <a:pt x="0" y="0"/>
                  </a:moveTo>
                  <a:lnTo>
                    <a:pt x="102323" y="0"/>
                  </a:lnTo>
                  <a:cubicBezTo>
                    <a:pt x="102238" y="1386"/>
                    <a:pt x="102142" y="2760"/>
                    <a:pt x="102057" y="4134"/>
                  </a:cubicBezTo>
                  <a:lnTo>
                    <a:pt x="338" y="4134"/>
                  </a:lnTo>
                  <a:cubicBezTo>
                    <a:pt x="242" y="2760"/>
                    <a:pt x="109" y="1386"/>
                    <a:pt x="0" y="0"/>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70"/>
            <p:cNvSpPr/>
            <p:nvPr/>
          </p:nvSpPr>
          <p:spPr>
            <a:xfrm>
              <a:off x="3878728" y="2297897"/>
              <a:ext cx="259487" cy="422726"/>
            </a:xfrm>
            <a:custGeom>
              <a:rect b="b" l="l" r="r" t="t"/>
              <a:pathLst>
                <a:path extrusionOk="0" h="29520" w="18165">
                  <a:moveTo>
                    <a:pt x="1157" y="0"/>
                  </a:moveTo>
                  <a:lnTo>
                    <a:pt x="15501" y="0"/>
                  </a:lnTo>
                  <a:cubicBezTo>
                    <a:pt x="16140" y="0"/>
                    <a:pt x="16718" y="567"/>
                    <a:pt x="16755" y="1278"/>
                  </a:cubicBezTo>
                  <a:cubicBezTo>
                    <a:pt x="17201" y="10258"/>
                    <a:pt x="17659" y="19250"/>
                    <a:pt x="18129" y="28242"/>
                  </a:cubicBezTo>
                  <a:cubicBezTo>
                    <a:pt x="18165" y="28953"/>
                    <a:pt x="17647" y="29519"/>
                    <a:pt x="17032" y="29519"/>
                  </a:cubicBezTo>
                  <a:lnTo>
                    <a:pt x="3219" y="29519"/>
                  </a:lnTo>
                  <a:cubicBezTo>
                    <a:pt x="2580" y="29519"/>
                    <a:pt x="2049" y="28953"/>
                    <a:pt x="2001" y="28242"/>
                  </a:cubicBezTo>
                  <a:cubicBezTo>
                    <a:pt x="1338" y="19250"/>
                    <a:pt x="723" y="10270"/>
                    <a:pt x="61" y="1278"/>
                  </a:cubicBezTo>
                  <a:cubicBezTo>
                    <a:pt x="0" y="567"/>
                    <a:pt x="494" y="0"/>
                    <a:pt x="115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70"/>
            <p:cNvSpPr/>
            <p:nvPr/>
          </p:nvSpPr>
          <p:spPr>
            <a:xfrm>
              <a:off x="4170764" y="2297897"/>
              <a:ext cx="249173" cy="422726"/>
            </a:xfrm>
            <a:custGeom>
              <a:rect b="b" l="l" r="r" t="t"/>
              <a:pathLst>
                <a:path extrusionOk="0" h="29520" w="17443">
                  <a:moveTo>
                    <a:pt x="1206" y="0"/>
                  </a:moveTo>
                  <a:lnTo>
                    <a:pt x="15562" y="0"/>
                  </a:lnTo>
                  <a:cubicBezTo>
                    <a:pt x="16237" y="24"/>
                    <a:pt x="16779" y="591"/>
                    <a:pt x="16779" y="1278"/>
                  </a:cubicBezTo>
                  <a:cubicBezTo>
                    <a:pt x="16996" y="10258"/>
                    <a:pt x="17189" y="19250"/>
                    <a:pt x="17418" y="28242"/>
                  </a:cubicBezTo>
                  <a:cubicBezTo>
                    <a:pt x="17442" y="28953"/>
                    <a:pt x="16936" y="29519"/>
                    <a:pt x="16297" y="29519"/>
                  </a:cubicBezTo>
                  <a:lnTo>
                    <a:pt x="2484" y="29519"/>
                  </a:lnTo>
                  <a:cubicBezTo>
                    <a:pt x="1869" y="29519"/>
                    <a:pt x="1315" y="28953"/>
                    <a:pt x="1279" y="28242"/>
                  </a:cubicBezTo>
                  <a:cubicBezTo>
                    <a:pt x="857" y="19262"/>
                    <a:pt x="483" y="10270"/>
                    <a:pt x="61" y="1278"/>
                  </a:cubicBezTo>
                  <a:cubicBezTo>
                    <a:pt x="1" y="591"/>
                    <a:pt x="531" y="12"/>
                    <a:pt x="12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70"/>
            <p:cNvSpPr/>
            <p:nvPr/>
          </p:nvSpPr>
          <p:spPr>
            <a:xfrm>
              <a:off x="4456958" y="2297897"/>
              <a:ext cx="239188" cy="422726"/>
            </a:xfrm>
            <a:custGeom>
              <a:rect b="b" l="l" r="r" t="t"/>
              <a:pathLst>
                <a:path extrusionOk="0" h="29520" w="16744">
                  <a:moveTo>
                    <a:pt x="1158" y="0"/>
                  </a:moveTo>
                  <a:lnTo>
                    <a:pt x="15514" y="0"/>
                  </a:lnTo>
                  <a:cubicBezTo>
                    <a:pt x="16201" y="12"/>
                    <a:pt x="16743" y="591"/>
                    <a:pt x="16719" y="1278"/>
                  </a:cubicBezTo>
                  <a:cubicBezTo>
                    <a:pt x="16719" y="10258"/>
                    <a:pt x="16647" y="19250"/>
                    <a:pt x="16647" y="28242"/>
                  </a:cubicBezTo>
                  <a:cubicBezTo>
                    <a:pt x="16647" y="28953"/>
                    <a:pt x="16128" y="29519"/>
                    <a:pt x="15514" y="29519"/>
                  </a:cubicBezTo>
                  <a:lnTo>
                    <a:pt x="1676" y="29519"/>
                  </a:lnTo>
                  <a:cubicBezTo>
                    <a:pt x="1062" y="29519"/>
                    <a:pt x="543" y="28953"/>
                    <a:pt x="531" y="28242"/>
                  </a:cubicBezTo>
                  <a:cubicBezTo>
                    <a:pt x="338" y="19250"/>
                    <a:pt x="206" y="10270"/>
                    <a:pt x="13" y="1278"/>
                  </a:cubicBezTo>
                  <a:cubicBezTo>
                    <a:pt x="1" y="567"/>
                    <a:pt x="507" y="0"/>
                    <a:pt x="115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70"/>
            <p:cNvSpPr/>
            <p:nvPr/>
          </p:nvSpPr>
          <p:spPr>
            <a:xfrm>
              <a:off x="4739366" y="2297897"/>
              <a:ext cx="241588" cy="422726"/>
            </a:xfrm>
            <a:custGeom>
              <a:rect b="b" l="l" r="r" t="t"/>
              <a:pathLst>
                <a:path extrusionOk="0" h="29520" w="16912">
                  <a:moveTo>
                    <a:pt x="1387" y="0"/>
                  </a:moveTo>
                  <a:lnTo>
                    <a:pt x="15706" y="0"/>
                  </a:lnTo>
                  <a:cubicBezTo>
                    <a:pt x="16381" y="24"/>
                    <a:pt x="16912" y="591"/>
                    <a:pt x="16875" y="1278"/>
                  </a:cubicBezTo>
                  <a:cubicBezTo>
                    <a:pt x="16622" y="10258"/>
                    <a:pt x="16369" y="19250"/>
                    <a:pt x="16140" y="28242"/>
                  </a:cubicBezTo>
                  <a:cubicBezTo>
                    <a:pt x="16116" y="28953"/>
                    <a:pt x="15550" y="29519"/>
                    <a:pt x="14935" y="29519"/>
                  </a:cubicBezTo>
                  <a:lnTo>
                    <a:pt x="1122" y="29519"/>
                  </a:lnTo>
                  <a:cubicBezTo>
                    <a:pt x="483" y="29519"/>
                    <a:pt x="1" y="28953"/>
                    <a:pt x="1" y="28242"/>
                  </a:cubicBezTo>
                  <a:cubicBezTo>
                    <a:pt x="49" y="19250"/>
                    <a:pt x="97" y="10270"/>
                    <a:pt x="157" y="1278"/>
                  </a:cubicBezTo>
                  <a:cubicBezTo>
                    <a:pt x="133" y="579"/>
                    <a:pt x="688" y="12"/>
                    <a:pt x="138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70"/>
            <p:cNvSpPr/>
            <p:nvPr/>
          </p:nvSpPr>
          <p:spPr>
            <a:xfrm>
              <a:off x="5027632" y="2297897"/>
              <a:ext cx="252773" cy="422726"/>
            </a:xfrm>
            <a:custGeom>
              <a:rect b="b" l="l" r="r" t="t"/>
              <a:pathLst>
                <a:path extrusionOk="0" h="29520" w="17695">
                  <a:moveTo>
                    <a:pt x="2170" y="0"/>
                  </a:moveTo>
                  <a:lnTo>
                    <a:pt x="16513" y="0"/>
                  </a:lnTo>
                  <a:cubicBezTo>
                    <a:pt x="17176" y="24"/>
                    <a:pt x="17695" y="603"/>
                    <a:pt x="17634" y="1278"/>
                  </a:cubicBezTo>
                  <a:cubicBezTo>
                    <a:pt x="17140" y="10258"/>
                    <a:pt x="16622" y="19250"/>
                    <a:pt x="16152" y="28242"/>
                  </a:cubicBezTo>
                  <a:cubicBezTo>
                    <a:pt x="16116" y="28953"/>
                    <a:pt x="15537" y="29519"/>
                    <a:pt x="14934" y="29519"/>
                  </a:cubicBezTo>
                  <a:lnTo>
                    <a:pt x="1145" y="29519"/>
                  </a:lnTo>
                  <a:cubicBezTo>
                    <a:pt x="506" y="29519"/>
                    <a:pt x="0" y="28953"/>
                    <a:pt x="24" y="28242"/>
                  </a:cubicBezTo>
                  <a:cubicBezTo>
                    <a:pt x="301" y="19250"/>
                    <a:pt x="651" y="10270"/>
                    <a:pt x="940" y="1278"/>
                  </a:cubicBezTo>
                  <a:cubicBezTo>
                    <a:pt x="964" y="567"/>
                    <a:pt x="1531" y="0"/>
                    <a:pt x="217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70"/>
            <p:cNvSpPr/>
            <p:nvPr/>
          </p:nvSpPr>
          <p:spPr>
            <a:xfrm>
              <a:off x="3914200" y="2792398"/>
              <a:ext cx="248816" cy="422726"/>
            </a:xfrm>
            <a:custGeom>
              <a:rect b="b" l="l" r="r" t="t"/>
              <a:pathLst>
                <a:path extrusionOk="0" h="29520" w="17418">
                  <a:moveTo>
                    <a:pt x="1097" y="1"/>
                  </a:moveTo>
                  <a:lnTo>
                    <a:pt x="14802" y="1"/>
                  </a:lnTo>
                  <a:cubicBezTo>
                    <a:pt x="15417" y="1"/>
                    <a:pt x="15995" y="579"/>
                    <a:pt x="16031" y="1278"/>
                  </a:cubicBezTo>
                  <a:cubicBezTo>
                    <a:pt x="16477" y="10258"/>
                    <a:pt x="16935" y="19250"/>
                    <a:pt x="17381" y="28242"/>
                  </a:cubicBezTo>
                  <a:cubicBezTo>
                    <a:pt x="17418" y="28953"/>
                    <a:pt x="16960" y="29520"/>
                    <a:pt x="16345" y="29520"/>
                  </a:cubicBezTo>
                  <a:lnTo>
                    <a:pt x="3194" y="29520"/>
                  </a:lnTo>
                  <a:cubicBezTo>
                    <a:pt x="2580" y="29520"/>
                    <a:pt x="2037" y="28953"/>
                    <a:pt x="1989" y="28242"/>
                  </a:cubicBezTo>
                  <a:cubicBezTo>
                    <a:pt x="1350" y="19250"/>
                    <a:pt x="699" y="10270"/>
                    <a:pt x="48" y="1278"/>
                  </a:cubicBezTo>
                  <a:cubicBezTo>
                    <a:pt x="0" y="579"/>
                    <a:pt x="458" y="1"/>
                    <a:pt x="109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70"/>
            <p:cNvSpPr/>
            <p:nvPr/>
          </p:nvSpPr>
          <p:spPr>
            <a:xfrm>
              <a:off x="4193851" y="2792398"/>
              <a:ext cx="237788" cy="422726"/>
            </a:xfrm>
            <a:custGeom>
              <a:rect b="b" l="l" r="r" t="t"/>
              <a:pathLst>
                <a:path extrusionOk="0" h="29520" w="16646">
                  <a:moveTo>
                    <a:pt x="1097" y="1"/>
                  </a:moveTo>
                  <a:lnTo>
                    <a:pt x="14778" y="1"/>
                  </a:lnTo>
                  <a:cubicBezTo>
                    <a:pt x="15441" y="1"/>
                    <a:pt x="15959" y="579"/>
                    <a:pt x="15983" y="1278"/>
                  </a:cubicBezTo>
                  <a:cubicBezTo>
                    <a:pt x="16200" y="10258"/>
                    <a:pt x="16417" y="19250"/>
                    <a:pt x="16622" y="28242"/>
                  </a:cubicBezTo>
                  <a:cubicBezTo>
                    <a:pt x="16646" y="28953"/>
                    <a:pt x="16188" y="29520"/>
                    <a:pt x="15549" y="29520"/>
                  </a:cubicBezTo>
                  <a:lnTo>
                    <a:pt x="2399" y="29520"/>
                  </a:lnTo>
                  <a:cubicBezTo>
                    <a:pt x="1820" y="29520"/>
                    <a:pt x="1290" y="28953"/>
                    <a:pt x="1254" y="28242"/>
                  </a:cubicBezTo>
                  <a:cubicBezTo>
                    <a:pt x="856" y="19250"/>
                    <a:pt x="446" y="10270"/>
                    <a:pt x="24" y="1278"/>
                  </a:cubicBezTo>
                  <a:cubicBezTo>
                    <a:pt x="0" y="579"/>
                    <a:pt x="458" y="1"/>
                    <a:pt x="109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70"/>
            <p:cNvSpPr/>
            <p:nvPr/>
          </p:nvSpPr>
          <p:spPr>
            <a:xfrm>
              <a:off x="4466430" y="2792398"/>
              <a:ext cx="228331" cy="422726"/>
            </a:xfrm>
            <a:custGeom>
              <a:rect b="b" l="l" r="r" t="t"/>
              <a:pathLst>
                <a:path extrusionOk="0" h="29520" w="15984">
                  <a:moveTo>
                    <a:pt x="1122" y="1"/>
                  </a:moveTo>
                  <a:lnTo>
                    <a:pt x="14827" y="1"/>
                  </a:lnTo>
                  <a:cubicBezTo>
                    <a:pt x="15465" y="1"/>
                    <a:pt x="15984" y="579"/>
                    <a:pt x="15972" y="1278"/>
                  </a:cubicBezTo>
                  <a:cubicBezTo>
                    <a:pt x="15948" y="10258"/>
                    <a:pt x="15936" y="19250"/>
                    <a:pt x="15923" y="28242"/>
                  </a:cubicBezTo>
                  <a:cubicBezTo>
                    <a:pt x="15923" y="28953"/>
                    <a:pt x="15441" y="29520"/>
                    <a:pt x="14827" y="29520"/>
                  </a:cubicBezTo>
                  <a:lnTo>
                    <a:pt x="1652" y="29520"/>
                  </a:lnTo>
                  <a:cubicBezTo>
                    <a:pt x="1062" y="29520"/>
                    <a:pt x="567" y="28953"/>
                    <a:pt x="555" y="28242"/>
                  </a:cubicBezTo>
                  <a:cubicBezTo>
                    <a:pt x="387" y="19250"/>
                    <a:pt x="206" y="10270"/>
                    <a:pt x="13" y="1278"/>
                  </a:cubicBezTo>
                  <a:cubicBezTo>
                    <a:pt x="1" y="579"/>
                    <a:pt x="471" y="1"/>
                    <a:pt x="11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70"/>
            <p:cNvSpPr/>
            <p:nvPr/>
          </p:nvSpPr>
          <p:spPr>
            <a:xfrm>
              <a:off x="4736095" y="2792398"/>
              <a:ext cx="230935" cy="422717"/>
            </a:xfrm>
            <a:custGeom>
              <a:rect b="b" l="l" r="r" t="t"/>
              <a:pathLst>
                <a:path extrusionOk="0" h="29520" w="16165">
                  <a:moveTo>
                    <a:pt x="1339" y="1"/>
                  </a:moveTo>
                  <a:lnTo>
                    <a:pt x="15019" y="1"/>
                  </a:lnTo>
                  <a:cubicBezTo>
                    <a:pt x="15658" y="1"/>
                    <a:pt x="16164" y="579"/>
                    <a:pt x="16140" y="1278"/>
                  </a:cubicBezTo>
                  <a:cubicBezTo>
                    <a:pt x="15875" y="10258"/>
                    <a:pt x="15658" y="19250"/>
                    <a:pt x="15393" y="28242"/>
                  </a:cubicBezTo>
                  <a:cubicBezTo>
                    <a:pt x="15381" y="28953"/>
                    <a:pt x="14863" y="29520"/>
                    <a:pt x="14272" y="29520"/>
                  </a:cubicBezTo>
                  <a:lnTo>
                    <a:pt x="1109" y="29520"/>
                  </a:lnTo>
                  <a:cubicBezTo>
                    <a:pt x="495" y="29520"/>
                    <a:pt x="1" y="28953"/>
                    <a:pt x="1" y="28242"/>
                  </a:cubicBezTo>
                  <a:cubicBezTo>
                    <a:pt x="73" y="19262"/>
                    <a:pt x="109" y="10270"/>
                    <a:pt x="181" y="1278"/>
                  </a:cubicBezTo>
                  <a:cubicBezTo>
                    <a:pt x="193" y="579"/>
                    <a:pt x="700" y="1"/>
                    <a:pt x="133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70"/>
            <p:cNvSpPr/>
            <p:nvPr/>
          </p:nvSpPr>
          <p:spPr>
            <a:xfrm>
              <a:off x="5011088" y="2792398"/>
              <a:ext cx="241964" cy="422717"/>
            </a:xfrm>
            <a:custGeom>
              <a:rect b="b" l="l" r="r" t="t"/>
              <a:pathLst>
                <a:path extrusionOk="0" h="29520" w="16937">
                  <a:moveTo>
                    <a:pt x="2122" y="1"/>
                  </a:moveTo>
                  <a:lnTo>
                    <a:pt x="15803" y="1"/>
                  </a:lnTo>
                  <a:cubicBezTo>
                    <a:pt x="16418" y="1"/>
                    <a:pt x="16936" y="579"/>
                    <a:pt x="16900" y="1278"/>
                  </a:cubicBezTo>
                  <a:cubicBezTo>
                    <a:pt x="16406" y="10258"/>
                    <a:pt x="15912" y="19250"/>
                    <a:pt x="15417" y="28242"/>
                  </a:cubicBezTo>
                  <a:cubicBezTo>
                    <a:pt x="15381" y="28953"/>
                    <a:pt x="14839" y="29520"/>
                    <a:pt x="14248" y="29520"/>
                  </a:cubicBezTo>
                  <a:lnTo>
                    <a:pt x="1098" y="29520"/>
                  </a:lnTo>
                  <a:cubicBezTo>
                    <a:pt x="519" y="29520"/>
                    <a:pt x="1" y="28953"/>
                    <a:pt x="25" y="28242"/>
                  </a:cubicBezTo>
                  <a:cubicBezTo>
                    <a:pt x="326" y="19262"/>
                    <a:pt x="616" y="10270"/>
                    <a:pt x="929" y="1278"/>
                  </a:cubicBezTo>
                  <a:cubicBezTo>
                    <a:pt x="953" y="579"/>
                    <a:pt x="1484" y="1"/>
                    <a:pt x="21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70"/>
            <p:cNvSpPr/>
            <p:nvPr/>
          </p:nvSpPr>
          <p:spPr>
            <a:xfrm>
              <a:off x="3878728" y="2297897"/>
              <a:ext cx="259487" cy="422726"/>
            </a:xfrm>
            <a:custGeom>
              <a:rect b="b" l="l" r="r" t="t"/>
              <a:pathLst>
                <a:path extrusionOk="0" h="29520" w="18165">
                  <a:moveTo>
                    <a:pt x="1157" y="0"/>
                  </a:moveTo>
                  <a:lnTo>
                    <a:pt x="15501" y="0"/>
                  </a:lnTo>
                  <a:cubicBezTo>
                    <a:pt x="16140" y="0"/>
                    <a:pt x="16718" y="567"/>
                    <a:pt x="16755" y="1278"/>
                  </a:cubicBezTo>
                  <a:cubicBezTo>
                    <a:pt x="17201" y="10258"/>
                    <a:pt x="17659" y="19250"/>
                    <a:pt x="18129" y="28242"/>
                  </a:cubicBezTo>
                  <a:cubicBezTo>
                    <a:pt x="18165" y="28953"/>
                    <a:pt x="17647" y="29519"/>
                    <a:pt x="17032" y="29519"/>
                  </a:cubicBezTo>
                  <a:lnTo>
                    <a:pt x="3219" y="29519"/>
                  </a:lnTo>
                  <a:cubicBezTo>
                    <a:pt x="2580" y="29519"/>
                    <a:pt x="2049" y="28953"/>
                    <a:pt x="2001" y="28242"/>
                  </a:cubicBezTo>
                  <a:cubicBezTo>
                    <a:pt x="1338" y="19250"/>
                    <a:pt x="723" y="10270"/>
                    <a:pt x="61" y="1278"/>
                  </a:cubicBezTo>
                  <a:cubicBezTo>
                    <a:pt x="0" y="567"/>
                    <a:pt x="494" y="0"/>
                    <a:pt x="115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70"/>
            <p:cNvSpPr/>
            <p:nvPr/>
          </p:nvSpPr>
          <p:spPr>
            <a:xfrm>
              <a:off x="4170764" y="2297897"/>
              <a:ext cx="249173" cy="422726"/>
            </a:xfrm>
            <a:custGeom>
              <a:rect b="b" l="l" r="r" t="t"/>
              <a:pathLst>
                <a:path extrusionOk="0" h="29520" w="17443">
                  <a:moveTo>
                    <a:pt x="1206" y="0"/>
                  </a:moveTo>
                  <a:lnTo>
                    <a:pt x="15562" y="0"/>
                  </a:lnTo>
                  <a:cubicBezTo>
                    <a:pt x="16237" y="24"/>
                    <a:pt x="16779" y="591"/>
                    <a:pt x="16779" y="1278"/>
                  </a:cubicBezTo>
                  <a:cubicBezTo>
                    <a:pt x="16996" y="10258"/>
                    <a:pt x="17189" y="19250"/>
                    <a:pt x="17418" y="28242"/>
                  </a:cubicBezTo>
                  <a:cubicBezTo>
                    <a:pt x="17442" y="28953"/>
                    <a:pt x="16936" y="29519"/>
                    <a:pt x="16297" y="29519"/>
                  </a:cubicBezTo>
                  <a:lnTo>
                    <a:pt x="2484" y="29519"/>
                  </a:lnTo>
                  <a:cubicBezTo>
                    <a:pt x="1869" y="29519"/>
                    <a:pt x="1315" y="28953"/>
                    <a:pt x="1279" y="28242"/>
                  </a:cubicBezTo>
                  <a:cubicBezTo>
                    <a:pt x="857" y="19262"/>
                    <a:pt x="483" y="10270"/>
                    <a:pt x="61" y="1278"/>
                  </a:cubicBezTo>
                  <a:cubicBezTo>
                    <a:pt x="1" y="591"/>
                    <a:pt x="531" y="12"/>
                    <a:pt x="12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70"/>
            <p:cNvSpPr/>
            <p:nvPr/>
          </p:nvSpPr>
          <p:spPr>
            <a:xfrm>
              <a:off x="4456958" y="2297897"/>
              <a:ext cx="239188" cy="422726"/>
            </a:xfrm>
            <a:custGeom>
              <a:rect b="b" l="l" r="r" t="t"/>
              <a:pathLst>
                <a:path extrusionOk="0" h="29520" w="16744">
                  <a:moveTo>
                    <a:pt x="1158" y="0"/>
                  </a:moveTo>
                  <a:lnTo>
                    <a:pt x="15514" y="0"/>
                  </a:lnTo>
                  <a:cubicBezTo>
                    <a:pt x="16201" y="12"/>
                    <a:pt x="16743" y="591"/>
                    <a:pt x="16719" y="1278"/>
                  </a:cubicBezTo>
                  <a:cubicBezTo>
                    <a:pt x="16719" y="10258"/>
                    <a:pt x="16647" y="19250"/>
                    <a:pt x="16647" y="28242"/>
                  </a:cubicBezTo>
                  <a:cubicBezTo>
                    <a:pt x="16647" y="28953"/>
                    <a:pt x="16128" y="29519"/>
                    <a:pt x="15514" y="29519"/>
                  </a:cubicBezTo>
                  <a:lnTo>
                    <a:pt x="1676" y="29519"/>
                  </a:lnTo>
                  <a:cubicBezTo>
                    <a:pt x="1062" y="29519"/>
                    <a:pt x="543" y="28953"/>
                    <a:pt x="531" y="28242"/>
                  </a:cubicBezTo>
                  <a:cubicBezTo>
                    <a:pt x="338" y="19250"/>
                    <a:pt x="206" y="10270"/>
                    <a:pt x="13" y="1278"/>
                  </a:cubicBezTo>
                  <a:cubicBezTo>
                    <a:pt x="1" y="567"/>
                    <a:pt x="507" y="0"/>
                    <a:pt x="115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70"/>
            <p:cNvSpPr/>
            <p:nvPr/>
          </p:nvSpPr>
          <p:spPr>
            <a:xfrm>
              <a:off x="4739366" y="2297897"/>
              <a:ext cx="241588" cy="422726"/>
            </a:xfrm>
            <a:custGeom>
              <a:rect b="b" l="l" r="r" t="t"/>
              <a:pathLst>
                <a:path extrusionOk="0" h="29520" w="16912">
                  <a:moveTo>
                    <a:pt x="1387" y="0"/>
                  </a:moveTo>
                  <a:lnTo>
                    <a:pt x="15706" y="0"/>
                  </a:lnTo>
                  <a:cubicBezTo>
                    <a:pt x="16381" y="24"/>
                    <a:pt x="16912" y="591"/>
                    <a:pt x="16875" y="1278"/>
                  </a:cubicBezTo>
                  <a:cubicBezTo>
                    <a:pt x="16622" y="10258"/>
                    <a:pt x="16369" y="19250"/>
                    <a:pt x="16140" y="28242"/>
                  </a:cubicBezTo>
                  <a:cubicBezTo>
                    <a:pt x="16116" y="28953"/>
                    <a:pt x="15550" y="29519"/>
                    <a:pt x="14935" y="29519"/>
                  </a:cubicBezTo>
                  <a:lnTo>
                    <a:pt x="1122" y="29519"/>
                  </a:lnTo>
                  <a:cubicBezTo>
                    <a:pt x="483" y="29519"/>
                    <a:pt x="1" y="28953"/>
                    <a:pt x="1" y="28242"/>
                  </a:cubicBezTo>
                  <a:cubicBezTo>
                    <a:pt x="49" y="19250"/>
                    <a:pt x="97" y="10270"/>
                    <a:pt x="157" y="1278"/>
                  </a:cubicBezTo>
                  <a:cubicBezTo>
                    <a:pt x="133" y="579"/>
                    <a:pt x="688" y="12"/>
                    <a:pt x="138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70"/>
            <p:cNvSpPr/>
            <p:nvPr/>
          </p:nvSpPr>
          <p:spPr>
            <a:xfrm>
              <a:off x="5027632" y="2297897"/>
              <a:ext cx="252773" cy="422726"/>
            </a:xfrm>
            <a:custGeom>
              <a:rect b="b" l="l" r="r" t="t"/>
              <a:pathLst>
                <a:path extrusionOk="0" h="29520" w="17695">
                  <a:moveTo>
                    <a:pt x="2170" y="0"/>
                  </a:moveTo>
                  <a:lnTo>
                    <a:pt x="16513" y="0"/>
                  </a:lnTo>
                  <a:cubicBezTo>
                    <a:pt x="17176" y="24"/>
                    <a:pt x="17695" y="603"/>
                    <a:pt x="17634" y="1278"/>
                  </a:cubicBezTo>
                  <a:cubicBezTo>
                    <a:pt x="17140" y="10258"/>
                    <a:pt x="16622" y="19250"/>
                    <a:pt x="16152" y="28242"/>
                  </a:cubicBezTo>
                  <a:cubicBezTo>
                    <a:pt x="16116" y="28953"/>
                    <a:pt x="15537" y="29519"/>
                    <a:pt x="14934" y="29519"/>
                  </a:cubicBezTo>
                  <a:lnTo>
                    <a:pt x="1145" y="29519"/>
                  </a:lnTo>
                  <a:cubicBezTo>
                    <a:pt x="506" y="29519"/>
                    <a:pt x="0" y="28953"/>
                    <a:pt x="24" y="28242"/>
                  </a:cubicBezTo>
                  <a:cubicBezTo>
                    <a:pt x="301" y="19250"/>
                    <a:pt x="651" y="10270"/>
                    <a:pt x="940" y="1278"/>
                  </a:cubicBezTo>
                  <a:cubicBezTo>
                    <a:pt x="964" y="567"/>
                    <a:pt x="1531" y="0"/>
                    <a:pt x="217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70"/>
            <p:cNvSpPr/>
            <p:nvPr/>
          </p:nvSpPr>
          <p:spPr>
            <a:xfrm>
              <a:off x="3914200" y="2792398"/>
              <a:ext cx="248816" cy="422726"/>
            </a:xfrm>
            <a:custGeom>
              <a:rect b="b" l="l" r="r" t="t"/>
              <a:pathLst>
                <a:path extrusionOk="0" h="29520" w="17418">
                  <a:moveTo>
                    <a:pt x="1097" y="1"/>
                  </a:moveTo>
                  <a:lnTo>
                    <a:pt x="14802" y="1"/>
                  </a:lnTo>
                  <a:cubicBezTo>
                    <a:pt x="15417" y="1"/>
                    <a:pt x="15995" y="579"/>
                    <a:pt x="16031" y="1278"/>
                  </a:cubicBezTo>
                  <a:cubicBezTo>
                    <a:pt x="16477" y="10258"/>
                    <a:pt x="16935" y="19250"/>
                    <a:pt x="17381" y="28242"/>
                  </a:cubicBezTo>
                  <a:cubicBezTo>
                    <a:pt x="17418" y="28953"/>
                    <a:pt x="16960" y="29520"/>
                    <a:pt x="16345" y="29520"/>
                  </a:cubicBezTo>
                  <a:lnTo>
                    <a:pt x="3194" y="29520"/>
                  </a:lnTo>
                  <a:cubicBezTo>
                    <a:pt x="2580" y="29520"/>
                    <a:pt x="2037" y="28953"/>
                    <a:pt x="1989" y="28242"/>
                  </a:cubicBezTo>
                  <a:cubicBezTo>
                    <a:pt x="1350" y="19250"/>
                    <a:pt x="699" y="10270"/>
                    <a:pt x="48" y="1278"/>
                  </a:cubicBezTo>
                  <a:cubicBezTo>
                    <a:pt x="0" y="579"/>
                    <a:pt x="458" y="1"/>
                    <a:pt x="109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70"/>
            <p:cNvSpPr/>
            <p:nvPr/>
          </p:nvSpPr>
          <p:spPr>
            <a:xfrm>
              <a:off x="4193851" y="2792398"/>
              <a:ext cx="237788" cy="422726"/>
            </a:xfrm>
            <a:custGeom>
              <a:rect b="b" l="l" r="r" t="t"/>
              <a:pathLst>
                <a:path extrusionOk="0" h="29520" w="16646">
                  <a:moveTo>
                    <a:pt x="1097" y="1"/>
                  </a:moveTo>
                  <a:lnTo>
                    <a:pt x="14778" y="1"/>
                  </a:lnTo>
                  <a:cubicBezTo>
                    <a:pt x="15441" y="1"/>
                    <a:pt x="15959" y="579"/>
                    <a:pt x="15983" y="1278"/>
                  </a:cubicBezTo>
                  <a:cubicBezTo>
                    <a:pt x="16200" y="10258"/>
                    <a:pt x="16417" y="19250"/>
                    <a:pt x="16622" y="28242"/>
                  </a:cubicBezTo>
                  <a:cubicBezTo>
                    <a:pt x="16646" y="28953"/>
                    <a:pt x="16188" y="29520"/>
                    <a:pt x="15549" y="29520"/>
                  </a:cubicBezTo>
                  <a:lnTo>
                    <a:pt x="2399" y="29520"/>
                  </a:lnTo>
                  <a:cubicBezTo>
                    <a:pt x="1820" y="29520"/>
                    <a:pt x="1290" y="28953"/>
                    <a:pt x="1254" y="28242"/>
                  </a:cubicBezTo>
                  <a:cubicBezTo>
                    <a:pt x="856" y="19250"/>
                    <a:pt x="446" y="10270"/>
                    <a:pt x="24" y="1278"/>
                  </a:cubicBezTo>
                  <a:cubicBezTo>
                    <a:pt x="0" y="579"/>
                    <a:pt x="458" y="1"/>
                    <a:pt x="109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70"/>
            <p:cNvSpPr/>
            <p:nvPr/>
          </p:nvSpPr>
          <p:spPr>
            <a:xfrm>
              <a:off x="4466430" y="2792398"/>
              <a:ext cx="228331" cy="422726"/>
            </a:xfrm>
            <a:custGeom>
              <a:rect b="b" l="l" r="r" t="t"/>
              <a:pathLst>
                <a:path extrusionOk="0" h="29520" w="15984">
                  <a:moveTo>
                    <a:pt x="1122" y="1"/>
                  </a:moveTo>
                  <a:lnTo>
                    <a:pt x="14827" y="1"/>
                  </a:lnTo>
                  <a:cubicBezTo>
                    <a:pt x="15465" y="1"/>
                    <a:pt x="15984" y="579"/>
                    <a:pt x="15972" y="1278"/>
                  </a:cubicBezTo>
                  <a:cubicBezTo>
                    <a:pt x="15948" y="10258"/>
                    <a:pt x="15936" y="19250"/>
                    <a:pt x="15923" y="28242"/>
                  </a:cubicBezTo>
                  <a:cubicBezTo>
                    <a:pt x="15923" y="28953"/>
                    <a:pt x="15441" y="29520"/>
                    <a:pt x="14827" y="29520"/>
                  </a:cubicBezTo>
                  <a:lnTo>
                    <a:pt x="1652" y="29520"/>
                  </a:lnTo>
                  <a:cubicBezTo>
                    <a:pt x="1062" y="29520"/>
                    <a:pt x="567" y="28953"/>
                    <a:pt x="555" y="28242"/>
                  </a:cubicBezTo>
                  <a:cubicBezTo>
                    <a:pt x="387" y="19250"/>
                    <a:pt x="206" y="10270"/>
                    <a:pt x="13" y="1278"/>
                  </a:cubicBezTo>
                  <a:cubicBezTo>
                    <a:pt x="1" y="579"/>
                    <a:pt x="471" y="1"/>
                    <a:pt x="11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70"/>
            <p:cNvSpPr/>
            <p:nvPr/>
          </p:nvSpPr>
          <p:spPr>
            <a:xfrm>
              <a:off x="4736095" y="2792398"/>
              <a:ext cx="230917" cy="422726"/>
            </a:xfrm>
            <a:custGeom>
              <a:rect b="b" l="l" r="r" t="t"/>
              <a:pathLst>
                <a:path extrusionOk="0" h="29520" w="16165">
                  <a:moveTo>
                    <a:pt x="1339" y="1"/>
                  </a:moveTo>
                  <a:lnTo>
                    <a:pt x="15019" y="1"/>
                  </a:lnTo>
                  <a:cubicBezTo>
                    <a:pt x="15658" y="1"/>
                    <a:pt x="16164" y="579"/>
                    <a:pt x="16140" y="1278"/>
                  </a:cubicBezTo>
                  <a:cubicBezTo>
                    <a:pt x="15875" y="10258"/>
                    <a:pt x="15658" y="19250"/>
                    <a:pt x="15393" y="28242"/>
                  </a:cubicBezTo>
                  <a:cubicBezTo>
                    <a:pt x="15381" y="28953"/>
                    <a:pt x="14863" y="29520"/>
                    <a:pt x="14272" y="29520"/>
                  </a:cubicBezTo>
                  <a:lnTo>
                    <a:pt x="1109" y="29520"/>
                  </a:lnTo>
                  <a:cubicBezTo>
                    <a:pt x="495" y="29520"/>
                    <a:pt x="1" y="28953"/>
                    <a:pt x="1" y="28242"/>
                  </a:cubicBezTo>
                  <a:cubicBezTo>
                    <a:pt x="73" y="19262"/>
                    <a:pt x="109" y="10270"/>
                    <a:pt x="181" y="1278"/>
                  </a:cubicBezTo>
                  <a:cubicBezTo>
                    <a:pt x="193" y="579"/>
                    <a:pt x="700" y="1"/>
                    <a:pt x="133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70"/>
            <p:cNvSpPr/>
            <p:nvPr/>
          </p:nvSpPr>
          <p:spPr>
            <a:xfrm>
              <a:off x="5011088" y="2792398"/>
              <a:ext cx="241945" cy="422726"/>
            </a:xfrm>
            <a:custGeom>
              <a:rect b="b" l="l" r="r" t="t"/>
              <a:pathLst>
                <a:path extrusionOk="0" h="29520" w="16937">
                  <a:moveTo>
                    <a:pt x="2122" y="1"/>
                  </a:moveTo>
                  <a:lnTo>
                    <a:pt x="15803" y="1"/>
                  </a:lnTo>
                  <a:cubicBezTo>
                    <a:pt x="16418" y="1"/>
                    <a:pt x="16936" y="579"/>
                    <a:pt x="16900" y="1278"/>
                  </a:cubicBezTo>
                  <a:cubicBezTo>
                    <a:pt x="16406" y="10258"/>
                    <a:pt x="15912" y="19250"/>
                    <a:pt x="15417" y="28242"/>
                  </a:cubicBezTo>
                  <a:cubicBezTo>
                    <a:pt x="15381" y="28953"/>
                    <a:pt x="14839" y="29520"/>
                    <a:pt x="14248" y="29520"/>
                  </a:cubicBezTo>
                  <a:lnTo>
                    <a:pt x="1098" y="29520"/>
                  </a:lnTo>
                  <a:cubicBezTo>
                    <a:pt x="519" y="29520"/>
                    <a:pt x="1" y="28953"/>
                    <a:pt x="25" y="28242"/>
                  </a:cubicBezTo>
                  <a:cubicBezTo>
                    <a:pt x="326" y="19262"/>
                    <a:pt x="616" y="10270"/>
                    <a:pt x="929" y="1278"/>
                  </a:cubicBezTo>
                  <a:cubicBezTo>
                    <a:pt x="953" y="579"/>
                    <a:pt x="1484" y="1"/>
                    <a:pt x="21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70"/>
            <p:cNvSpPr/>
            <p:nvPr/>
          </p:nvSpPr>
          <p:spPr>
            <a:xfrm>
              <a:off x="3896628" y="2316025"/>
              <a:ext cx="1365617" cy="880637"/>
            </a:xfrm>
            <a:custGeom>
              <a:rect b="b" l="l" r="r" t="t"/>
              <a:pathLst>
                <a:path extrusionOk="0" h="61497" w="95598">
                  <a:moveTo>
                    <a:pt x="81314" y="0"/>
                  </a:moveTo>
                  <a:lnTo>
                    <a:pt x="88027" y="0"/>
                  </a:lnTo>
                  <a:cubicBezTo>
                    <a:pt x="87895" y="2688"/>
                    <a:pt x="87762" y="5376"/>
                    <a:pt x="87666" y="8040"/>
                  </a:cubicBezTo>
                  <a:lnTo>
                    <a:pt x="81000" y="8040"/>
                  </a:lnTo>
                  <a:cubicBezTo>
                    <a:pt x="81097" y="5376"/>
                    <a:pt x="81181" y="2688"/>
                    <a:pt x="81302" y="0"/>
                  </a:cubicBezTo>
                  <a:close/>
                  <a:moveTo>
                    <a:pt x="1" y="0"/>
                  </a:moveTo>
                  <a:lnTo>
                    <a:pt x="6715" y="0"/>
                  </a:lnTo>
                  <a:cubicBezTo>
                    <a:pt x="6871" y="2688"/>
                    <a:pt x="7016" y="5376"/>
                    <a:pt x="7197" y="8040"/>
                  </a:cubicBezTo>
                  <a:lnTo>
                    <a:pt x="567" y="8040"/>
                  </a:lnTo>
                  <a:cubicBezTo>
                    <a:pt x="362" y="5376"/>
                    <a:pt x="194" y="2688"/>
                    <a:pt x="13" y="0"/>
                  </a:cubicBezTo>
                  <a:close/>
                  <a:moveTo>
                    <a:pt x="7607" y="0"/>
                  </a:moveTo>
                  <a:lnTo>
                    <a:pt x="14320" y="0"/>
                  </a:lnTo>
                  <a:cubicBezTo>
                    <a:pt x="14453" y="2688"/>
                    <a:pt x="14573" y="5376"/>
                    <a:pt x="14730" y="8040"/>
                  </a:cubicBezTo>
                  <a:lnTo>
                    <a:pt x="8101" y="8040"/>
                  </a:lnTo>
                  <a:cubicBezTo>
                    <a:pt x="7956" y="5376"/>
                    <a:pt x="7775" y="2688"/>
                    <a:pt x="7619" y="0"/>
                  </a:cubicBezTo>
                  <a:close/>
                  <a:moveTo>
                    <a:pt x="14790" y="8992"/>
                  </a:moveTo>
                  <a:cubicBezTo>
                    <a:pt x="14935" y="12005"/>
                    <a:pt x="15092" y="14995"/>
                    <a:pt x="15236" y="17984"/>
                  </a:cubicBezTo>
                  <a:lnTo>
                    <a:pt x="8703" y="17984"/>
                  </a:lnTo>
                  <a:cubicBezTo>
                    <a:pt x="8523" y="14995"/>
                    <a:pt x="8354" y="12005"/>
                    <a:pt x="8173" y="8992"/>
                  </a:cubicBezTo>
                  <a:close/>
                  <a:moveTo>
                    <a:pt x="15297" y="18924"/>
                  </a:moveTo>
                  <a:cubicBezTo>
                    <a:pt x="15417" y="21612"/>
                    <a:pt x="15574" y="24300"/>
                    <a:pt x="15707" y="26964"/>
                  </a:cubicBezTo>
                  <a:lnTo>
                    <a:pt x="9246" y="26964"/>
                  </a:lnTo>
                  <a:cubicBezTo>
                    <a:pt x="9089" y="24300"/>
                    <a:pt x="8945" y="21612"/>
                    <a:pt x="8764" y="18924"/>
                  </a:cubicBezTo>
                  <a:close/>
                  <a:moveTo>
                    <a:pt x="8378" y="26976"/>
                  </a:moveTo>
                  <a:lnTo>
                    <a:pt x="1893" y="26976"/>
                  </a:lnTo>
                  <a:cubicBezTo>
                    <a:pt x="1712" y="24300"/>
                    <a:pt x="1508" y="21624"/>
                    <a:pt x="1315" y="18936"/>
                  </a:cubicBezTo>
                  <a:lnTo>
                    <a:pt x="7872" y="18936"/>
                  </a:lnTo>
                  <a:cubicBezTo>
                    <a:pt x="8053" y="21624"/>
                    <a:pt x="8197" y="24300"/>
                    <a:pt x="8378" y="26976"/>
                  </a:cubicBezTo>
                  <a:close/>
                  <a:moveTo>
                    <a:pt x="1254" y="17984"/>
                  </a:moveTo>
                  <a:cubicBezTo>
                    <a:pt x="1049" y="14995"/>
                    <a:pt x="845" y="12005"/>
                    <a:pt x="640" y="9004"/>
                  </a:cubicBezTo>
                  <a:lnTo>
                    <a:pt x="7269" y="9004"/>
                  </a:lnTo>
                  <a:cubicBezTo>
                    <a:pt x="7450" y="12017"/>
                    <a:pt x="7631" y="14995"/>
                    <a:pt x="7811" y="17984"/>
                  </a:cubicBezTo>
                  <a:close/>
                  <a:moveTo>
                    <a:pt x="20456" y="0"/>
                  </a:moveTo>
                  <a:lnTo>
                    <a:pt x="27193" y="0"/>
                  </a:lnTo>
                  <a:cubicBezTo>
                    <a:pt x="27266" y="2688"/>
                    <a:pt x="27362" y="5376"/>
                    <a:pt x="27471" y="8040"/>
                  </a:cubicBezTo>
                  <a:lnTo>
                    <a:pt x="20817" y="8040"/>
                  </a:lnTo>
                  <a:cubicBezTo>
                    <a:pt x="20685" y="5376"/>
                    <a:pt x="20552" y="2688"/>
                    <a:pt x="20456" y="0"/>
                  </a:cubicBezTo>
                  <a:close/>
                  <a:moveTo>
                    <a:pt x="28085" y="0"/>
                  </a:moveTo>
                  <a:lnTo>
                    <a:pt x="34775" y="0"/>
                  </a:lnTo>
                  <a:cubicBezTo>
                    <a:pt x="34823" y="2688"/>
                    <a:pt x="34896" y="5376"/>
                    <a:pt x="34980" y="8040"/>
                  </a:cubicBezTo>
                  <a:lnTo>
                    <a:pt x="28351" y="8040"/>
                  </a:lnTo>
                  <a:cubicBezTo>
                    <a:pt x="28266" y="5376"/>
                    <a:pt x="28170" y="2688"/>
                    <a:pt x="28085" y="0"/>
                  </a:cubicBezTo>
                  <a:close/>
                  <a:moveTo>
                    <a:pt x="35004" y="8992"/>
                  </a:moveTo>
                  <a:cubicBezTo>
                    <a:pt x="35076" y="12005"/>
                    <a:pt x="35125" y="14982"/>
                    <a:pt x="35209" y="17972"/>
                  </a:cubicBezTo>
                  <a:lnTo>
                    <a:pt x="28664" y="17972"/>
                  </a:lnTo>
                  <a:cubicBezTo>
                    <a:pt x="28568" y="14982"/>
                    <a:pt x="28495" y="11993"/>
                    <a:pt x="28387" y="8992"/>
                  </a:cubicBezTo>
                  <a:close/>
                  <a:moveTo>
                    <a:pt x="35233" y="18924"/>
                  </a:moveTo>
                  <a:cubicBezTo>
                    <a:pt x="35305" y="21612"/>
                    <a:pt x="35378" y="24300"/>
                    <a:pt x="35462" y="26964"/>
                  </a:cubicBezTo>
                  <a:lnTo>
                    <a:pt x="29002" y="26964"/>
                  </a:lnTo>
                  <a:cubicBezTo>
                    <a:pt x="28905" y="24300"/>
                    <a:pt x="28821" y="21612"/>
                    <a:pt x="28724" y="18924"/>
                  </a:cubicBezTo>
                  <a:close/>
                  <a:moveTo>
                    <a:pt x="28134" y="26976"/>
                  </a:moveTo>
                  <a:lnTo>
                    <a:pt x="21625" y="26976"/>
                  </a:lnTo>
                  <a:cubicBezTo>
                    <a:pt x="21528" y="24300"/>
                    <a:pt x="21396" y="21624"/>
                    <a:pt x="21263" y="18936"/>
                  </a:cubicBezTo>
                  <a:lnTo>
                    <a:pt x="27856" y="18936"/>
                  </a:lnTo>
                  <a:cubicBezTo>
                    <a:pt x="27953" y="21624"/>
                    <a:pt x="28037" y="24300"/>
                    <a:pt x="28134" y="26976"/>
                  </a:cubicBezTo>
                  <a:close/>
                  <a:moveTo>
                    <a:pt x="21239" y="17984"/>
                  </a:moveTo>
                  <a:cubicBezTo>
                    <a:pt x="21094" y="14995"/>
                    <a:pt x="20986" y="12005"/>
                    <a:pt x="20853" y="9004"/>
                  </a:cubicBezTo>
                  <a:lnTo>
                    <a:pt x="27495" y="9004"/>
                  </a:lnTo>
                  <a:cubicBezTo>
                    <a:pt x="27627" y="12017"/>
                    <a:pt x="27700" y="14995"/>
                    <a:pt x="27796" y="17984"/>
                  </a:cubicBezTo>
                  <a:close/>
                  <a:moveTo>
                    <a:pt x="2436" y="34545"/>
                  </a:moveTo>
                  <a:lnTo>
                    <a:pt x="8836" y="34545"/>
                  </a:lnTo>
                  <a:cubicBezTo>
                    <a:pt x="9017" y="37221"/>
                    <a:pt x="9174" y="39909"/>
                    <a:pt x="9318" y="42585"/>
                  </a:cubicBezTo>
                  <a:lnTo>
                    <a:pt x="2990" y="42585"/>
                  </a:lnTo>
                  <a:cubicBezTo>
                    <a:pt x="2821" y="39909"/>
                    <a:pt x="2616" y="37221"/>
                    <a:pt x="2436" y="34545"/>
                  </a:cubicBezTo>
                  <a:close/>
                  <a:moveTo>
                    <a:pt x="9704" y="34545"/>
                  </a:moveTo>
                  <a:lnTo>
                    <a:pt x="16116" y="34545"/>
                  </a:lnTo>
                  <a:cubicBezTo>
                    <a:pt x="16237" y="37221"/>
                    <a:pt x="16369" y="39909"/>
                    <a:pt x="16514" y="42585"/>
                  </a:cubicBezTo>
                  <a:lnTo>
                    <a:pt x="10186" y="42585"/>
                  </a:lnTo>
                  <a:cubicBezTo>
                    <a:pt x="10041" y="39909"/>
                    <a:pt x="9885" y="37221"/>
                    <a:pt x="9704" y="34545"/>
                  </a:cubicBezTo>
                  <a:close/>
                  <a:moveTo>
                    <a:pt x="16574" y="43525"/>
                  </a:moveTo>
                  <a:cubicBezTo>
                    <a:pt x="16719" y="46539"/>
                    <a:pt x="16876" y="49528"/>
                    <a:pt x="17020" y="52517"/>
                  </a:cubicBezTo>
                  <a:lnTo>
                    <a:pt x="10801" y="52517"/>
                  </a:lnTo>
                  <a:cubicBezTo>
                    <a:pt x="10620" y="49528"/>
                    <a:pt x="10439" y="46539"/>
                    <a:pt x="10234" y="43525"/>
                  </a:cubicBezTo>
                  <a:close/>
                  <a:moveTo>
                    <a:pt x="17081" y="53469"/>
                  </a:moveTo>
                  <a:cubicBezTo>
                    <a:pt x="17213" y="56145"/>
                    <a:pt x="17358" y="58833"/>
                    <a:pt x="17515" y="61497"/>
                  </a:cubicBezTo>
                  <a:lnTo>
                    <a:pt x="11331" y="61497"/>
                  </a:lnTo>
                  <a:cubicBezTo>
                    <a:pt x="11186" y="58833"/>
                    <a:pt x="11006" y="56145"/>
                    <a:pt x="10849" y="53469"/>
                  </a:cubicBezTo>
                  <a:close/>
                  <a:moveTo>
                    <a:pt x="10524" y="61497"/>
                  </a:moveTo>
                  <a:lnTo>
                    <a:pt x="4316" y="61497"/>
                  </a:lnTo>
                  <a:cubicBezTo>
                    <a:pt x="4135" y="58833"/>
                    <a:pt x="3930" y="56145"/>
                    <a:pt x="3762" y="53469"/>
                  </a:cubicBezTo>
                  <a:lnTo>
                    <a:pt x="10005" y="53469"/>
                  </a:lnTo>
                  <a:cubicBezTo>
                    <a:pt x="10162" y="56145"/>
                    <a:pt x="10343" y="58833"/>
                    <a:pt x="10524" y="61497"/>
                  </a:cubicBezTo>
                  <a:close/>
                  <a:moveTo>
                    <a:pt x="3701" y="52517"/>
                  </a:moveTo>
                  <a:cubicBezTo>
                    <a:pt x="3472" y="49528"/>
                    <a:pt x="3267" y="46539"/>
                    <a:pt x="3038" y="43525"/>
                  </a:cubicBezTo>
                  <a:lnTo>
                    <a:pt x="9403" y="43525"/>
                  </a:lnTo>
                  <a:cubicBezTo>
                    <a:pt x="9583" y="46539"/>
                    <a:pt x="9776" y="49528"/>
                    <a:pt x="9957" y="52517"/>
                  </a:cubicBezTo>
                  <a:close/>
                  <a:moveTo>
                    <a:pt x="21986" y="34545"/>
                  </a:moveTo>
                  <a:lnTo>
                    <a:pt x="28411" y="34545"/>
                  </a:lnTo>
                  <a:cubicBezTo>
                    <a:pt x="28495" y="37221"/>
                    <a:pt x="28592" y="39909"/>
                    <a:pt x="28700" y="42573"/>
                  </a:cubicBezTo>
                  <a:lnTo>
                    <a:pt x="22324" y="42573"/>
                  </a:lnTo>
                  <a:cubicBezTo>
                    <a:pt x="22191" y="39909"/>
                    <a:pt x="22083" y="37221"/>
                    <a:pt x="21986" y="34545"/>
                  </a:cubicBezTo>
                  <a:close/>
                  <a:moveTo>
                    <a:pt x="29255" y="34545"/>
                  </a:moveTo>
                  <a:lnTo>
                    <a:pt x="35643" y="34545"/>
                  </a:lnTo>
                  <a:cubicBezTo>
                    <a:pt x="35715" y="37221"/>
                    <a:pt x="35764" y="39909"/>
                    <a:pt x="35848" y="42573"/>
                  </a:cubicBezTo>
                  <a:lnTo>
                    <a:pt x="29520" y="42573"/>
                  </a:lnTo>
                  <a:cubicBezTo>
                    <a:pt x="29447" y="39909"/>
                    <a:pt x="29363" y="37221"/>
                    <a:pt x="29267" y="34545"/>
                  </a:cubicBezTo>
                  <a:close/>
                  <a:moveTo>
                    <a:pt x="35872" y="43525"/>
                  </a:moveTo>
                  <a:cubicBezTo>
                    <a:pt x="35944" y="46539"/>
                    <a:pt x="36017" y="49528"/>
                    <a:pt x="36101" y="52517"/>
                  </a:cubicBezTo>
                  <a:lnTo>
                    <a:pt x="29869" y="52517"/>
                  </a:lnTo>
                  <a:cubicBezTo>
                    <a:pt x="29773" y="49528"/>
                    <a:pt x="29664" y="46539"/>
                    <a:pt x="29532" y="43525"/>
                  </a:cubicBezTo>
                  <a:close/>
                  <a:moveTo>
                    <a:pt x="36125" y="53469"/>
                  </a:moveTo>
                  <a:cubicBezTo>
                    <a:pt x="36197" y="56145"/>
                    <a:pt x="36258" y="58833"/>
                    <a:pt x="36330" y="61497"/>
                  </a:cubicBezTo>
                  <a:lnTo>
                    <a:pt x="30171" y="61497"/>
                  </a:lnTo>
                  <a:cubicBezTo>
                    <a:pt x="30074" y="58833"/>
                    <a:pt x="30002" y="56145"/>
                    <a:pt x="29893" y="53469"/>
                  </a:cubicBezTo>
                  <a:close/>
                  <a:moveTo>
                    <a:pt x="29363" y="61497"/>
                  </a:moveTo>
                  <a:lnTo>
                    <a:pt x="23156" y="61497"/>
                  </a:lnTo>
                  <a:cubicBezTo>
                    <a:pt x="23023" y="58833"/>
                    <a:pt x="22902" y="56145"/>
                    <a:pt x="22794" y="53469"/>
                  </a:cubicBezTo>
                  <a:lnTo>
                    <a:pt x="29074" y="53469"/>
                  </a:lnTo>
                  <a:cubicBezTo>
                    <a:pt x="29158" y="56145"/>
                    <a:pt x="29255" y="58833"/>
                    <a:pt x="29363" y="61497"/>
                  </a:cubicBezTo>
                  <a:close/>
                  <a:moveTo>
                    <a:pt x="22746" y="52517"/>
                  </a:moveTo>
                  <a:cubicBezTo>
                    <a:pt x="22625" y="49528"/>
                    <a:pt x="22493" y="46526"/>
                    <a:pt x="22372" y="43525"/>
                  </a:cubicBezTo>
                  <a:lnTo>
                    <a:pt x="28724" y="43525"/>
                  </a:lnTo>
                  <a:cubicBezTo>
                    <a:pt x="28821" y="46539"/>
                    <a:pt x="28917" y="49528"/>
                    <a:pt x="29026" y="52517"/>
                  </a:cubicBezTo>
                  <a:close/>
                  <a:moveTo>
                    <a:pt x="41031" y="34545"/>
                  </a:moveTo>
                  <a:lnTo>
                    <a:pt x="47455" y="34545"/>
                  </a:lnTo>
                  <a:cubicBezTo>
                    <a:pt x="47480" y="37221"/>
                    <a:pt x="47516" y="39909"/>
                    <a:pt x="47540" y="42573"/>
                  </a:cubicBezTo>
                  <a:lnTo>
                    <a:pt x="41176" y="42573"/>
                  </a:lnTo>
                  <a:cubicBezTo>
                    <a:pt x="41127" y="39909"/>
                    <a:pt x="41079" y="37221"/>
                    <a:pt x="41031" y="34545"/>
                  </a:cubicBezTo>
                  <a:close/>
                  <a:moveTo>
                    <a:pt x="48323" y="34545"/>
                  </a:moveTo>
                  <a:lnTo>
                    <a:pt x="54736" y="34545"/>
                  </a:lnTo>
                  <a:cubicBezTo>
                    <a:pt x="54736" y="37221"/>
                    <a:pt x="54712" y="39909"/>
                    <a:pt x="54736" y="42573"/>
                  </a:cubicBezTo>
                  <a:lnTo>
                    <a:pt x="48384" y="42573"/>
                  </a:lnTo>
                  <a:cubicBezTo>
                    <a:pt x="48359" y="39909"/>
                    <a:pt x="48359" y="37221"/>
                    <a:pt x="48335" y="34545"/>
                  </a:cubicBezTo>
                  <a:close/>
                  <a:moveTo>
                    <a:pt x="54712" y="43525"/>
                  </a:moveTo>
                  <a:cubicBezTo>
                    <a:pt x="54736" y="46539"/>
                    <a:pt x="54736" y="49528"/>
                    <a:pt x="54736" y="52517"/>
                  </a:cubicBezTo>
                  <a:lnTo>
                    <a:pt x="48456" y="52517"/>
                  </a:lnTo>
                  <a:cubicBezTo>
                    <a:pt x="48432" y="49528"/>
                    <a:pt x="48396" y="46526"/>
                    <a:pt x="48371" y="43525"/>
                  </a:cubicBezTo>
                  <a:close/>
                  <a:moveTo>
                    <a:pt x="54712" y="53469"/>
                  </a:moveTo>
                  <a:lnTo>
                    <a:pt x="54712" y="61497"/>
                  </a:lnTo>
                  <a:lnTo>
                    <a:pt x="48540" y="61497"/>
                  </a:lnTo>
                  <a:cubicBezTo>
                    <a:pt x="48504" y="58833"/>
                    <a:pt x="48480" y="56157"/>
                    <a:pt x="48456" y="53469"/>
                  </a:cubicBezTo>
                  <a:close/>
                  <a:moveTo>
                    <a:pt x="47721" y="61497"/>
                  </a:moveTo>
                  <a:lnTo>
                    <a:pt x="41513" y="61497"/>
                  </a:lnTo>
                  <a:cubicBezTo>
                    <a:pt x="41465" y="58833"/>
                    <a:pt x="41405" y="56157"/>
                    <a:pt x="41356" y="53469"/>
                  </a:cubicBezTo>
                  <a:lnTo>
                    <a:pt x="47636" y="53469"/>
                  </a:lnTo>
                  <a:cubicBezTo>
                    <a:pt x="47660" y="56145"/>
                    <a:pt x="47684" y="58833"/>
                    <a:pt x="47709" y="61497"/>
                  </a:cubicBezTo>
                  <a:close/>
                  <a:moveTo>
                    <a:pt x="41356" y="52517"/>
                  </a:moveTo>
                  <a:cubicBezTo>
                    <a:pt x="41308" y="49528"/>
                    <a:pt x="41260" y="46539"/>
                    <a:pt x="41176" y="43525"/>
                  </a:cubicBezTo>
                  <a:lnTo>
                    <a:pt x="47540" y="43525"/>
                  </a:lnTo>
                  <a:cubicBezTo>
                    <a:pt x="47588" y="46539"/>
                    <a:pt x="47612" y="49528"/>
                    <a:pt x="47636" y="52517"/>
                  </a:cubicBezTo>
                  <a:close/>
                  <a:moveTo>
                    <a:pt x="40416" y="0"/>
                  </a:moveTo>
                  <a:lnTo>
                    <a:pt x="47154" y="0"/>
                  </a:lnTo>
                  <a:cubicBezTo>
                    <a:pt x="47154" y="2688"/>
                    <a:pt x="47178" y="5376"/>
                    <a:pt x="47202" y="8040"/>
                  </a:cubicBezTo>
                  <a:lnTo>
                    <a:pt x="40537" y="8040"/>
                  </a:lnTo>
                  <a:cubicBezTo>
                    <a:pt x="40488" y="5376"/>
                    <a:pt x="40440" y="2688"/>
                    <a:pt x="40416" y="0"/>
                  </a:cubicBezTo>
                  <a:close/>
                  <a:moveTo>
                    <a:pt x="48022" y="0"/>
                  </a:moveTo>
                  <a:lnTo>
                    <a:pt x="54760" y="0"/>
                  </a:lnTo>
                  <a:cubicBezTo>
                    <a:pt x="54736" y="2688"/>
                    <a:pt x="54736" y="5376"/>
                    <a:pt x="54736" y="8040"/>
                  </a:cubicBezTo>
                  <a:lnTo>
                    <a:pt x="48106" y="8040"/>
                  </a:lnTo>
                  <a:cubicBezTo>
                    <a:pt x="48082" y="5376"/>
                    <a:pt x="48058" y="2688"/>
                    <a:pt x="48022" y="0"/>
                  </a:cubicBezTo>
                  <a:close/>
                  <a:moveTo>
                    <a:pt x="54736" y="8992"/>
                  </a:moveTo>
                  <a:lnTo>
                    <a:pt x="54736" y="17972"/>
                  </a:lnTo>
                  <a:lnTo>
                    <a:pt x="48179" y="17972"/>
                  </a:lnTo>
                  <a:cubicBezTo>
                    <a:pt x="48142" y="14982"/>
                    <a:pt x="48118" y="11993"/>
                    <a:pt x="48094" y="8992"/>
                  </a:cubicBezTo>
                  <a:close/>
                  <a:moveTo>
                    <a:pt x="54736" y="18924"/>
                  </a:moveTo>
                  <a:lnTo>
                    <a:pt x="54736" y="26976"/>
                  </a:lnTo>
                  <a:lnTo>
                    <a:pt x="48251" y="26976"/>
                  </a:lnTo>
                  <a:cubicBezTo>
                    <a:pt x="48227" y="24300"/>
                    <a:pt x="48203" y="21624"/>
                    <a:pt x="48179" y="18936"/>
                  </a:cubicBezTo>
                  <a:close/>
                  <a:moveTo>
                    <a:pt x="47407" y="26976"/>
                  </a:moveTo>
                  <a:lnTo>
                    <a:pt x="40898" y="26976"/>
                  </a:lnTo>
                  <a:cubicBezTo>
                    <a:pt x="40850" y="24300"/>
                    <a:pt x="40790" y="21624"/>
                    <a:pt x="40742" y="18936"/>
                  </a:cubicBezTo>
                  <a:lnTo>
                    <a:pt x="47311" y="18936"/>
                  </a:lnTo>
                  <a:cubicBezTo>
                    <a:pt x="47335" y="21624"/>
                    <a:pt x="47383" y="24300"/>
                    <a:pt x="47407" y="26976"/>
                  </a:cubicBezTo>
                  <a:close/>
                  <a:moveTo>
                    <a:pt x="40717" y="17984"/>
                  </a:moveTo>
                  <a:cubicBezTo>
                    <a:pt x="40669" y="14995"/>
                    <a:pt x="40621" y="12005"/>
                    <a:pt x="40573" y="9004"/>
                  </a:cubicBezTo>
                  <a:lnTo>
                    <a:pt x="47226" y="9004"/>
                  </a:lnTo>
                  <a:cubicBezTo>
                    <a:pt x="47250" y="12017"/>
                    <a:pt x="47287" y="14995"/>
                    <a:pt x="47311" y="17984"/>
                  </a:cubicBezTo>
                  <a:close/>
                  <a:moveTo>
                    <a:pt x="60353" y="0"/>
                  </a:moveTo>
                  <a:lnTo>
                    <a:pt x="67066" y="0"/>
                  </a:lnTo>
                  <a:cubicBezTo>
                    <a:pt x="67018" y="2688"/>
                    <a:pt x="66994" y="5376"/>
                    <a:pt x="66946" y="8040"/>
                  </a:cubicBezTo>
                  <a:lnTo>
                    <a:pt x="60304" y="8040"/>
                  </a:lnTo>
                  <a:cubicBezTo>
                    <a:pt x="60304" y="5376"/>
                    <a:pt x="60329" y="2688"/>
                    <a:pt x="60353" y="0"/>
                  </a:cubicBezTo>
                  <a:close/>
                  <a:moveTo>
                    <a:pt x="67982" y="0"/>
                  </a:moveTo>
                  <a:lnTo>
                    <a:pt x="74672" y="0"/>
                  </a:lnTo>
                  <a:cubicBezTo>
                    <a:pt x="74588" y="2688"/>
                    <a:pt x="74515" y="5376"/>
                    <a:pt x="74467" y="8040"/>
                  </a:cubicBezTo>
                  <a:lnTo>
                    <a:pt x="67838" y="8040"/>
                  </a:lnTo>
                  <a:cubicBezTo>
                    <a:pt x="67886" y="5376"/>
                    <a:pt x="67934" y="2688"/>
                    <a:pt x="67982" y="0"/>
                  </a:cubicBezTo>
                  <a:close/>
                  <a:moveTo>
                    <a:pt x="74443" y="8992"/>
                  </a:moveTo>
                  <a:cubicBezTo>
                    <a:pt x="74359" y="12005"/>
                    <a:pt x="74262" y="14982"/>
                    <a:pt x="74190" y="17972"/>
                  </a:cubicBezTo>
                  <a:lnTo>
                    <a:pt x="67645" y="17972"/>
                  </a:lnTo>
                  <a:cubicBezTo>
                    <a:pt x="67705" y="14982"/>
                    <a:pt x="67778" y="11993"/>
                    <a:pt x="67826" y="8992"/>
                  </a:cubicBezTo>
                  <a:close/>
                  <a:moveTo>
                    <a:pt x="74154" y="18924"/>
                  </a:moveTo>
                  <a:cubicBezTo>
                    <a:pt x="74106" y="21612"/>
                    <a:pt x="74033" y="24300"/>
                    <a:pt x="73985" y="26964"/>
                  </a:cubicBezTo>
                  <a:lnTo>
                    <a:pt x="67524" y="26964"/>
                  </a:lnTo>
                  <a:cubicBezTo>
                    <a:pt x="67549" y="24300"/>
                    <a:pt x="67597" y="21612"/>
                    <a:pt x="67645" y="18924"/>
                  </a:cubicBezTo>
                  <a:close/>
                  <a:moveTo>
                    <a:pt x="66620" y="26964"/>
                  </a:moveTo>
                  <a:lnTo>
                    <a:pt x="60148" y="26964"/>
                  </a:lnTo>
                  <a:cubicBezTo>
                    <a:pt x="60172" y="24300"/>
                    <a:pt x="60196" y="21612"/>
                    <a:pt x="60196" y="18924"/>
                  </a:cubicBezTo>
                  <a:lnTo>
                    <a:pt x="66753" y="18924"/>
                  </a:lnTo>
                  <a:cubicBezTo>
                    <a:pt x="66705" y="21612"/>
                    <a:pt x="66681" y="24300"/>
                    <a:pt x="66632" y="26964"/>
                  </a:cubicBezTo>
                  <a:close/>
                  <a:moveTo>
                    <a:pt x="60196" y="17972"/>
                  </a:moveTo>
                  <a:cubicBezTo>
                    <a:pt x="60220" y="14982"/>
                    <a:pt x="60268" y="11993"/>
                    <a:pt x="60292" y="8992"/>
                  </a:cubicBezTo>
                  <a:lnTo>
                    <a:pt x="66934" y="8992"/>
                  </a:lnTo>
                  <a:cubicBezTo>
                    <a:pt x="66886" y="12005"/>
                    <a:pt x="66801" y="14982"/>
                    <a:pt x="66753" y="17972"/>
                  </a:cubicBezTo>
                  <a:close/>
                  <a:moveTo>
                    <a:pt x="60087" y="34533"/>
                  </a:moveTo>
                  <a:lnTo>
                    <a:pt x="66500" y="34533"/>
                  </a:lnTo>
                  <a:cubicBezTo>
                    <a:pt x="66476" y="37221"/>
                    <a:pt x="66391" y="39909"/>
                    <a:pt x="66367" y="42573"/>
                  </a:cubicBezTo>
                  <a:lnTo>
                    <a:pt x="60015" y="42573"/>
                  </a:lnTo>
                  <a:cubicBezTo>
                    <a:pt x="60039" y="39909"/>
                    <a:pt x="60063" y="37221"/>
                    <a:pt x="60087" y="34533"/>
                  </a:cubicBezTo>
                  <a:close/>
                  <a:moveTo>
                    <a:pt x="67368" y="34533"/>
                  </a:moveTo>
                  <a:lnTo>
                    <a:pt x="73768" y="34533"/>
                  </a:lnTo>
                  <a:cubicBezTo>
                    <a:pt x="73696" y="37221"/>
                    <a:pt x="73624" y="39909"/>
                    <a:pt x="73539" y="42573"/>
                  </a:cubicBezTo>
                  <a:lnTo>
                    <a:pt x="67235" y="42573"/>
                  </a:lnTo>
                  <a:cubicBezTo>
                    <a:pt x="67259" y="39909"/>
                    <a:pt x="67344" y="37221"/>
                    <a:pt x="67368" y="34533"/>
                  </a:cubicBezTo>
                  <a:close/>
                  <a:moveTo>
                    <a:pt x="73515" y="43525"/>
                  </a:moveTo>
                  <a:cubicBezTo>
                    <a:pt x="73443" y="46526"/>
                    <a:pt x="73358" y="49528"/>
                    <a:pt x="73286" y="52517"/>
                  </a:cubicBezTo>
                  <a:lnTo>
                    <a:pt x="67066" y="52517"/>
                  </a:lnTo>
                  <a:cubicBezTo>
                    <a:pt x="67115" y="49528"/>
                    <a:pt x="67163" y="46526"/>
                    <a:pt x="67223" y="43525"/>
                  </a:cubicBezTo>
                  <a:close/>
                  <a:moveTo>
                    <a:pt x="73262" y="53457"/>
                  </a:moveTo>
                  <a:cubicBezTo>
                    <a:pt x="73190" y="56145"/>
                    <a:pt x="73105" y="58833"/>
                    <a:pt x="73057" y="61497"/>
                  </a:cubicBezTo>
                  <a:lnTo>
                    <a:pt x="66922" y="61497"/>
                  </a:lnTo>
                  <a:cubicBezTo>
                    <a:pt x="66946" y="58833"/>
                    <a:pt x="66994" y="56145"/>
                    <a:pt x="67042" y="53457"/>
                  </a:cubicBezTo>
                  <a:close/>
                  <a:moveTo>
                    <a:pt x="66066" y="61497"/>
                  </a:moveTo>
                  <a:lnTo>
                    <a:pt x="59883" y="61497"/>
                  </a:lnTo>
                  <a:cubicBezTo>
                    <a:pt x="59883" y="58833"/>
                    <a:pt x="59907" y="56145"/>
                    <a:pt x="59931" y="53457"/>
                  </a:cubicBezTo>
                  <a:lnTo>
                    <a:pt x="66187" y="53457"/>
                  </a:lnTo>
                  <a:cubicBezTo>
                    <a:pt x="66138" y="56145"/>
                    <a:pt x="66090" y="58833"/>
                    <a:pt x="66066" y="61497"/>
                  </a:cubicBezTo>
                  <a:close/>
                  <a:moveTo>
                    <a:pt x="59931" y="52505"/>
                  </a:moveTo>
                  <a:cubicBezTo>
                    <a:pt x="59955" y="49516"/>
                    <a:pt x="59991" y="46526"/>
                    <a:pt x="60015" y="43525"/>
                  </a:cubicBezTo>
                  <a:lnTo>
                    <a:pt x="66343" y="43525"/>
                  </a:lnTo>
                  <a:cubicBezTo>
                    <a:pt x="66295" y="46539"/>
                    <a:pt x="66235" y="49516"/>
                    <a:pt x="66211" y="52505"/>
                  </a:cubicBezTo>
                  <a:close/>
                  <a:moveTo>
                    <a:pt x="80072" y="34533"/>
                  </a:moveTo>
                  <a:lnTo>
                    <a:pt x="86509" y="34533"/>
                  </a:lnTo>
                  <a:cubicBezTo>
                    <a:pt x="86388" y="37221"/>
                    <a:pt x="86256" y="39909"/>
                    <a:pt x="86159" y="42573"/>
                  </a:cubicBezTo>
                  <a:lnTo>
                    <a:pt x="79795" y="42573"/>
                  </a:lnTo>
                  <a:cubicBezTo>
                    <a:pt x="79903" y="39909"/>
                    <a:pt x="80000" y="37221"/>
                    <a:pt x="80072" y="34533"/>
                  </a:cubicBezTo>
                  <a:close/>
                  <a:moveTo>
                    <a:pt x="87377" y="34533"/>
                  </a:moveTo>
                  <a:lnTo>
                    <a:pt x="93753" y="34533"/>
                  </a:lnTo>
                  <a:cubicBezTo>
                    <a:pt x="93632" y="37221"/>
                    <a:pt x="93476" y="39909"/>
                    <a:pt x="93319" y="42573"/>
                  </a:cubicBezTo>
                  <a:lnTo>
                    <a:pt x="87015" y="42573"/>
                  </a:lnTo>
                  <a:cubicBezTo>
                    <a:pt x="87123" y="39909"/>
                    <a:pt x="87244" y="37221"/>
                    <a:pt x="87377" y="34533"/>
                  </a:cubicBezTo>
                  <a:close/>
                  <a:moveTo>
                    <a:pt x="93271" y="43525"/>
                  </a:moveTo>
                  <a:cubicBezTo>
                    <a:pt x="93126" y="46526"/>
                    <a:pt x="92969" y="49528"/>
                    <a:pt x="92825" y="52505"/>
                  </a:cubicBezTo>
                  <a:lnTo>
                    <a:pt x="86569" y="52505"/>
                  </a:lnTo>
                  <a:cubicBezTo>
                    <a:pt x="86702" y="49516"/>
                    <a:pt x="86846" y="46526"/>
                    <a:pt x="86955" y="43525"/>
                  </a:cubicBezTo>
                  <a:close/>
                  <a:moveTo>
                    <a:pt x="92740" y="53457"/>
                  </a:moveTo>
                  <a:cubicBezTo>
                    <a:pt x="92608" y="56145"/>
                    <a:pt x="92463" y="58833"/>
                    <a:pt x="92331" y="61497"/>
                  </a:cubicBezTo>
                  <a:lnTo>
                    <a:pt x="86159" y="61497"/>
                  </a:lnTo>
                  <a:cubicBezTo>
                    <a:pt x="86280" y="58833"/>
                    <a:pt x="86412" y="56145"/>
                    <a:pt x="86509" y="53457"/>
                  </a:cubicBezTo>
                  <a:close/>
                  <a:moveTo>
                    <a:pt x="85340" y="61497"/>
                  </a:moveTo>
                  <a:lnTo>
                    <a:pt x="79132" y="61497"/>
                  </a:lnTo>
                  <a:cubicBezTo>
                    <a:pt x="79240" y="58833"/>
                    <a:pt x="79337" y="56145"/>
                    <a:pt x="79409" y="53457"/>
                  </a:cubicBezTo>
                  <a:lnTo>
                    <a:pt x="85665" y="53457"/>
                  </a:lnTo>
                  <a:cubicBezTo>
                    <a:pt x="85569" y="56145"/>
                    <a:pt x="85436" y="58833"/>
                    <a:pt x="85340" y="61497"/>
                  </a:cubicBezTo>
                  <a:close/>
                  <a:moveTo>
                    <a:pt x="79457" y="52505"/>
                  </a:moveTo>
                  <a:cubicBezTo>
                    <a:pt x="79566" y="49516"/>
                    <a:pt x="79662" y="46526"/>
                    <a:pt x="79759" y="43525"/>
                  </a:cubicBezTo>
                  <a:lnTo>
                    <a:pt x="86087" y="43525"/>
                  </a:lnTo>
                  <a:cubicBezTo>
                    <a:pt x="85966" y="46526"/>
                    <a:pt x="85834" y="49528"/>
                    <a:pt x="85713" y="52505"/>
                  </a:cubicBezTo>
                  <a:close/>
                  <a:moveTo>
                    <a:pt x="88919" y="0"/>
                  </a:moveTo>
                  <a:lnTo>
                    <a:pt x="95597" y="0"/>
                  </a:lnTo>
                  <a:cubicBezTo>
                    <a:pt x="95452" y="2688"/>
                    <a:pt x="95320" y="5376"/>
                    <a:pt x="95163" y="8040"/>
                  </a:cubicBezTo>
                  <a:lnTo>
                    <a:pt x="88558" y="8040"/>
                  </a:lnTo>
                  <a:cubicBezTo>
                    <a:pt x="88678" y="5376"/>
                    <a:pt x="88787" y="2688"/>
                    <a:pt x="88919" y="0"/>
                  </a:cubicBezTo>
                  <a:close/>
                  <a:moveTo>
                    <a:pt x="95139" y="8992"/>
                  </a:moveTo>
                  <a:cubicBezTo>
                    <a:pt x="94958" y="12005"/>
                    <a:pt x="94789" y="14982"/>
                    <a:pt x="94633" y="17972"/>
                  </a:cubicBezTo>
                  <a:lnTo>
                    <a:pt x="88100" y="17972"/>
                  </a:lnTo>
                  <a:cubicBezTo>
                    <a:pt x="88220" y="14982"/>
                    <a:pt x="88377" y="11993"/>
                    <a:pt x="88510" y="8992"/>
                  </a:cubicBezTo>
                  <a:close/>
                  <a:moveTo>
                    <a:pt x="94609" y="18924"/>
                  </a:moveTo>
                  <a:cubicBezTo>
                    <a:pt x="94452" y="21612"/>
                    <a:pt x="94307" y="24300"/>
                    <a:pt x="94175" y="26964"/>
                  </a:cubicBezTo>
                  <a:lnTo>
                    <a:pt x="87714" y="26964"/>
                  </a:lnTo>
                  <a:cubicBezTo>
                    <a:pt x="87835" y="24300"/>
                    <a:pt x="87943" y="21612"/>
                    <a:pt x="88064" y="18924"/>
                  </a:cubicBezTo>
                  <a:close/>
                  <a:moveTo>
                    <a:pt x="86846" y="26976"/>
                  </a:moveTo>
                  <a:lnTo>
                    <a:pt x="80373" y="26976"/>
                  </a:lnTo>
                  <a:cubicBezTo>
                    <a:pt x="80446" y="24300"/>
                    <a:pt x="80542" y="21624"/>
                    <a:pt x="80627" y="18936"/>
                  </a:cubicBezTo>
                  <a:lnTo>
                    <a:pt x="87184" y="18936"/>
                  </a:lnTo>
                  <a:cubicBezTo>
                    <a:pt x="87051" y="21624"/>
                    <a:pt x="86955" y="24300"/>
                    <a:pt x="86846" y="26976"/>
                  </a:cubicBezTo>
                  <a:close/>
                  <a:moveTo>
                    <a:pt x="80639" y="17984"/>
                  </a:moveTo>
                  <a:cubicBezTo>
                    <a:pt x="80747" y="14995"/>
                    <a:pt x="80880" y="12005"/>
                    <a:pt x="80976" y="9004"/>
                  </a:cubicBezTo>
                  <a:lnTo>
                    <a:pt x="87618" y="9004"/>
                  </a:lnTo>
                  <a:cubicBezTo>
                    <a:pt x="87485" y="12017"/>
                    <a:pt x="87328" y="14995"/>
                    <a:pt x="87208" y="1798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70"/>
            <p:cNvSpPr/>
            <p:nvPr/>
          </p:nvSpPr>
          <p:spPr>
            <a:xfrm>
              <a:off x="3896628" y="2316025"/>
              <a:ext cx="1365617" cy="880637"/>
            </a:xfrm>
            <a:custGeom>
              <a:rect b="b" l="l" r="r" t="t"/>
              <a:pathLst>
                <a:path extrusionOk="0" h="61497" w="95598">
                  <a:moveTo>
                    <a:pt x="81314" y="0"/>
                  </a:moveTo>
                  <a:lnTo>
                    <a:pt x="88027" y="0"/>
                  </a:lnTo>
                  <a:cubicBezTo>
                    <a:pt x="87895" y="2688"/>
                    <a:pt x="87762" y="5376"/>
                    <a:pt x="87666" y="8040"/>
                  </a:cubicBezTo>
                  <a:lnTo>
                    <a:pt x="81000" y="8040"/>
                  </a:lnTo>
                  <a:cubicBezTo>
                    <a:pt x="81097" y="5376"/>
                    <a:pt x="81181" y="2688"/>
                    <a:pt x="81302" y="0"/>
                  </a:cubicBezTo>
                  <a:close/>
                  <a:moveTo>
                    <a:pt x="1" y="0"/>
                  </a:moveTo>
                  <a:lnTo>
                    <a:pt x="6715" y="0"/>
                  </a:lnTo>
                  <a:cubicBezTo>
                    <a:pt x="6871" y="2688"/>
                    <a:pt x="7016" y="5376"/>
                    <a:pt x="7197" y="8040"/>
                  </a:cubicBezTo>
                  <a:lnTo>
                    <a:pt x="567" y="8040"/>
                  </a:lnTo>
                  <a:cubicBezTo>
                    <a:pt x="362" y="5376"/>
                    <a:pt x="194" y="2688"/>
                    <a:pt x="13" y="0"/>
                  </a:cubicBezTo>
                  <a:close/>
                  <a:moveTo>
                    <a:pt x="7607" y="0"/>
                  </a:moveTo>
                  <a:lnTo>
                    <a:pt x="14320" y="0"/>
                  </a:lnTo>
                  <a:cubicBezTo>
                    <a:pt x="14453" y="2688"/>
                    <a:pt x="14573" y="5376"/>
                    <a:pt x="14730" y="8040"/>
                  </a:cubicBezTo>
                  <a:lnTo>
                    <a:pt x="8101" y="8040"/>
                  </a:lnTo>
                  <a:cubicBezTo>
                    <a:pt x="7956" y="5376"/>
                    <a:pt x="7775" y="2688"/>
                    <a:pt x="7619" y="0"/>
                  </a:cubicBezTo>
                  <a:close/>
                  <a:moveTo>
                    <a:pt x="14790" y="8992"/>
                  </a:moveTo>
                  <a:cubicBezTo>
                    <a:pt x="14935" y="12005"/>
                    <a:pt x="15092" y="14995"/>
                    <a:pt x="15236" y="17984"/>
                  </a:cubicBezTo>
                  <a:lnTo>
                    <a:pt x="8703" y="17984"/>
                  </a:lnTo>
                  <a:cubicBezTo>
                    <a:pt x="8523" y="14995"/>
                    <a:pt x="8354" y="12005"/>
                    <a:pt x="8173" y="8992"/>
                  </a:cubicBezTo>
                  <a:close/>
                  <a:moveTo>
                    <a:pt x="15297" y="18924"/>
                  </a:moveTo>
                  <a:cubicBezTo>
                    <a:pt x="15417" y="21612"/>
                    <a:pt x="15574" y="24300"/>
                    <a:pt x="15707" y="26964"/>
                  </a:cubicBezTo>
                  <a:lnTo>
                    <a:pt x="9246" y="26964"/>
                  </a:lnTo>
                  <a:cubicBezTo>
                    <a:pt x="9089" y="24300"/>
                    <a:pt x="8945" y="21612"/>
                    <a:pt x="8764" y="18924"/>
                  </a:cubicBezTo>
                  <a:close/>
                  <a:moveTo>
                    <a:pt x="8378" y="26976"/>
                  </a:moveTo>
                  <a:lnTo>
                    <a:pt x="1893" y="26976"/>
                  </a:lnTo>
                  <a:cubicBezTo>
                    <a:pt x="1712" y="24300"/>
                    <a:pt x="1508" y="21624"/>
                    <a:pt x="1315" y="18936"/>
                  </a:cubicBezTo>
                  <a:lnTo>
                    <a:pt x="7872" y="18936"/>
                  </a:lnTo>
                  <a:cubicBezTo>
                    <a:pt x="8053" y="21624"/>
                    <a:pt x="8197" y="24300"/>
                    <a:pt x="8378" y="26976"/>
                  </a:cubicBezTo>
                  <a:close/>
                  <a:moveTo>
                    <a:pt x="1254" y="17984"/>
                  </a:moveTo>
                  <a:cubicBezTo>
                    <a:pt x="1049" y="14995"/>
                    <a:pt x="845" y="12005"/>
                    <a:pt x="640" y="9004"/>
                  </a:cubicBezTo>
                  <a:lnTo>
                    <a:pt x="7269" y="9004"/>
                  </a:lnTo>
                  <a:cubicBezTo>
                    <a:pt x="7450" y="12017"/>
                    <a:pt x="7631" y="14995"/>
                    <a:pt x="7811" y="17984"/>
                  </a:cubicBezTo>
                  <a:close/>
                  <a:moveTo>
                    <a:pt x="20456" y="0"/>
                  </a:moveTo>
                  <a:lnTo>
                    <a:pt x="27193" y="0"/>
                  </a:lnTo>
                  <a:cubicBezTo>
                    <a:pt x="27266" y="2688"/>
                    <a:pt x="27362" y="5376"/>
                    <a:pt x="27471" y="8040"/>
                  </a:cubicBezTo>
                  <a:lnTo>
                    <a:pt x="20817" y="8040"/>
                  </a:lnTo>
                  <a:cubicBezTo>
                    <a:pt x="20685" y="5376"/>
                    <a:pt x="20552" y="2688"/>
                    <a:pt x="20456" y="0"/>
                  </a:cubicBezTo>
                  <a:close/>
                  <a:moveTo>
                    <a:pt x="28085" y="0"/>
                  </a:moveTo>
                  <a:lnTo>
                    <a:pt x="34775" y="0"/>
                  </a:lnTo>
                  <a:cubicBezTo>
                    <a:pt x="34823" y="2688"/>
                    <a:pt x="34896" y="5376"/>
                    <a:pt x="34980" y="8040"/>
                  </a:cubicBezTo>
                  <a:lnTo>
                    <a:pt x="28351" y="8040"/>
                  </a:lnTo>
                  <a:cubicBezTo>
                    <a:pt x="28266" y="5376"/>
                    <a:pt x="28170" y="2688"/>
                    <a:pt x="28085" y="0"/>
                  </a:cubicBezTo>
                  <a:close/>
                  <a:moveTo>
                    <a:pt x="35004" y="8992"/>
                  </a:moveTo>
                  <a:cubicBezTo>
                    <a:pt x="35076" y="12005"/>
                    <a:pt x="35125" y="14982"/>
                    <a:pt x="35209" y="17972"/>
                  </a:cubicBezTo>
                  <a:lnTo>
                    <a:pt x="28664" y="17972"/>
                  </a:lnTo>
                  <a:cubicBezTo>
                    <a:pt x="28568" y="14982"/>
                    <a:pt x="28495" y="11993"/>
                    <a:pt x="28387" y="8992"/>
                  </a:cubicBezTo>
                  <a:close/>
                  <a:moveTo>
                    <a:pt x="35233" y="18924"/>
                  </a:moveTo>
                  <a:cubicBezTo>
                    <a:pt x="35305" y="21612"/>
                    <a:pt x="35378" y="24300"/>
                    <a:pt x="35462" y="26964"/>
                  </a:cubicBezTo>
                  <a:lnTo>
                    <a:pt x="29002" y="26964"/>
                  </a:lnTo>
                  <a:cubicBezTo>
                    <a:pt x="28905" y="24300"/>
                    <a:pt x="28821" y="21612"/>
                    <a:pt x="28724" y="18924"/>
                  </a:cubicBezTo>
                  <a:close/>
                  <a:moveTo>
                    <a:pt x="28134" y="26976"/>
                  </a:moveTo>
                  <a:lnTo>
                    <a:pt x="21625" y="26976"/>
                  </a:lnTo>
                  <a:cubicBezTo>
                    <a:pt x="21528" y="24300"/>
                    <a:pt x="21396" y="21624"/>
                    <a:pt x="21263" y="18936"/>
                  </a:cubicBezTo>
                  <a:lnTo>
                    <a:pt x="27856" y="18936"/>
                  </a:lnTo>
                  <a:cubicBezTo>
                    <a:pt x="27953" y="21624"/>
                    <a:pt x="28037" y="24300"/>
                    <a:pt x="28134" y="26976"/>
                  </a:cubicBezTo>
                  <a:close/>
                  <a:moveTo>
                    <a:pt x="21239" y="17984"/>
                  </a:moveTo>
                  <a:cubicBezTo>
                    <a:pt x="21094" y="14995"/>
                    <a:pt x="20986" y="12005"/>
                    <a:pt x="20853" y="9004"/>
                  </a:cubicBezTo>
                  <a:lnTo>
                    <a:pt x="27495" y="9004"/>
                  </a:lnTo>
                  <a:cubicBezTo>
                    <a:pt x="27627" y="12017"/>
                    <a:pt x="27700" y="14995"/>
                    <a:pt x="27796" y="17984"/>
                  </a:cubicBezTo>
                  <a:close/>
                  <a:moveTo>
                    <a:pt x="2436" y="34545"/>
                  </a:moveTo>
                  <a:lnTo>
                    <a:pt x="8836" y="34545"/>
                  </a:lnTo>
                  <a:cubicBezTo>
                    <a:pt x="9017" y="37221"/>
                    <a:pt x="9174" y="39909"/>
                    <a:pt x="9318" y="42585"/>
                  </a:cubicBezTo>
                  <a:lnTo>
                    <a:pt x="2990" y="42585"/>
                  </a:lnTo>
                  <a:cubicBezTo>
                    <a:pt x="2821" y="39909"/>
                    <a:pt x="2616" y="37221"/>
                    <a:pt x="2436" y="34545"/>
                  </a:cubicBezTo>
                  <a:close/>
                  <a:moveTo>
                    <a:pt x="9704" y="34545"/>
                  </a:moveTo>
                  <a:lnTo>
                    <a:pt x="16116" y="34545"/>
                  </a:lnTo>
                  <a:cubicBezTo>
                    <a:pt x="16237" y="37221"/>
                    <a:pt x="16369" y="39909"/>
                    <a:pt x="16514" y="42585"/>
                  </a:cubicBezTo>
                  <a:lnTo>
                    <a:pt x="10186" y="42585"/>
                  </a:lnTo>
                  <a:cubicBezTo>
                    <a:pt x="10041" y="39909"/>
                    <a:pt x="9885" y="37221"/>
                    <a:pt x="9704" y="34545"/>
                  </a:cubicBezTo>
                  <a:close/>
                  <a:moveTo>
                    <a:pt x="16574" y="43525"/>
                  </a:moveTo>
                  <a:cubicBezTo>
                    <a:pt x="16719" y="46539"/>
                    <a:pt x="16876" y="49528"/>
                    <a:pt x="17020" y="52517"/>
                  </a:cubicBezTo>
                  <a:lnTo>
                    <a:pt x="10801" y="52517"/>
                  </a:lnTo>
                  <a:cubicBezTo>
                    <a:pt x="10620" y="49528"/>
                    <a:pt x="10439" y="46539"/>
                    <a:pt x="10234" y="43525"/>
                  </a:cubicBezTo>
                  <a:close/>
                  <a:moveTo>
                    <a:pt x="17081" y="53469"/>
                  </a:moveTo>
                  <a:cubicBezTo>
                    <a:pt x="17213" y="56145"/>
                    <a:pt x="17358" y="58833"/>
                    <a:pt x="17515" y="61497"/>
                  </a:cubicBezTo>
                  <a:lnTo>
                    <a:pt x="11331" y="61497"/>
                  </a:lnTo>
                  <a:cubicBezTo>
                    <a:pt x="11186" y="58833"/>
                    <a:pt x="11006" y="56145"/>
                    <a:pt x="10849" y="53469"/>
                  </a:cubicBezTo>
                  <a:close/>
                  <a:moveTo>
                    <a:pt x="10524" y="61497"/>
                  </a:moveTo>
                  <a:lnTo>
                    <a:pt x="4316" y="61497"/>
                  </a:lnTo>
                  <a:cubicBezTo>
                    <a:pt x="4135" y="58833"/>
                    <a:pt x="3930" y="56145"/>
                    <a:pt x="3762" y="53469"/>
                  </a:cubicBezTo>
                  <a:lnTo>
                    <a:pt x="10005" y="53469"/>
                  </a:lnTo>
                  <a:cubicBezTo>
                    <a:pt x="10162" y="56145"/>
                    <a:pt x="10343" y="58833"/>
                    <a:pt x="10524" y="61497"/>
                  </a:cubicBezTo>
                  <a:close/>
                  <a:moveTo>
                    <a:pt x="3701" y="52517"/>
                  </a:moveTo>
                  <a:cubicBezTo>
                    <a:pt x="3472" y="49528"/>
                    <a:pt x="3267" y="46539"/>
                    <a:pt x="3038" y="43525"/>
                  </a:cubicBezTo>
                  <a:lnTo>
                    <a:pt x="9403" y="43525"/>
                  </a:lnTo>
                  <a:cubicBezTo>
                    <a:pt x="9583" y="46539"/>
                    <a:pt x="9776" y="49528"/>
                    <a:pt x="9957" y="52517"/>
                  </a:cubicBezTo>
                  <a:close/>
                  <a:moveTo>
                    <a:pt x="21986" y="34545"/>
                  </a:moveTo>
                  <a:lnTo>
                    <a:pt x="28411" y="34545"/>
                  </a:lnTo>
                  <a:cubicBezTo>
                    <a:pt x="28495" y="37221"/>
                    <a:pt x="28592" y="39909"/>
                    <a:pt x="28700" y="42573"/>
                  </a:cubicBezTo>
                  <a:lnTo>
                    <a:pt x="22324" y="42573"/>
                  </a:lnTo>
                  <a:cubicBezTo>
                    <a:pt x="22191" y="39909"/>
                    <a:pt x="22083" y="37221"/>
                    <a:pt x="21986" y="34545"/>
                  </a:cubicBezTo>
                  <a:close/>
                  <a:moveTo>
                    <a:pt x="29255" y="34545"/>
                  </a:moveTo>
                  <a:lnTo>
                    <a:pt x="35643" y="34545"/>
                  </a:lnTo>
                  <a:cubicBezTo>
                    <a:pt x="35715" y="37221"/>
                    <a:pt x="35764" y="39909"/>
                    <a:pt x="35848" y="42573"/>
                  </a:cubicBezTo>
                  <a:lnTo>
                    <a:pt x="29520" y="42573"/>
                  </a:lnTo>
                  <a:cubicBezTo>
                    <a:pt x="29447" y="39909"/>
                    <a:pt x="29363" y="37221"/>
                    <a:pt x="29267" y="34545"/>
                  </a:cubicBezTo>
                  <a:close/>
                  <a:moveTo>
                    <a:pt x="35872" y="43525"/>
                  </a:moveTo>
                  <a:cubicBezTo>
                    <a:pt x="35944" y="46539"/>
                    <a:pt x="36017" y="49528"/>
                    <a:pt x="36101" y="52517"/>
                  </a:cubicBezTo>
                  <a:lnTo>
                    <a:pt x="29869" y="52517"/>
                  </a:lnTo>
                  <a:cubicBezTo>
                    <a:pt x="29773" y="49528"/>
                    <a:pt x="29664" y="46539"/>
                    <a:pt x="29532" y="43525"/>
                  </a:cubicBezTo>
                  <a:close/>
                  <a:moveTo>
                    <a:pt x="36125" y="53469"/>
                  </a:moveTo>
                  <a:cubicBezTo>
                    <a:pt x="36197" y="56145"/>
                    <a:pt x="36258" y="58833"/>
                    <a:pt x="36330" y="61497"/>
                  </a:cubicBezTo>
                  <a:lnTo>
                    <a:pt x="30171" y="61497"/>
                  </a:lnTo>
                  <a:cubicBezTo>
                    <a:pt x="30074" y="58833"/>
                    <a:pt x="30002" y="56145"/>
                    <a:pt x="29893" y="53469"/>
                  </a:cubicBezTo>
                  <a:close/>
                  <a:moveTo>
                    <a:pt x="29363" y="61497"/>
                  </a:moveTo>
                  <a:lnTo>
                    <a:pt x="23156" y="61497"/>
                  </a:lnTo>
                  <a:cubicBezTo>
                    <a:pt x="23023" y="58833"/>
                    <a:pt x="22902" y="56145"/>
                    <a:pt x="22794" y="53469"/>
                  </a:cubicBezTo>
                  <a:lnTo>
                    <a:pt x="29074" y="53469"/>
                  </a:lnTo>
                  <a:cubicBezTo>
                    <a:pt x="29158" y="56145"/>
                    <a:pt x="29255" y="58833"/>
                    <a:pt x="29363" y="61497"/>
                  </a:cubicBezTo>
                  <a:close/>
                  <a:moveTo>
                    <a:pt x="22746" y="52517"/>
                  </a:moveTo>
                  <a:cubicBezTo>
                    <a:pt x="22625" y="49528"/>
                    <a:pt x="22493" y="46526"/>
                    <a:pt x="22372" y="43525"/>
                  </a:cubicBezTo>
                  <a:lnTo>
                    <a:pt x="28724" y="43525"/>
                  </a:lnTo>
                  <a:cubicBezTo>
                    <a:pt x="28821" y="46539"/>
                    <a:pt x="28917" y="49528"/>
                    <a:pt x="29026" y="52517"/>
                  </a:cubicBezTo>
                  <a:close/>
                  <a:moveTo>
                    <a:pt x="41031" y="34545"/>
                  </a:moveTo>
                  <a:lnTo>
                    <a:pt x="47455" y="34545"/>
                  </a:lnTo>
                  <a:cubicBezTo>
                    <a:pt x="47480" y="37221"/>
                    <a:pt x="47516" y="39909"/>
                    <a:pt x="47540" y="42573"/>
                  </a:cubicBezTo>
                  <a:lnTo>
                    <a:pt x="41176" y="42573"/>
                  </a:lnTo>
                  <a:cubicBezTo>
                    <a:pt x="41127" y="39909"/>
                    <a:pt x="41079" y="37221"/>
                    <a:pt x="41031" y="34545"/>
                  </a:cubicBezTo>
                  <a:close/>
                  <a:moveTo>
                    <a:pt x="48323" y="34545"/>
                  </a:moveTo>
                  <a:lnTo>
                    <a:pt x="54736" y="34545"/>
                  </a:lnTo>
                  <a:cubicBezTo>
                    <a:pt x="54736" y="37221"/>
                    <a:pt x="54712" y="39909"/>
                    <a:pt x="54736" y="42573"/>
                  </a:cubicBezTo>
                  <a:lnTo>
                    <a:pt x="48384" y="42573"/>
                  </a:lnTo>
                  <a:cubicBezTo>
                    <a:pt x="48359" y="39909"/>
                    <a:pt x="48359" y="37221"/>
                    <a:pt x="48335" y="34545"/>
                  </a:cubicBezTo>
                  <a:close/>
                  <a:moveTo>
                    <a:pt x="54712" y="43525"/>
                  </a:moveTo>
                  <a:cubicBezTo>
                    <a:pt x="54736" y="46539"/>
                    <a:pt x="54736" y="49528"/>
                    <a:pt x="54736" y="52517"/>
                  </a:cubicBezTo>
                  <a:lnTo>
                    <a:pt x="48456" y="52517"/>
                  </a:lnTo>
                  <a:cubicBezTo>
                    <a:pt x="48432" y="49528"/>
                    <a:pt x="48396" y="46526"/>
                    <a:pt x="48371" y="43525"/>
                  </a:cubicBezTo>
                  <a:close/>
                  <a:moveTo>
                    <a:pt x="54712" y="53469"/>
                  </a:moveTo>
                  <a:lnTo>
                    <a:pt x="54712" y="61497"/>
                  </a:lnTo>
                  <a:lnTo>
                    <a:pt x="48540" y="61497"/>
                  </a:lnTo>
                  <a:cubicBezTo>
                    <a:pt x="48504" y="58833"/>
                    <a:pt x="48480" y="56157"/>
                    <a:pt x="48456" y="53469"/>
                  </a:cubicBezTo>
                  <a:close/>
                  <a:moveTo>
                    <a:pt x="47721" y="61497"/>
                  </a:moveTo>
                  <a:lnTo>
                    <a:pt x="41513" y="61497"/>
                  </a:lnTo>
                  <a:cubicBezTo>
                    <a:pt x="41465" y="58833"/>
                    <a:pt x="41405" y="56157"/>
                    <a:pt x="41356" y="53469"/>
                  </a:cubicBezTo>
                  <a:lnTo>
                    <a:pt x="47636" y="53469"/>
                  </a:lnTo>
                  <a:cubicBezTo>
                    <a:pt x="47660" y="56145"/>
                    <a:pt x="47684" y="58833"/>
                    <a:pt x="47709" y="61497"/>
                  </a:cubicBezTo>
                  <a:close/>
                  <a:moveTo>
                    <a:pt x="41356" y="52517"/>
                  </a:moveTo>
                  <a:cubicBezTo>
                    <a:pt x="41308" y="49528"/>
                    <a:pt x="41260" y="46539"/>
                    <a:pt x="41176" y="43525"/>
                  </a:cubicBezTo>
                  <a:lnTo>
                    <a:pt x="47540" y="43525"/>
                  </a:lnTo>
                  <a:cubicBezTo>
                    <a:pt x="47588" y="46539"/>
                    <a:pt x="47612" y="49528"/>
                    <a:pt x="47636" y="52517"/>
                  </a:cubicBezTo>
                  <a:close/>
                  <a:moveTo>
                    <a:pt x="40416" y="0"/>
                  </a:moveTo>
                  <a:lnTo>
                    <a:pt x="47154" y="0"/>
                  </a:lnTo>
                  <a:cubicBezTo>
                    <a:pt x="47154" y="2688"/>
                    <a:pt x="47178" y="5376"/>
                    <a:pt x="47202" y="8040"/>
                  </a:cubicBezTo>
                  <a:lnTo>
                    <a:pt x="40537" y="8040"/>
                  </a:lnTo>
                  <a:cubicBezTo>
                    <a:pt x="40488" y="5376"/>
                    <a:pt x="40440" y="2688"/>
                    <a:pt x="40416" y="0"/>
                  </a:cubicBezTo>
                  <a:close/>
                  <a:moveTo>
                    <a:pt x="48022" y="0"/>
                  </a:moveTo>
                  <a:lnTo>
                    <a:pt x="54760" y="0"/>
                  </a:lnTo>
                  <a:cubicBezTo>
                    <a:pt x="54736" y="2688"/>
                    <a:pt x="54736" y="5376"/>
                    <a:pt x="54736" y="8040"/>
                  </a:cubicBezTo>
                  <a:lnTo>
                    <a:pt x="48106" y="8040"/>
                  </a:lnTo>
                  <a:cubicBezTo>
                    <a:pt x="48082" y="5376"/>
                    <a:pt x="48058" y="2688"/>
                    <a:pt x="48022" y="0"/>
                  </a:cubicBezTo>
                  <a:close/>
                  <a:moveTo>
                    <a:pt x="54736" y="8992"/>
                  </a:moveTo>
                  <a:lnTo>
                    <a:pt x="54736" y="17972"/>
                  </a:lnTo>
                  <a:lnTo>
                    <a:pt x="48179" y="17972"/>
                  </a:lnTo>
                  <a:cubicBezTo>
                    <a:pt x="48142" y="14982"/>
                    <a:pt x="48118" y="11993"/>
                    <a:pt x="48094" y="8992"/>
                  </a:cubicBezTo>
                  <a:close/>
                  <a:moveTo>
                    <a:pt x="54736" y="18924"/>
                  </a:moveTo>
                  <a:lnTo>
                    <a:pt x="54736" y="26976"/>
                  </a:lnTo>
                  <a:lnTo>
                    <a:pt x="48251" y="26976"/>
                  </a:lnTo>
                  <a:cubicBezTo>
                    <a:pt x="48227" y="24300"/>
                    <a:pt x="48203" y="21624"/>
                    <a:pt x="48179" y="18936"/>
                  </a:cubicBezTo>
                  <a:close/>
                  <a:moveTo>
                    <a:pt x="47407" y="26976"/>
                  </a:moveTo>
                  <a:lnTo>
                    <a:pt x="40898" y="26976"/>
                  </a:lnTo>
                  <a:cubicBezTo>
                    <a:pt x="40850" y="24300"/>
                    <a:pt x="40790" y="21624"/>
                    <a:pt x="40742" y="18936"/>
                  </a:cubicBezTo>
                  <a:lnTo>
                    <a:pt x="47311" y="18936"/>
                  </a:lnTo>
                  <a:cubicBezTo>
                    <a:pt x="47335" y="21624"/>
                    <a:pt x="47383" y="24300"/>
                    <a:pt x="47407" y="26976"/>
                  </a:cubicBezTo>
                  <a:close/>
                  <a:moveTo>
                    <a:pt x="40717" y="17984"/>
                  </a:moveTo>
                  <a:cubicBezTo>
                    <a:pt x="40669" y="14995"/>
                    <a:pt x="40621" y="12005"/>
                    <a:pt x="40573" y="9004"/>
                  </a:cubicBezTo>
                  <a:lnTo>
                    <a:pt x="47226" y="9004"/>
                  </a:lnTo>
                  <a:cubicBezTo>
                    <a:pt x="47250" y="12017"/>
                    <a:pt x="47287" y="14995"/>
                    <a:pt x="47311" y="17984"/>
                  </a:cubicBezTo>
                  <a:close/>
                  <a:moveTo>
                    <a:pt x="60353" y="0"/>
                  </a:moveTo>
                  <a:lnTo>
                    <a:pt x="67066" y="0"/>
                  </a:lnTo>
                  <a:cubicBezTo>
                    <a:pt x="67018" y="2688"/>
                    <a:pt x="66994" y="5376"/>
                    <a:pt x="66946" y="8040"/>
                  </a:cubicBezTo>
                  <a:lnTo>
                    <a:pt x="60304" y="8040"/>
                  </a:lnTo>
                  <a:cubicBezTo>
                    <a:pt x="60304" y="5376"/>
                    <a:pt x="60329" y="2688"/>
                    <a:pt x="60353" y="0"/>
                  </a:cubicBezTo>
                  <a:close/>
                  <a:moveTo>
                    <a:pt x="67982" y="0"/>
                  </a:moveTo>
                  <a:lnTo>
                    <a:pt x="74672" y="0"/>
                  </a:lnTo>
                  <a:cubicBezTo>
                    <a:pt x="74588" y="2688"/>
                    <a:pt x="74515" y="5376"/>
                    <a:pt x="74467" y="8040"/>
                  </a:cubicBezTo>
                  <a:lnTo>
                    <a:pt x="67838" y="8040"/>
                  </a:lnTo>
                  <a:cubicBezTo>
                    <a:pt x="67886" y="5376"/>
                    <a:pt x="67934" y="2688"/>
                    <a:pt x="67982" y="0"/>
                  </a:cubicBezTo>
                  <a:close/>
                  <a:moveTo>
                    <a:pt x="74443" y="8992"/>
                  </a:moveTo>
                  <a:cubicBezTo>
                    <a:pt x="74359" y="12005"/>
                    <a:pt x="74262" y="14982"/>
                    <a:pt x="74190" y="17972"/>
                  </a:cubicBezTo>
                  <a:lnTo>
                    <a:pt x="67645" y="17972"/>
                  </a:lnTo>
                  <a:cubicBezTo>
                    <a:pt x="67705" y="14982"/>
                    <a:pt x="67778" y="11993"/>
                    <a:pt x="67826" y="8992"/>
                  </a:cubicBezTo>
                  <a:close/>
                  <a:moveTo>
                    <a:pt x="74154" y="18924"/>
                  </a:moveTo>
                  <a:cubicBezTo>
                    <a:pt x="74106" y="21612"/>
                    <a:pt x="74033" y="24300"/>
                    <a:pt x="73985" y="26964"/>
                  </a:cubicBezTo>
                  <a:lnTo>
                    <a:pt x="67524" y="26964"/>
                  </a:lnTo>
                  <a:cubicBezTo>
                    <a:pt x="67549" y="24300"/>
                    <a:pt x="67597" y="21612"/>
                    <a:pt x="67645" y="18924"/>
                  </a:cubicBezTo>
                  <a:close/>
                  <a:moveTo>
                    <a:pt x="66620" y="26964"/>
                  </a:moveTo>
                  <a:lnTo>
                    <a:pt x="60148" y="26964"/>
                  </a:lnTo>
                  <a:cubicBezTo>
                    <a:pt x="60172" y="24300"/>
                    <a:pt x="60196" y="21612"/>
                    <a:pt x="60196" y="18924"/>
                  </a:cubicBezTo>
                  <a:lnTo>
                    <a:pt x="66753" y="18924"/>
                  </a:lnTo>
                  <a:cubicBezTo>
                    <a:pt x="66705" y="21612"/>
                    <a:pt x="66681" y="24300"/>
                    <a:pt x="66632" y="26964"/>
                  </a:cubicBezTo>
                  <a:close/>
                  <a:moveTo>
                    <a:pt x="60196" y="17972"/>
                  </a:moveTo>
                  <a:cubicBezTo>
                    <a:pt x="60220" y="14982"/>
                    <a:pt x="60268" y="11993"/>
                    <a:pt x="60292" y="8992"/>
                  </a:cubicBezTo>
                  <a:lnTo>
                    <a:pt x="66934" y="8992"/>
                  </a:lnTo>
                  <a:cubicBezTo>
                    <a:pt x="66886" y="12005"/>
                    <a:pt x="66801" y="14982"/>
                    <a:pt x="66753" y="17972"/>
                  </a:cubicBezTo>
                  <a:close/>
                  <a:moveTo>
                    <a:pt x="60087" y="34533"/>
                  </a:moveTo>
                  <a:lnTo>
                    <a:pt x="66500" y="34533"/>
                  </a:lnTo>
                  <a:cubicBezTo>
                    <a:pt x="66476" y="37221"/>
                    <a:pt x="66391" y="39909"/>
                    <a:pt x="66367" y="42573"/>
                  </a:cubicBezTo>
                  <a:lnTo>
                    <a:pt x="60015" y="42573"/>
                  </a:lnTo>
                  <a:cubicBezTo>
                    <a:pt x="60039" y="39909"/>
                    <a:pt x="60063" y="37221"/>
                    <a:pt x="60087" y="34533"/>
                  </a:cubicBezTo>
                  <a:close/>
                  <a:moveTo>
                    <a:pt x="67368" y="34533"/>
                  </a:moveTo>
                  <a:lnTo>
                    <a:pt x="73768" y="34533"/>
                  </a:lnTo>
                  <a:cubicBezTo>
                    <a:pt x="73696" y="37221"/>
                    <a:pt x="73624" y="39909"/>
                    <a:pt x="73539" y="42573"/>
                  </a:cubicBezTo>
                  <a:lnTo>
                    <a:pt x="67235" y="42573"/>
                  </a:lnTo>
                  <a:cubicBezTo>
                    <a:pt x="67259" y="39909"/>
                    <a:pt x="67344" y="37221"/>
                    <a:pt x="67368" y="34533"/>
                  </a:cubicBezTo>
                  <a:close/>
                  <a:moveTo>
                    <a:pt x="73515" y="43525"/>
                  </a:moveTo>
                  <a:cubicBezTo>
                    <a:pt x="73443" y="46526"/>
                    <a:pt x="73358" y="49528"/>
                    <a:pt x="73286" y="52517"/>
                  </a:cubicBezTo>
                  <a:lnTo>
                    <a:pt x="67066" y="52517"/>
                  </a:lnTo>
                  <a:cubicBezTo>
                    <a:pt x="67115" y="49528"/>
                    <a:pt x="67163" y="46526"/>
                    <a:pt x="67223" y="43525"/>
                  </a:cubicBezTo>
                  <a:close/>
                  <a:moveTo>
                    <a:pt x="73262" y="53457"/>
                  </a:moveTo>
                  <a:cubicBezTo>
                    <a:pt x="73190" y="56145"/>
                    <a:pt x="73105" y="58833"/>
                    <a:pt x="73057" y="61497"/>
                  </a:cubicBezTo>
                  <a:lnTo>
                    <a:pt x="66922" y="61497"/>
                  </a:lnTo>
                  <a:cubicBezTo>
                    <a:pt x="66946" y="58833"/>
                    <a:pt x="66994" y="56145"/>
                    <a:pt x="67042" y="53457"/>
                  </a:cubicBezTo>
                  <a:close/>
                  <a:moveTo>
                    <a:pt x="66066" y="61497"/>
                  </a:moveTo>
                  <a:lnTo>
                    <a:pt x="59883" y="61497"/>
                  </a:lnTo>
                  <a:cubicBezTo>
                    <a:pt x="59883" y="58833"/>
                    <a:pt x="59907" y="56145"/>
                    <a:pt x="59931" y="53457"/>
                  </a:cubicBezTo>
                  <a:lnTo>
                    <a:pt x="66187" y="53457"/>
                  </a:lnTo>
                  <a:cubicBezTo>
                    <a:pt x="66138" y="56145"/>
                    <a:pt x="66090" y="58833"/>
                    <a:pt x="66066" y="61497"/>
                  </a:cubicBezTo>
                  <a:close/>
                  <a:moveTo>
                    <a:pt x="59931" y="52505"/>
                  </a:moveTo>
                  <a:cubicBezTo>
                    <a:pt x="59955" y="49516"/>
                    <a:pt x="59991" y="46526"/>
                    <a:pt x="60015" y="43525"/>
                  </a:cubicBezTo>
                  <a:lnTo>
                    <a:pt x="66343" y="43525"/>
                  </a:lnTo>
                  <a:cubicBezTo>
                    <a:pt x="66295" y="46539"/>
                    <a:pt x="66235" y="49516"/>
                    <a:pt x="66211" y="52505"/>
                  </a:cubicBezTo>
                  <a:close/>
                  <a:moveTo>
                    <a:pt x="80072" y="34533"/>
                  </a:moveTo>
                  <a:lnTo>
                    <a:pt x="86509" y="34533"/>
                  </a:lnTo>
                  <a:cubicBezTo>
                    <a:pt x="86388" y="37221"/>
                    <a:pt x="86256" y="39909"/>
                    <a:pt x="86159" y="42573"/>
                  </a:cubicBezTo>
                  <a:lnTo>
                    <a:pt x="79795" y="42573"/>
                  </a:lnTo>
                  <a:cubicBezTo>
                    <a:pt x="79903" y="39909"/>
                    <a:pt x="80000" y="37221"/>
                    <a:pt x="80072" y="34533"/>
                  </a:cubicBezTo>
                  <a:close/>
                  <a:moveTo>
                    <a:pt x="87377" y="34533"/>
                  </a:moveTo>
                  <a:lnTo>
                    <a:pt x="93753" y="34533"/>
                  </a:lnTo>
                  <a:cubicBezTo>
                    <a:pt x="93632" y="37221"/>
                    <a:pt x="93476" y="39909"/>
                    <a:pt x="93319" y="42573"/>
                  </a:cubicBezTo>
                  <a:lnTo>
                    <a:pt x="87015" y="42573"/>
                  </a:lnTo>
                  <a:cubicBezTo>
                    <a:pt x="87123" y="39909"/>
                    <a:pt x="87244" y="37221"/>
                    <a:pt x="87377" y="34533"/>
                  </a:cubicBezTo>
                  <a:close/>
                  <a:moveTo>
                    <a:pt x="93271" y="43525"/>
                  </a:moveTo>
                  <a:cubicBezTo>
                    <a:pt x="93126" y="46526"/>
                    <a:pt x="92969" y="49528"/>
                    <a:pt x="92825" y="52505"/>
                  </a:cubicBezTo>
                  <a:lnTo>
                    <a:pt x="86569" y="52505"/>
                  </a:lnTo>
                  <a:cubicBezTo>
                    <a:pt x="86702" y="49516"/>
                    <a:pt x="86846" y="46526"/>
                    <a:pt x="86955" y="43525"/>
                  </a:cubicBezTo>
                  <a:close/>
                  <a:moveTo>
                    <a:pt x="92740" y="53457"/>
                  </a:moveTo>
                  <a:cubicBezTo>
                    <a:pt x="92608" y="56145"/>
                    <a:pt x="92463" y="58833"/>
                    <a:pt x="92331" y="61497"/>
                  </a:cubicBezTo>
                  <a:lnTo>
                    <a:pt x="86159" y="61497"/>
                  </a:lnTo>
                  <a:cubicBezTo>
                    <a:pt x="86280" y="58833"/>
                    <a:pt x="86412" y="56145"/>
                    <a:pt x="86509" y="53457"/>
                  </a:cubicBezTo>
                  <a:close/>
                  <a:moveTo>
                    <a:pt x="85340" y="61497"/>
                  </a:moveTo>
                  <a:lnTo>
                    <a:pt x="79132" y="61497"/>
                  </a:lnTo>
                  <a:cubicBezTo>
                    <a:pt x="79240" y="58833"/>
                    <a:pt x="79337" y="56145"/>
                    <a:pt x="79409" y="53457"/>
                  </a:cubicBezTo>
                  <a:lnTo>
                    <a:pt x="85665" y="53457"/>
                  </a:lnTo>
                  <a:cubicBezTo>
                    <a:pt x="85569" y="56145"/>
                    <a:pt x="85436" y="58833"/>
                    <a:pt x="85340" y="61497"/>
                  </a:cubicBezTo>
                  <a:close/>
                  <a:moveTo>
                    <a:pt x="79457" y="52505"/>
                  </a:moveTo>
                  <a:cubicBezTo>
                    <a:pt x="79566" y="49516"/>
                    <a:pt x="79662" y="46526"/>
                    <a:pt x="79759" y="43525"/>
                  </a:cubicBezTo>
                  <a:lnTo>
                    <a:pt x="86087" y="43525"/>
                  </a:lnTo>
                  <a:cubicBezTo>
                    <a:pt x="85966" y="46526"/>
                    <a:pt x="85834" y="49528"/>
                    <a:pt x="85713" y="52505"/>
                  </a:cubicBezTo>
                  <a:close/>
                  <a:moveTo>
                    <a:pt x="88919" y="0"/>
                  </a:moveTo>
                  <a:lnTo>
                    <a:pt x="95597" y="0"/>
                  </a:lnTo>
                  <a:cubicBezTo>
                    <a:pt x="95452" y="2688"/>
                    <a:pt x="95320" y="5376"/>
                    <a:pt x="95163" y="8040"/>
                  </a:cubicBezTo>
                  <a:lnTo>
                    <a:pt x="88558" y="8040"/>
                  </a:lnTo>
                  <a:cubicBezTo>
                    <a:pt x="88678" y="5376"/>
                    <a:pt x="88787" y="2688"/>
                    <a:pt x="88919" y="0"/>
                  </a:cubicBezTo>
                  <a:close/>
                  <a:moveTo>
                    <a:pt x="95139" y="8992"/>
                  </a:moveTo>
                  <a:cubicBezTo>
                    <a:pt x="94958" y="12005"/>
                    <a:pt x="94789" y="14982"/>
                    <a:pt x="94633" y="17972"/>
                  </a:cubicBezTo>
                  <a:lnTo>
                    <a:pt x="88100" y="17972"/>
                  </a:lnTo>
                  <a:cubicBezTo>
                    <a:pt x="88220" y="14982"/>
                    <a:pt x="88377" y="11993"/>
                    <a:pt x="88510" y="8992"/>
                  </a:cubicBezTo>
                  <a:close/>
                  <a:moveTo>
                    <a:pt x="94609" y="18924"/>
                  </a:moveTo>
                  <a:cubicBezTo>
                    <a:pt x="94452" y="21612"/>
                    <a:pt x="94307" y="24300"/>
                    <a:pt x="94175" y="26964"/>
                  </a:cubicBezTo>
                  <a:lnTo>
                    <a:pt x="87714" y="26964"/>
                  </a:lnTo>
                  <a:cubicBezTo>
                    <a:pt x="87835" y="24300"/>
                    <a:pt x="87943" y="21612"/>
                    <a:pt x="88064" y="18924"/>
                  </a:cubicBezTo>
                  <a:close/>
                  <a:moveTo>
                    <a:pt x="86846" y="26976"/>
                  </a:moveTo>
                  <a:lnTo>
                    <a:pt x="80373" y="26976"/>
                  </a:lnTo>
                  <a:cubicBezTo>
                    <a:pt x="80446" y="24300"/>
                    <a:pt x="80542" y="21624"/>
                    <a:pt x="80627" y="18936"/>
                  </a:cubicBezTo>
                  <a:lnTo>
                    <a:pt x="87184" y="18936"/>
                  </a:lnTo>
                  <a:cubicBezTo>
                    <a:pt x="87051" y="21624"/>
                    <a:pt x="86955" y="24300"/>
                    <a:pt x="86846" y="26976"/>
                  </a:cubicBezTo>
                  <a:close/>
                  <a:moveTo>
                    <a:pt x="80639" y="17984"/>
                  </a:moveTo>
                  <a:cubicBezTo>
                    <a:pt x="80747" y="14995"/>
                    <a:pt x="80880" y="12005"/>
                    <a:pt x="80976" y="9004"/>
                  </a:cubicBezTo>
                  <a:lnTo>
                    <a:pt x="87618" y="9004"/>
                  </a:lnTo>
                  <a:cubicBezTo>
                    <a:pt x="87485" y="12017"/>
                    <a:pt x="87328" y="14995"/>
                    <a:pt x="87208" y="17984"/>
                  </a:cubicBezTo>
                  <a:close/>
                </a:path>
              </a:pathLst>
            </a:custGeom>
            <a:gradFill>
              <a:gsLst>
                <a:gs pos="0">
                  <a:srgbClr val="FFFFFF">
                    <a:alpha val="25098"/>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70"/>
            <p:cNvSpPr/>
            <p:nvPr/>
          </p:nvSpPr>
          <p:spPr>
            <a:xfrm>
              <a:off x="4194022" y="3433791"/>
              <a:ext cx="774661" cy="386139"/>
            </a:xfrm>
            <a:custGeom>
              <a:rect b="b" l="l" r="r" t="t"/>
              <a:pathLst>
                <a:path extrusionOk="0" h="26965" w="54229">
                  <a:moveTo>
                    <a:pt x="39909" y="0"/>
                  </a:moveTo>
                  <a:lnTo>
                    <a:pt x="46623" y="0"/>
                  </a:lnTo>
                  <a:cubicBezTo>
                    <a:pt x="46563" y="2688"/>
                    <a:pt x="46539" y="5376"/>
                    <a:pt x="46490" y="8040"/>
                  </a:cubicBezTo>
                  <a:lnTo>
                    <a:pt x="39861" y="8040"/>
                  </a:lnTo>
                  <a:cubicBezTo>
                    <a:pt x="39861" y="5376"/>
                    <a:pt x="39885" y="2688"/>
                    <a:pt x="39909" y="0"/>
                  </a:cubicBezTo>
                  <a:close/>
                  <a:moveTo>
                    <a:pt x="19973" y="0"/>
                  </a:moveTo>
                  <a:lnTo>
                    <a:pt x="26711" y="0"/>
                  </a:lnTo>
                  <a:cubicBezTo>
                    <a:pt x="26711" y="2688"/>
                    <a:pt x="26735" y="5376"/>
                    <a:pt x="26759" y="8040"/>
                  </a:cubicBezTo>
                  <a:lnTo>
                    <a:pt x="20093" y="8040"/>
                  </a:lnTo>
                  <a:cubicBezTo>
                    <a:pt x="20045" y="5376"/>
                    <a:pt x="19997" y="2688"/>
                    <a:pt x="19973" y="0"/>
                  </a:cubicBezTo>
                  <a:close/>
                  <a:moveTo>
                    <a:pt x="27579" y="0"/>
                  </a:moveTo>
                  <a:lnTo>
                    <a:pt x="34316" y="0"/>
                  </a:lnTo>
                  <a:cubicBezTo>
                    <a:pt x="34292" y="2688"/>
                    <a:pt x="34292" y="5376"/>
                    <a:pt x="34292" y="8040"/>
                  </a:cubicBezTo>
                  <a:lnTo>
                    <a:pt x="27651" y="8040"/>
                  </a:lnTo>
                  <a:cubicBezTo>
                    <a:pt x="27627" y="5376"/>
                    <a:pt x="27603" y="2688"/>
                    <a:pt x="27579" y="0"/>
                  </a:cubicBezTo>
                  <a:close/>
                  <a:moveTo>
                    <a:pt x="34292" y="8992"/>
                  </a:moveTo>
                  <a:lnTo>
                    <a:pt x="34292" y="17972"/>
                  </a:lnTo>
                  <a:lnTo>
                    <a:pt x="27723" y="17972"/>
                  </a:lnTo>
                  <a:cubicBezTo>
                    <a:pt x="27699" y="14983"/>
                    <a:pt x="27675" y="11994"/>
                    <a:pt x="27651" y="8992"/>
                  </a:cubicBezTo>
                  <a:close/>
                  <a:moveTo>
                    <a:pt x="34292" y="18936"/>
                  </a:moveTo>
                  <a:lnTo>
                    <a:pt x="34292" y="26964"/>
                  </a:lnTo>
                  <a:lnTo>
                    <a:pt x="27808" y="26964"/>
                  </a:lnTo>
                  <a:cubicBezTo>
                    <a:pt x="27783" y="24288"/>
                    <a:pt x="27759" y="21612"/>
                    <a:pt x="27735" y="18924"/>
                  </a:cubicBezTo>
                  <a:close/>
                  <a:moveTo>
                    <a:pt x="26964" y="26964"/>
                  </a:moveTo>
                  <a:lnTo>
                    <a:pt x="20455" y="26964"/>
                  </a:lnTo>
                  <a:cubicBezTo>
                    <a:pt x="20407" y="24288"/>
                    <a:pt x="20359" y="21612"/>
                    <a:pt x="20310" y="18924"/>
                  </a:cubicBezTo>
                  <a:lnTo>
                    <a:pt x="26867" y="18924"/>
                  </a:lnTo>
                  <a:cubicBezTo>
                    <a:pt x="26892" y="21612"/>
                    <a:pt x="26940" y="24288"/>
                    <a:pt x="26964" y="26964"/>
                  </a:cubicBezTo>
                  <a:close/>
                  <a:moveTo>
                    <a:pt x="20274" y="17972"/>
                  </a:moveTo>
                  <a:cubicBezTo>
                    <a:pt x="20226" y="14983"/>
                    <a:pt x="20178" y="11982"/>
                    <a:pt x="20130" y="8980"/>
                  </a:cubicBezTo>
                  <a:lnTo>
                    <a:pt x="26783" y="8980"/>
                  </a:lnTo>
                  <a:cubicBezTo>
                    <a:pt x="26807" y="11994"/>
                    <a:pt x="26831" y="14983"/>
                    <a:pt x="26855" y="17972"/>
                  </a:cubicBezTo>
                  <a:close/>
                  <a:moveTo>
                    <a:pt x="12" y="0"/>
                  </a:moveTo>
                  <a:lnTo>
                    <a:pt x="6750" y="0"/>
                  </a:lnTo>
                  <a:cubicBezTo>
                    <a:pt x="6822" y="2688"/>
                    <a:pt x="6919" y="5376"/>
                    <a:pt x="7027" y="8040"/>
                  </a:cubicBezTo>
                  <a:lnTo>
                    <a:pt x="362" y="8040"/>
                  </a:lnTo>
                  <a:cubicBezTo>
                    <a:pt x="241" y="5364"/>
                    <a:pt x="109" y="2688"/>
                    <a:pt x="0" y="0"/>
                  </a:cubicBezTo>
                  <a:close/>
                  <a:moveTo>
                    <a:pt x="7642" y="0"/>
                  </a:moveTo>
                  <a:lnTo>
                    <a:pt x="14332" y="0"/>
                  </a:lnTo>
                  <a:cubicBezTo>
                    <a:pt x="14380" y="2688"/>
                    <a:pt x="14452" y="5376"/>
                    <a:pt x="14537" y="8040"/>
                  </a:cubicBezTo>
                  <a:lnTo>
                    <a:pt x="7895" y="8040"/>
                  </a:lnTo>
                  <a:cubicBezTo>
                    <a:pt x="7811" y="5364"/>
                    <a:pt x="7714" y="2688"/>
                    <a:pt x="7642" y="0"/>
                  </a:cubicBezTo>
                  <a:close/>
                  <a:moveTo>
                    <a:pt x="14561" y="8992"/>
                  </a:moveTo>
                  <a:cubicBezTo>
                    <a:pt x="14633" y="12006"/>
                    <a:pt x="14681" y="14983"/>
                    <a:pt x="14766" y="17972"/>
                  </a:cubicBezTo>
                  <a:lnTo>
                    <a:pt x="8221" y="17972"/>
                  </a:lnTo>
                  <a:cubicBezTo>
                    <a:pt x="8124" y="14983"/>
                    <a:pt x="8052" y="11994"/>
                    <a:pt x="7943" y="8992"/>
                  </a:cubicBezTo>
                  <a:close/>
                  <a:moveTo>
                    <a:pt x="14790" y="18936"/>
                  </a:moveTo>
                  <a:cubicBezTo>
                    <a:pt x="14862" y="21612"/>
                    <a:pt x="14934" y="24300"/>
                    <a:pt x="15019" y="26964"/>
                  </a:cubicBezTo>
                  <a:lnTo>
                    <a:pt x="8558" y="26964"/>
                  </a:lnTo>
                  <a:cubicBezTo>
                    <a:pt x="8450" y="24300"/>
                    <a:pt x="8377" y="21612"/>
                    <a:pt x="8281" y="18936"/>
                  </a:cubicBezTo>
                  <a:close/>
                  <a:moveTo>
                    <a:pt x="7690" y="26964"/>
                  </a:moveTo>
                  <a:lnTo>
                    <a:pt x="1181" y="26964"/>
                  </a:lnTo>
                  <a:cubicBezTo>
                    <a:pt x="1073" y="24288"/>
                    <a:pt x="952" y="21612"/>
                    <a:pt x="820" y="18924"/>
                  </a:cubicBezTo>
                  <a:lnTo>
                    <a:pt x="7413" y="18924"/>
                  </a:lnTo>
                  <a:cubicBezTo>
                    <a:pt x="7510" y="21612"/>
                    <a:pt x="7582" y="24288"/>
                    <a:pt x="7690" y="26964"/>
                  </a:cubicBezTo>
                  <a:close/>
                  <a:moveTo>
                    <a:pt x="796" y="17972"/>
                  </a:moveTo>
                  <a:cubicBezTo>
                    <a:pt x="651" y="14983"/>
                    <a:pt x="543" y="11994"/>
                    <a:pt x="410" y="8980"/>
                  </a:cubicBezTo>
                  <a:lnTo>
                    <a:pt x="7051" y="8980"/>
                  </a:lnTo>
                  <a:cubicBezTo>
                    <a:pt x="7184" y="11994"/>
                    <a:pt x="7256" y="14983"/>
                    <a:pt x="7353" y="17972"/>
                  </a:cubicBezTo>
                  <a:close/>
                  <a:moveTo>
                    <a:pt x="47539" y="0"/>
                  </a:moveTo>
                  <a:lnTo>
                    <a:pt x="54229" y="0"/>
                  </a:lnTo>
                  <a:cubicBezTo>
                    <a:pt x="54144" y="2688"/>
                    <a:pt x="54072" y="5376"/>
                    <a:pt x="54024" y="8040"/>
                  </a:cubicBezTo>
                  <a:lnTo>
                    <a:pt x="47395" y="8040"/>
                  </a:lnTo>
                  <a:cubicBezTo>
                    <a:pt x="47443" y="5364"/>
                    <a:pt x="47491" y="2688"/>
                    <a:pt x="47539" y="0"/>
                  </a:cubicBezTo>
                  <a:close/>
                  <a:moveTo>
                    <a:pt x="54000" y="8992"/>
                  </a:moveTo>
                  <a:cubicBezTo>
                    <a:pt x="53915" y="12006"/>
                    <a:pt x="53819" y="14983"/>
                    <a:pt x="53735" y="17972"/>
                  </a:cubicBezTo>
                  <a:lnTo>
                    <a:pt x="47202" y="17972"/>
                  </a:lnTo>
                  <a:cubicBezTo>
                    <a:pt x="47250" y="14983"/>
                    <a:pt x="47334" y="11994"/>
                    <a:pt x="47382" y="8992"/>
                  </a:cubicBezTo>
                  <a:close/>
                  <a:moveTo>
                    <a:pt x="53711" y="18936"/>
                  </a:moveTo>
                  <a:cubicBezTo>
                    <a:pt x="53662" y="21612"/>
                    <a:pt x="53590" y="24300"/>
                    <a:pt x="53542" y="26964"/>
                  </a:cubicBezTo>
                  <a:lnTo>
                    <a:pt x="47081" y="26964"/>
                  </a:lnTo>
                  <a:cubicBezTo>
                    <a:pt x="47105" y="24300"/>
                    <a:pt x="47153" y="21612"/>
                    <a:pt x="47202" y="18936"/>
                  </a:cubicBezTo>
                  <a:close/>
                  <a:moveTo>
                    <a:pt x="46177" y="26964"/>
                  </a:moveTo>
                  <a:lnTo>
                    <a:pt x="39704" y="26964"/>
                  </a:lnTo>
                  <a:cubicBezTo>
                    <a:pt x="39728" y="24300"/>
                    <a:pt x="39753" y="21612"/>
                    <a:pt x="39753" y="18936"/>
                  </a:cubicBezTo>
                  <a:lnTo>
                    <a:pt x="46310" y="18936"/>
                  </a:lnTo>
                  <a:cubicBezTo>
                    <a:pt x="46261" y="21612"/>
                    <a:pt x="46237" y="24300"/>
                    <a:pt x="46189" y="26964"/>
                  </a:cubicBezTo>
                  <a:close/>
                  <a:moveTo>
                    <a:pt x="39753" y="17984"/>
                  </a:moveTo>
                  <a:cubicBezTo>
                    <a:pt x="39777" y="14995"/>
                    <a:pt x="39825" y="11994"/>
                    <a:pt x="39849" y="8992"/>
                  </a:cubicBezTo>
                  <a:lnTo>
                    <a:pt x="46478" y="8992"/>
                  </a:lnTo>
                  <a:cubicBezTo>
                    <a:pt x="46430" y="12006"/>
                    <a:pt x="46346" y="14995"/>
                    <a:pt x="46298" y="17984"/>
                  </a:cubicBezTo>
                  <a:close/>
                </a:path>
              </a:pathLst>
            </a:custGeom>
            <a:gradFill>
              <a:gsLst>
                <a:gs pos="0">
                  <a:srgbClr val="FFFFFF">
                    <a:alpha val="25098"/>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70"/>
            <p:cNvSpPr/>
            <p:nvPr/>
          </p:nvSpPr>
          <p:spPr>
            <a:xfrm>
              <a:off x="3080419" y="2702470"/>
              <a:ext cx="744706" cy="1146302"/>
            </a:xfrm>
            <a:custGeom>
              <a:rect b="b" l="l" r="r" t="t"/>
              <a:pathLst>
                <a:path extrusionOk="0" h="80049" w="52132">
                  <a:moveTo>
                    <a:pt x="50095" y="57086"/>
                  </a:moveTo>
                  <a:lnTo>
                    <a:pt x="44984" y="57086"/>
                  </a:lnTo>
                  <a:cubicBezTo>
                    <a:pt x="45189" y="59376"/>
                    <a:pt x="45418" y="61654"/>
                    <a:pt x="45647" y="63933"/>
                  </a:cubicBezTo>
                  <a:lnTo>
                    <a:pt x="50697" y="63933"/>
                  </a:lnTo>
                  <a:cubicBezTo>
                    <a:pt x="50492" y="61654"/>
                    <a:pt x="50263" y="59376"/>
                    <a:pt x="50095" y="57086"/>
                  </a:cubicBezTo>
                  <a:close/>
                  <a:moveTo>
                    <a:pt x="11752" y="1"/>
                  </a:moveTo>
                  <a:lnTo>
                    <a:pt x="6256" y="1"/>
                  </a:lnTo>
                  <a:cubicBezTo>
                    <a:pt x="6594" y="2279"/>
                    <a:pt x="6895" y="4569"/>
                    <a:pt x="7232" y="6847"/>
                  </a:cubicBezTo>
                  <a:lnTo>
                    <a:pt x="12669" y="6847"/>
                  </a:lnTo>
                  <a:cubicBezTo>
                    <a:pt x="12367" y="4569"/>
                    <a:pt x="12078" y="2279"/>
                    <a:pt x="11752" y="1"/>
                  </a:cubicBezTo>
                  <a:close/>
                  <a:moveTo>
                    <a:pt x="5521" y="1"/>
                  </a:moveTo>
                  <a:cubicBezTo>
                    <a:pt x="5846" y="2279"/>
                    <a:pt x="6160" y="4569"/>
                    <a:pt x="6485" y="6847"/>
                  </a:cubicBezTo>
                  <a:lnTo>
                    <a:pt x="1025" y="6847"/>
                  </a:lnTo>
                  <a:cubicBezTo>
                    <a:pt x="675" y="4569"/>
                    <a:pt x="362" y="2279"/>
                    <a:pt x="0" y="1"/>
                  </a:cubicBezTo>
                  <a:close/>
                  <a:moveTo>
                    <a:pt x="1145" y="7655"/>
                  </a:moveTo>
                  <a:cubicBezTo>
                    <a:pt x="1531" y="10210"/>
                    <a:pt x="1917" y="12765"/>
                    <a:pt x="2266" y="15309"/>
                  </a:cubicBezTo>
                  <a:lnTo>
                    <a:pt x="7678" y="15309"/>
                  </a:lnTo>
                  <a:cubicBezTo>
                    <a:pt x="7329" y="12765"/>
                    <a:pt x="6967" y="10210"/>
                    <a:pt x="6581" y="7655"/>
                  </a:cubicBezTo>
                  <a:close/>
                  <a:moveTo>
                    <a:pt x="2399" y="16104"/>
                  </a:moveTo>
                  <a:cubicBezTo>
                    <a:pt x="2761" y="18394"/>
                    <a:pt x="3086" y="20673"/>
                    <a:pt x="3423" y="22963"/>
                  </a:cubicBezTo>
                  <a:lnTo>
                    <a:pt x="8751" y="22963"/>
                  </a:lnTo>
                  <a:cubicBezTo>
                    <a:pt x="8450" y="20673"/>
                    <a:pt x="8112" y="18394"/>
                    <a:pt x="7787" y="16104"/>
                  </a:cubicBezTo>
                  <a:close/>
                  <a:moveTo>
                    <a:pt x="9498" y="22963"/>
                  </a:moveTo>
                  <a:cubicBezTo>
                    <a:pt x="9161" y="20673"/>
                    <a:pt x="8860" y="18394"/>
                    <a:pt x="8522" y="16104"/>
                  </a:cubicBezTo>
                  <a:lnTo>
                    <a:pt x="13910" y="16104"/>
                  </a:lnTo>
                  <a:cubicBezTo>
                    <a:pt x="14211" y="18394"/>
                    <a:pt x="14525" y="20673"/>
                    <a:pt x="14838" y="22963"/>
                  </a:cubicBezTo>
                  <a:close/>
                  <a:moveTo>
                    <a:pt x="13814" y="15309"/>
                  </a:moveTo>
                  <a:lnTo>
                    <a:pt x="8402" y="15309"/>
                  </a:lnTo>
                  <a:cubicBezTo>
                    <a:pt x="8052" y="12765"/>
                    <a:pt x="7715" y="10210"/>
                    <a:pt x="7329" y="7655"/>
                  </a:cubicBezTo>
                  <a:lnTo>
                    <a:pt x="12765" y="7655"/>
                  </a:lnTo>
                  <a:cubicBezTo>
                    <a:pt x="13151" y="10210"/>
                    <a:pt x="13488" y="12765"/>
                    <a:pt x="13814" y="15309"/>
                  </a:cubicBezTo>
                  <a:close/>
                  <a:moveTo>
                    <a:pt x="28157" y="1"/>
                  </a:moveTo>
                  <a:lnTo>
                    <a:pt x="22649" y="1"/>
                  </a:lnTo>
                  <a:cubicBezTo>
                    <a:pt x="22926" y="2279"/>
                    <a:pt x="23179" y="4569"/>
                    <a:pt x="23468" y="6847"/>
                  </a:cubicBezTo>
                  <a:lnTo>
                    <a:pt x="28929" y="6847"/>
                  </a:lnTo>
                  <a:cubicBezTo>
                    <a:pt x="28676" y="4569"/>
                    <a:pt x="28447" y="2279"/>
                    <a:pt x="28157" y="1"/>
                  </a:cubicBezTo>
                  <a:close/>
                  <a:moveTo>
                    <a:pt x="21901" y="1"/>
                  </a:moveTo>
                  <a:cubicBezTo>
                    <a:pt x="22179" y="2279"/>
                    <a:pt x="22444" y="4569"/>
                    <a:pt x="22721" y="6847"/>
                  </a:cubicBezTo>
                  <a:lnTo>
                    <a:pt x="17261" y="6847"/>
                  </a:lnTo>
                  <a:cubicBezTo>
                    <a:pt x="16960" y="4569"/>
                    <a:pt x="16694" y="2279"/>
                    <a:pt x="16393" y="1"/>
                  </a:cubicBezTo>
                  <a:close/>
                  <a:moveTo>
                    <a:pt x="17357" y="7655"/>
                  </a:moveTo>
                  <a:cubicBezTo>
                    <a:pt x="17695" y="10210"/>
                    <a:pt x="18020" y="12765"/>
                    <a:pt x="18334" y="15309"/>
                  </a:cubicBezTo>
                  <a:lnTo>
                    <a:pt x="23746" y="15309"/>
                  </a:lnTo>
                  <a:cubicBezTo>
                    <a:pt x="23444" y="12765"/>
                    <a:pt x="23131" y="10210"/>
                    <a:pt x="22818" y="7655"/>
                  </a:cubicBezTo>
                  <a:close/>
                  <a:moveTo>
                    <a:pt x="18430" y="16104"/>
                  </a:moveTo>
                  <a:cubicBezTo>
                    <a:pt x="18731" y="18394"/>
                    <a:pt x="19045" y="20673"/>
                    <a:pt x="19298" y="22963"/>
                  </a:cubicBezTo>
                  <a:lnTo>
                    <a:pt x="24662" y="22963"/>
                  </a:lnTo>
                  <a:cubicBezTo>
                    <a:pt x="24372" y="20673"/>
                    <a:pt x="24095" y="18394"/>
                    <a:pt x="23818" y="16104"/>
                  </a:cubicBezTo>
                  <a:close/>
                  <a:moveTo>
                    <a:pt x="25373" y="22963"/>
                  </a:moveTo>
                  <a:cubicBezTo>
                    <a:pt x="25120" y="20673"/>
                    <a:pt x="24830" y="18394"/>
                    <a:pt x="24553" y="16104"/>
                  </a:cubicBezTo>
                  <a:lnTo>
                    <a:pt x="29965" y="16104"/>
                  </a:lnTo>
                  <a:cubicBezTo>
                    <a:pt x="30218" y="18394"/>
                    <a:pt x="30472" y="20673"/>
                    <a:pt x="30737" y="22963"/>
                  </a:cubicBezTo>
                  <a:close/>
                  <a:moveTo>
                    <a:pt x="29869" y="15309"/>
                  </a:moveTo>
                  <a:lnTo>
                    <a:pt x="24457" y="15309"/>
                  </a:lnTo>
                  <a:cubicBezTo>
                    <a:pt x="24155" y="12765"/>
                    <a:pt x="23866" y="10210"/>
                    <a:pt x="23541" y="7655"/>
                  </a:cubicBezTo>
                  <a:lnTo>
                    <a:pt x="29025" y="7655"/>
                  </a:lnTo>
                  <a:cubicBezTo>
                    <a:pt x="29302" y="10210"/>
                    <a:pt x="29592" y="12765"/>
                    <a:pt x="29869" y="15309"/>
                  </a:cubicBezTo>
                  <a:close/>
                  <a:moveTo>
                    <a:pt x="44960" y="1"/>
                  </a:moveTo>
                  <a:lnTo>
                    <a:pt x="39451" y="1"/>
                  </a:lnTo>
                  <a:cubicBezTo>
                    <a:pt x="39680" y="2279"/>
                    <a:pt x="39885" y="4569"/>
                    <a:pt x="40114" y="6847"/>
                  </a:cubicBezTo>
                  <a:lnTo>
                    <a:pt x="45599" y="6847"/>
                  </a:lnTo>
                  <a:cubicBezTo>
                    <a:pt x="45370" y="4569"/>
                    <a:pt x="45189" y="2279"/>
                    <a:pt x="44960" y="1"/>
                  </a:cubicBezTo>
                  <a:close/>
                  <a:moveTo>
                    <a:pt x="38704" y="1"/>
                  </a:moveTo>
                  <a:lnTo>
                    <a:pt x="33220" y="1"/>
                  </a:lnTo>
                  <a:cubicBezTo>
                    <a:pt x="33473" y="2279"/>
                    <a:pt x="33678" y="4569"/>
                    <a:pt x="33931" y="6847"/>
                  </a:cubicBezTo>
                  <a:lnTo>
                    <a:pt x="39379" y="6847"/>
                  </a:lnTo>
                  <a:cubicBezTo>
                    <a:pt x="39138" y="4569"/>
                    <a:pt x="38945" y="2279"/>
                    <a:pt x="38704" y="1"/>
                  </a:cubicBezTo>
                  <a:close/>
                  <a:moveTo>
                    <a:pt x="34003" y="7655"/>
                  </a:moveTo>
                  <a:cubicBezTo>
                    <a:pt x="34292" y="10210"/>
                    <a:pt x="34570" y="12765"/>
                    <a:pt x="34823" y="15309"/>
                  </a:cubicBezTo>
                  <a:lnTo>
                    <a:pt x="40187" y="15309"/>
                  </a:lnTo>
                  <a:cubicBezTo>
                    <a:pt x="39958" y="12765"/>
                    <a:pt x="39704" y="10210"/>
                    <a:pt x="39451" y="7655"/>
                  </a:cubicBezTo>
                  <a:close/>
                  <a:moveTo>
                    <a:pt x="34907" y="16104"/>
                  </a:moveTo>
                  <a:cubicBezTo>
                    <a:pt x="35160" y="18394"/>
                    <a:pt x="35389" y="20673"/>
                    <a:pt x="35618" y="22963"/>
                  </a:cubicBezTo>
                  <a:lnTo>
                    <a:pt x="40946" y="22963"/>
                  </a:lnTo>
                  <a:cubicBezTo>
                    <a:pt x="40717" y="20673"/>
                    <a:pt x="40488" y="18394"/>
                    <a:pt x="40259" y="16104"/>
                  </a:cubicBezTo>
                  <a:close/>
                  <a:moveTo>
                    <a:pt x="41669" y="22963"/>
                  </a:moveTo>
                  <a:lnTo>
                    <a:pt x="47021" y="22963"/>
                  </a:lnTo>
                  <a:cubicBezTo>
                    <a:pt x="46828" y="20673"/>
                    <a:pt x="46623" y="18394"/>
                    <a:pt x="46418" y="16104"/>
                  </a:cubicBezTo>
                  <a:lnTo>
                    <a:pt x="41006" y="16104"/>
                  </a:lnTo>
                  <a:cubicBezTo>
                    <a:pt x="41235" y="18394"/>
                    <a:pt x="41464" y="20673"/>
                    <a:pt x="41669" y="22963"/>
                  </a:cubicBezTo>
                  <a:close/>
                  <a:moveTo>
                    <a:pt x="46334" y="15309"/>
                  </a:moveTo>
                  <a:lnTo>
                    <a:pt x="40922" y="15309"/>
                  </a:lnTo>
                  <a:cubicBezTo>
                    <a:pt x="40669" y="12765"/>
                    <a:pt x="40440" y="10210"/>
                    <a:pt x="40187" y="7655"/>
                  </a:cubicBezTo>
                  <a:lnTo>
                    <a:pt x="45647" y="7655"/>
                  </a:lnTo>
                  <a:cubicBezTo>
                    <a:pt x="45900" y="10210"/>
                    <a:pt x="46105" y="12765"/>
                    <a:pt x="46334" y="15309"/>
                  </a:cubicBezTo>
                  <a:close/>
                  <a:moveTo>
                    <a:pt x="47539" y="28772"/>
                  </a:moveTo>
                  <a:lnTo>
                    <a:pt x="42224" y="28772"/>
                  </a:lnTo>
                  <a:cubicBezTo>
                    <a:pt x="42429" y="31063"/>
                    <a:pt x="42658" y="33341"/>
                    <a:pt x="42887" y="35631"/>
                  </a:cubicBezTo>
                  <a:lnTo>
                    <a:pt x="48178" y="35631"/>
                  </a:lnTo>
                  <a:cubicBezTo>
                    <a:pt x="47949" y="33341"/>
                    <a:pt x="47744" y="31063"/>
                    <a:pt x="47539" y="28772"/>
                  </a:cubicBezTo>
                  <a:close/>
                  <a:moveTo>
                    <a:pt x="41513" y="28772"/>
                  </a:moveTo>
                  <a:lnTo>
                    <a:pt x="36257" y="28772"/>
                  </a:lnTo>
                  <a:cubicBezTo>
                    <a:pt x="36486" y="31063"/>
                    <a:pt x="36715" y="33341"/>
                    <a:pt x="36968" y="35631"/>
                  </a:cubicBezTo>
                  <a:lnTo>
                    <a:pt x="42200" y="35631"/>
                  </a:lnTo>
                  <a:cubicBezTo>
                    <a:pt x="41971" y="33341"/>
                    <a:pt x="41742" y="31063"/>
                    <a:pt x="41513" y="28772"/>
                  </a:cubicBezTo>
                  <a:close/>
                  <a:moveTo>
                    <a:pt x="37053" y="36426"/>
                  </a:moveTo>
                  <a:cubicBezTo>
                    <a:pt x="37306" y="38994"/>
                    <a:pt x="37583" y="41549"/>
                    <a:pt x="37860" y="44080"/>
                  </a:cubicBezTo>
                  <a:lnTo>
                    <a:pt x="43019" y="44080"/>
                  </a:lnTo>
                  <a:cubicBezTo>
                    <a:pt x="42766" y="41549"/>
                    <a:pt x="42513" y="38982"/>
                    <a:pt x="42260" y="36426"/>
                  </a:cubicBezTo>
                  <a:close/>
                  <a:moveTo>
                    <a:pt x="37945" y="44888"/>
                  </a:moveTo>
                  <a:cubicBezTo>
                    <a:pt x="38174" y="47166"/>
                    <a:pt x="38427" y="49456"/>
                    <a:pt x="38656" y="51734"/>
                  </a:cubicBezTo>
                  <a:lnTo>
                    <a:pt x="43767" y="51734"/>
                  </a:lnTo>
                  <a:cubicBezTo>
                    <a:pt x="43562" y="49456"/>
                    <a:pt x="43333" y="47166"/>
                    <a:pt x="43104" y="44888"/>
                  </a:cubicBezTo>
                  <a:close/>
                  <a:moveTo>
                    <a:pt x="44454" y="51734"/>
                  </a:moveTo>
                  <a:lnTo>
                    <a:pt x="49612" y="51734"/>
                  </a:lnTo>
                  <a:cubicBezTo>
                    <a:pt x="49408" y="49456"/>
                    <a:pt x="49203" y="47166"/>
                    <a:pt x="48974" y="44888"/>
                  </a:cubicBezTo>
                  <a:lnTo>
                    <a:pt x="43791" y="44888"/>
                  </a:lnTo>
                  <a:cubicBezTo>
                    <a:pt x="44020" y="47166"/>
                    <a:pt x="44249" y="49456"/>
                    <a:pt x="44454" y="51734"/>
                  </a:cubicBezTo>
                  <a:close/>
                  <a:moveTo>
                    <a:pt x="48913" y="44080"/>
                  </a:moveTo>
                  <a:lnTo>
                    <a:pt x="43706" y="44080"/>
                  </a:lnTo>
                  <a:cubicBezTo>
                    <a:pt x="43477" y="41549"/>
                    <a:pt x="43200" y="38982"/>
                    <a:pt x="42971" y="36426"/>
                  </a:cubicBezTo>
                  <a:lnTo>
                    <a:pt x="48226" y="36426"/>
                  </a:lnTo>
                  <a:cubicBezTo>
                    <a:pt x="48455" y="38994"/>
                    <a:pt x="48684" y="41549"/>
                    <a:pt x="48913" y="44080"/>
                  </a:cubicBezTo>
                  <a:close/>
                  <a:moveTo>
                    <a:pt x="31400" y="28772"/>
                  </a:moveTo>
                  <a:lnTo>
                    <a:pt x="26072" y="28772"/>
                  </a:lnTo>
                  <a:cubicBezTo>
                    <a:pt x="26349" y="31063"/>
                    <a:pt x="26602" y="33341"/>
                    <a:pt x="26892" y="35631"/>
                  </a:cubicBezTo>
                  <a:lnTo>
                    <a:pt x="32171" y="35631"/>
                  </a:lnTo>
                  <a:cubicBezTo>
                    <a:pt x="31894" y="33341"/>
                    <a:pt x="31629" y="31063"/>
                    <a:pt x="31400" y="28772"/>
                  </a:cubicBezTo>
                  <a:close/>
                  <a:moveTo>
                    <a:pt x="25349" y="28772"/>
                  </a:moveTo>
                  <a:cubicBezTo>
                    <a:pt x="25638" y="31063"/>
                    <a:pt x="25915" y="33341"/>
                    <a:pt x="26193" y="35631"/>
                  </a:cubicBezTo>
                  <a:lnTo>
                    <a:pt x="20937" y="35631"/>
                  </a:lnTo>
                  <a:cubicBezTo>
                    <a:pt x="20660" y="33341"/>
                    <a:pt x="20347" y="31063"/>
                    <a:pt x="20069" y="28772"/>
                  </a:cubicBezTo>
                  <a:close/>
                  <a:moveTo>
                    <a:pt x="21046" y="36426"/>
                  </a:moveTo>
                  <a:cubicBezTo>
                    <a:pt x="21371" y="38994"/>
                    <a:pt x="21709" y="41549"/>
                    <a:pt x="22010" y="44080"/>
                  </a:cubicBezTo>
                  <a:lnTo>
                    <a:pt x="27193" y="44080"/>
                  </a:lnTo>
                  <a:cubicBezTo>
                    <a:pt x="26916" y="41549"/>
                    <a:pt x="26578" y="38982"/>
                    <a:pt x="26277" y="36426"/>
                  </a:cubicBezTo>
                  <a:close/>
                  <a:moveTo>
                    <a:pt x="22118" y="44888"/>
                  </a:moveTo>
                  <a:cubicBezTo>
                    <a:pt x="22420" y="47166"/>
                    <a:pt x="22721" y="49456"/>
                    <a:pt x="23010" y="51734"/>
                  </a:cubicBezTo>
                  <a:lnTo>
                    <a:pt x="28109" y="51734"/>
                  </a:lnTo>
                  <a:cubicBezTo>
                    <a:pt x="27856" y="49456"/>
                    <a:pt x="27579" y="47166"/>
                    <a:pt x="27289" y="44888"/>
                  </a:cubicBezTo>
                  <a:close/>
                  <a:moveTo>
                    <a:pt x="28796" y="51734"/>
                  </a:moveTo>
                  <a:cubicBezTo>
                    <a:pt x="28543" y="49456"/>
                    <a:pt x="28266" y="47166"/>
                    <a:pt x="27988" y="44888"/>
                  </a:cubicBezTo>
                  <a:lnTo>
                    <a:pt x="33196" y="44888"/>
                  </a:lnTo>
                  <a:cubicBezTo>
                    <a:pt x="33449" y="47166"/>
                    <a:pt x="33738" y="49456"/>
                    <a:pt x="33967" y="51734"/>
                  </a:cubicBezTo>
                  <a:close/>
                  <a:moveTo>
                    <a:pt x="33111" y="44080"/>
                  </a:moveTo>
                  <a:lnTo>
                    <a:pt x="27904" y="44080"/>
                  </a:lnTo>
                  <a:cubicBezTo>
                    <a:pt x="27603" y="41549"/>
                    <a:pt x="27289" y="38982"/>
                    <a:pt x="26988" y="36426"/>
                  </a:cubicBezTo>
                  <a:lnTo>
                    <a:pt x="32243" y="36426"/>
                  </a:lnTo>
                  <a:cubicBezTo>
                    <a:pt x="32521" y="38994"/>
                    <a:pt x="32834" y="41549"/>
                    <a:pt x="33111" y="44080"/>
                  </a:cubicBezTo>
                  <a:close/>
                  <a:moveTo>
                    <a:pt x="15622" y="28772"/>
                  </a:moveTo>
                  <a:lnTo>
                    <a:pt x="10318" y="28772"/>
                  </a:lnTo>
                  <a:cubicBezTo>
                    <a:pt x="10619" y="31063"/>
                    <a:pt x="10957" y="33341"/>
                    <a:pt x="11294" y="35631"/>
                  </a:cubicBezTo>
                  <a:lnTo>
                    <a:pt x="16550" y="35631"/>
                  </a:lnTo>
                  <a:cubicBezTo>
                    <a:pt x="16212" y="33341"/>
                    <a:pt x="15911" y="31063"/>
                    <a:pt x="15622" y="28772"/>
                  </a:cubicBezTo>
                  <a:close/>
                  <a:moveTo>
                    <a:pt x="9595" y="28772"/>
                  </a:moveTo>
                  <a:cubicBezTo>
                    <a:pt x="9932" y="31063"/>
                    <a:pt x="10270" y="33341"/>
                    <a:pt x="10595" y="35631"/>
                  </a:cubicBezTo>
                  <a:lnTo>
                    <a:pt x="5340" y="35631"/>
                  </a:lnTo>
                  <a:cubicBezTo>
                    <a:pt x="4978" y="33341"/>
                    <a:pt x="4653" y="31063"/>
                    <a:pt x="4315" y="28772"/>
                  </a:cubicBezTo>
                  <a:close/>
                  <a:moveTo>
                    <a:pt x="5473" y="36426"/>
                  </a:moveTo>
                  <a:cubicBezTo>
                    <a:pt x="5834" y="38994"/>
                    <a:pt x="6232" y="41549"/>
                    <a:pt x="6594" y="44080"/>
                  </a:cubicBezTo>
                  <a:lnTo>
                    <a:pt x="11777" y="44080"/>
                  </a:lnTo>
                  <a:cubicBezTo>
                    <a:pt x="11451" y="41549"/>
                    <a:pt x="11065" y="38982"/>
                    <a:pt x="10704" y="36426"/>
                  </a:cubicBezTo>
                  <a:close/>
                  <a:moveTo>
                    <a:pt x="6726" y="44888"/>
                  </a:moveTo>
                  <a:cubicBezTo>
                    <a:pt x="7076" y="47166"/>
                    <a:pt x="7413" y="49456"/>
                    <a:pt x="7739" y="51734"/>
                  </a:cubicBezTo>
                  <a:lnTo>
                    <a:pt x="12873" y="51734"/>
                  </a:lnTo>
                  <a:cubicBezTo>
                    <a:pt x="12572" y="49456"/>
                    <a:pt x="12235" y="47166"/>
                    <a:pt x="11897" y="44888"/>
                  </a:cubicBezTo>
                  <a:close/>
                  <a:moveTo>
                    <a:pt x="13560" y="51734"/>
                  </a:moveTo>
                  <a:cubicBezTo>
                    <a:pt x="13259" y="49456"/>
                    <a:pt x="12922" y="47166"/>
                    <a:pt x="12596" y="44888"/>
                  </a:cubicBezTo>
                  <a:lnTo>
                    <a:pt x="17779" y="44888"/>
                  </a:lnTo>
                  <a:cubicBezTo>
                    <a:pt x="18081" y="47166"/>
                    <a:pt x="18382" y="49456"/>
                    <a:pt x="18695" y="51734"/>
                  </a:cubicBezTo>
                  <a:close/>
                  <a:moveTo>
                    <a:pt x="17683" y="44080"/>
                  </a:moveTo>
                  <a:lnTo>
                    <a:pt x="12488" y="44080"/>
                  </a:lnTo>
                  <a:cubicBezTo>
                    <a:pt x="12126" y="41549"/>
                    <a:pt x="11752" y="38982"/>
                    <a:pt x="11415" y="36426"/>
                  </a:cubicBezTo>
                  <a:lnTo>
                    <a:pt x="16646" y="36426"/>
                  </a:lnTo>
                  <a:cubicBezTo>
                    <a:pt x="16984" y="38994"/>
                    <a:pt x="17333" y="41549"/>
                    <a:pt x="17671" y="44080"/>
                  </a:cubicBezTo>
                  <a:close/>
                  <a:moveTo>
                    <a:pt x="19406" y="57086"/>
                  </a:moveTo>
                  <a:lnTo>
                    <a:pt x="14332" y="57086"/>
                  </a:lnTo>
                  <a:cubicBezTo>
                    <a:pt x="14633" y="59376"/>
                    <a:pt x="14971" y="61654"/>
                    <a:pt x="15296" y="63933"/>
                  </a:cubicBezTo>
                  <a:lnTo>
                    <a:pt x="20322" y="63933"/>
                  </a:lnTo>
                  <a:cubicBezTo>
                    <a:pt x="20021" y="61654"/>
                    <a:pt x="19708" y="59376"/>
                    <a:pt x="19406" y="57086"/>
                  </a:cubicBezTo>
                  <a:close/>
                  <a:moveTo>
                    <a:pt x="13633" y="57086"/>
                  </a:moveTo>
                  <a:cubicBezTo>
                    <a:pt x="13970" y="59376"/>
                    <a:pt x="14296" y="61654"/>
                    <a:pt x="14633" y="63933"/>
                  </a:cubicBezTo>
                  <a:lnTo>
                    <a:pt x="9583" y="63933"/>
                  </a:lnTo>
                  <a:cubicBezTo>
                    <a:pt x="9245" y="61654"/>
                    <a:pt x="8896" y="59376"/>
                    <a:pt x="8558" y="57086"/>
                  </a:cubicBezTo>
                  <a:close/>
                  <a:moveTo>
                    <a:pt x="9703" y="64740"/>
                  </a:moveTo>
                  <a:cubicBezTo>
                    <a:pt x="10089" y="67307"/>
                    <a:pt x="10451" y="69851"/>
                    <a:pt x="10860" y="72394"/>
                  </a:cubicBezTo>
                  <a:lnTo>
                    <a:pt x="15827" y="72394"/>
                  </a:lnTo>
                  <a:cubicBezTo>
                    <a:pt x="15441" y="69851"/>
                    <a:pt x="15091" y="67295"/>
                    <a:pt x="14730" y="64740"/>
                  </a:cubicBezTo>
                  <a:close/>
                  <a:moveTo>
                    <a:pt x="10957" y="73202"/>
                  </a:moveTo>
                  <a:cubicBezTo>
                    <a:pt x="11319" y="75480"/>
                    <a:pt x="11644" y="77758"/>
                    <a:pt x="11981" y="80048"/>
                  </a:cubicBezTo>
                  <a:lnTo>
                    <a:pt x="16899" y="80048"/>
                  </a:lnTo>
                  <a:cubicBezTo>
                    <a:pt x="16574" y="77758"/>
                    <a:pt x="16273" y="75480"/>
                    <a:pt x="15935" y="73202"/>
                  </a:cubicBezTo>
                  <a:close/>
                  <a:moveTo>
                    <a:pt x="17574" y="80048"/>
                  </a:moveTo>
                  <a:cubicBezTo>
                    <a:pt x="17237" y="77758"/>
                    <a:pt x="16935" y="75480"/>
                    <a:pt x="16598" y="73202"/>
                  </a:cubicBezTo>
                  <a:lnTo>
                    <a:pt x="21576" y="73202"/>
                  </a:lnTo>
                  <a:cubicBezTo>
                    <a:pt x="21877" y="75480"/>
                    <a:pt x="22155" y="77758"/>
                    <a:pt x="22492" y="80048"/>
                  </a:cubicBezTo>
                  <a:close/>
                  <a:moveTo>
                    <a:pt x="21480" y="72394"/>
                  </a:moveTo>
                  <a:lnTo>
                    <a:pt x="16502" y="72394"/>
                  </a:lnTo>
                  <a:cubicBezTo>
                    <a:pt x="16116" y="69851"/>
                    <a:pt x="15766" y="67295"/>
                    <a:pt x="15405" y="64740"/>
                  </a:cubicBezTo>
                  <a:lnTo>
                    <a:pt x="20431" y="64740"/>
                  </a:lnTo>
                  <a:cubicBezTo>
                    <a:pt x="20793" y="67307"/>
                    <a:pt x="21118" y="69851"/>
                    <a:pt x="21480" y="72394"/>
                  </a:cubicBezTo>
                  <a:close/>
                  <a:moveTo>
                    <a:pt x="34570" y="57086"/>
                  </a:moveTo>
                  <a:lnTo>
                    <a:pt x="29459" y="57086"/>
                  </a:lnTo>
                  <a:cubicBezTo>
                    <a:pt x="29724" y="59376"/>
                    <a:pt x="30001" y="61654"/>
                    <a:pt x="30279" y="63933"/>
                  </a:cubicBezTo>
                  <a:lnTo>
                    <a:pt x="35341" y="63933"/>
                  </a:lnTo>
                  <a:cubicBezTo>
                    <a:pt x="35076" y="61654"/>
                    <a:pt x="34799" y="59376"/>
                    <a:pt x="34570" y="57086"/>
                  </a:cubicBezTo>
                  <a:close/>
                  <a:moveTo>
                    <a:pt x="28772" y="57086"/>
                  </a:moveTo>
                  <a:cubicBezTo>
                    <a:pt x="29025" y="59376"/>
                    <a:pt x="29314" y="61654"/>
                    <a:pt x="29592" y="63933"/>
                  </a:cubicBezTo>
                  <a:lnTo>
                    <a:pt x="24565" y="63933"/>
                  </a:lnTo>
                  <a:cubicBezTo>
                    <a:pt x="24264" y="61654"/>
                    <a:pt x="23975" y="59376"/>
                    <a:pt x="23697" y="57086"/>
                  </a:cubicBezTo>
                  <a:close/>
                  <a:moveTo>
                    <a:pt x="24662" y="64740"/>
                  </a:moveTo>
                  <a:cubicBezTo>
                    <a:pt x="24999" y="67307"/>
                    <a:pt x="25301" y="69851"/>
                    <a:pt x="25638" y="72394"/>
                  </a:cubicBezTo>
                  <a:lnTo>
                    <a:pt x="30604" y="72394"/>
                  </a:lnTo>
                  <a:cubicBezTo>
                    <a:pt x="30303" y="69851"/>
                    <a:pt x="30001" y="67307"/>
                    <a:pt x="29688" y="64740"/>
                  </a:cubicBezTo>
                  <a:close/>
                  <a:moveTo>
                    <a:pt x="25734" y="73202"/>
                  </a:moveTo>
                  <a:cubicBezTo>
                    <a:pt x="26036" y="75480"/>
                    <a:pt x="26325" y="77758"/>
                    <a:pt x="26602" y="80048"/>
                  </a:cubicBezTo>
                  <a:lnTo>
                    <a:pt x="31544" y="80048"/>
                  </a:lnTo>
                  <a:cubicBezTo>
                    <a:pt x="31255" y="77758"/>
                    <a:pt x="31002" y="75480"/>
                    <a:pt x="30725" y="73202"/>
                  </a:cubicBezTo>
                  <a:close/>
                  <a:moveTo>
                    <a:pt x="32195" y="80048"/>
                  </a:moveTo>
                  <a:cubicBezTo>
                    <a:pt x="31918" y="77758"/>
                    <a:pt x="31665" y="75480"/>
                    <a:pt x="31376" y="73202"/>
                  </a:cubicBezTo>
                  <a:lnTo>
                    <a:pt x="36354" y="73202"/>
                  </a:lnTo>
                  <a:cubicBezTo>
                    <a:pt x="36631" y="75480"/>
                    <a:pt x="36860" y="77758"/>
                    <a:pt x="37113" y="80048"/>
                  </a:cubicBezTo>
                  <a:close/>
                  <a:moveTo>
                    <a:pt x="36281" y="72394"/>
                  </a:moveTo>
                  <a:lnTo>
                    <a:pt x="31279" y="72394"/>
                  </a:lnTo>
                  <a:cubicBezTo>
                    <a:pt x="30978" y="69851"/>
                    <a:pt x="30664" y="67295"/>
                    <a:pt x="30387" y="64740"/>
                  </a:cubicBezTo>
                  <a:lnTo>
                    <a:pt x="35413" y="64740"/>
                  </a:lnTo>
                  <a:cubicBezTo>
                    <a:pt x="35691" y="67307"/>
                    <a:pt x="35968" y="69851"/>
                    <a:pt x="36281" y="72394"/>
                  </a:cubicBezTo>
                  <a:close/>
                  <a:moveTo>
                    <a:pt x="44297" y="57086"/>
                  </a:moveTo>
                  <a:lnTo>
                    <a:pt x="39222" y="57086"/>
                  </a:lnTo>
                  <a:cubicBezTo>
                    <a:pt x="39451" y="59376"/>
                    <a:pt x="39704" y="61654"/>
                    <a:pt x="39958" y="63933"/>
                  </a:cubicBezTo>
                  <a:lnTo>
                    <a:pt x="44972" y="63933"/>
                  </a:lnTo>
                  <a:cubicBezTo>
                    <a:pt x="44743" y="61654"/>
                    <a:pt x="44502" y="59376"/>
                    <a:pt x="44309" y="57086"/>
                  </a:cubicBezTo>
                  <a:close/>
                  <a:moveTo>
                    <a:pt x="40030" y="64740"/>
                  </a:moveTo>
                  <a:cubicBezTo>
                    <a:pt x="40283" y="67307"/>
                    <a:pt x="40548" y="69851"/>
                    <a:pt x="40825" y="72394"/>
                  </a:cubicBezTo>
                  <a:lnTo>
                    <a:pt x="45779" y="72394"/>
                  </a:lnTo>
                  <a:cubicBezTo>
                    <a:pt x="45514" y="69851"/>
                    <a:pt x="45297" y="67295"/>
                    <a:pt x="45032" y="64740"/>
                  </a:cubicBezTo>
                  <a:close/>
                  <a:moveTo>
                    <a:pt x="40922" y="73202"/>
                  </a:moveTo>
                  <a:cubicBezTo>
                    <a:pt x="41151" y="75480"/>
                    <a:pt x="41380" y="77758"/>
                    <a:pt x="41633" y="80048"/>
                  </a:cubicBezTo>
                  <a:lnTo>
                    <a:pt x="46515" y="80048"/>
                  </a:lnTo>
                  <a:cubicBezTo>
                    <a:pt x="46310" y="77758"/>
                    <a:pt x="46081" y="75480"/>
                    <a:pt x="45852" y="73202"/>
                  </a:cubicBezTo>
                  <a:close/>
                  <a:moveTo>
                    <a:pt x="47178" y="80048"/>
                  </a:moveTo>
                  <a:lnTo>
                    <a:pt x="52132" y="80048"/>
                  </a:lnTo>
                  <a:cubicBezTo>
                    <a:pt x="51927" y="77770"/>
                    <a:pt x="51722" y="75480"/>
                    <a:pt x="51517" y="73202"/>
                  </a:cubicBezTo>
                  <a:lnTo>
                    <a:pt x="46551" y="73202"/>
                  </a:lnTo>
                  <a:cubicBezTo>
                    <a:pt x="46744" y="75480"/>
                    <a:pt x="46985" y="77758"/>
                    <a:pt x="47178" y="80048"/>
                  </a:cubicBezTo>
                  <a:close/>
                  <a:moveTo>
                    <a:pt x="51445" y="72394"/>
                  </a:moveTo>
                  <a:lnTo>
                    <a:pt x="46442" y="72394"/>
                  </a:lnTo>
                  <a:cubicBezTo>
                    <a:pt x="46189" y="69851"/>
                    <a:pt x="45948" y="67295"/>
                    <a:pt x="45731" y="64740"/>
                  </a:cubicBezTo>
                  <a:lnTo>
                    <a:pt x="50758" y="64740"/>
                  </a:lnTo>
                  <a:cubicBezTo>
                    <a:pt x="50987" y="67295"/>
                    <a:pt x="51216" y="69851"/>
                    <a:pt x="51445" y="72394"/>
                  </a:cubicBezTo>
                  <a:close/>
                </a:path>
              </a:pathLst>
            </a:custGeom>
            <a:gradFill>
              <a:gsLst>
                <a:gs pos="0">
                  <a:srgbClr val="FFFFFF">
                    <a:alpha val="25098"/>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70"/>
            <p:cNvSpPr/>
            <p:nvPr/>
          </p:nvSpPr>
          <p:spPr>
            <a:xfrm>
              <a:off x="5359798" y="2702470"/>
              <a:ext cx="724907" cy="1146302"/>
            </a:xfrm>
            <a:custGeom>
              <a:rect b="b" l="l" r="r" t="t"/>
              <a:pathLst>
                <a:path extrusionOk="0" h="80049" w="50746">
                  <a:moveTo>
                    <a:pt x="1664" y="57086"/>
                  </a:moveTo>
                  <a:lnTo>
                    <a:pt x="6786" y="57086"/>
                  </a:lnTo>
                  <a:cubicBezTo>
                    <a:pt x="6581" y="59376"/>
                    <a:pt x="6413" y="61654"/>
                    <a:pt x="6232" y="63933"/>
                  </a:cubicBezTo>
                  <a:lnTo>
                    <a:pt x="1169" y="63933"/>
                  </a:lnTo>
                  <a:cubicBezTo>
                    <a:pt x="1350" y="61654"/>
                    <a:pt x="1507" y="59376"/>
                    <a:pt x="1664" y="57086"/>
                  </a:cubicBezTo>
                  <a:close/>
                  <a:moveTo>
                    <a:pt x="39005" y="1"/>
                  </a:moveTo>
                  <a:lnTo>
                    <a:pt x="44490" y="1"/>
                  </a:lnTo>
                  <a:cubicBezTo>
                    <a:pt x="44212" y="2279"/>
                    <a:pt x="43935" y="4569"/>
                    <a:pt x="43646" y="6847"/>
                  </a:cubicBezTo>
                  <a:lnTo>
                    <a:pt x="38210" y="6847"/>
                  </a:lnTo>
                  <a:cubicBezTo>
                    <a:pt x="38463" y="4569"/>
                    <a:pt x="38728" y="2279"/>
                    <a:pt x="39005" y="1"/>
                  </a:cubicBezTo>
                  <a:close/>
                  <a:moveTo>
                    <a:pt x="45237" y="1"/>
                  </a:moveTo>
                  <a:lnTo>
                    <a:pt x="44393" y="6847"/>
                  </a:lnTo>
                  <a:lnTo>
                    <a:pt x="49854" y="6847"/>
                  </a:lnTo>
                  <a:cubicBezTo>
                    <a:pt x="50155" y="4569"/>
                    <a:pt x="50444" y="2279"/>
                    <a:pt x="50745" y="1"/>
                  </a:cubicBezTo>
                  <a:close/>
                  <a:moveTo>
                    <a:pt x="49721" y="7655"/>
                  </a:moveTo>
                  <a:cubicBezTo>
                    <a:pt x="49420" y="10210"/>
                    <a:pt x="49058" y="12765"/>
                    <a:pt x="48757" y="15309"/>
                  </a:cubicBezTo>
                  <a:lnTo>
                    <a:pt x="43345" y="15309"/>
                  </a:lnTo>
                  <a:cubicBezTo>
                    <a:pt x="43646" y="12765"/>
                    <a:pt x="43983" y="10210"/>
                    <a:pt x="44285" y="7655"/>
                  </a:cubicBezTo>
                  <a:close/>
                  <a:moveTo>
                    <a:pt x="48624" y="16104"/>
                  </a:moveTo>
                  <a:cubicBezTo>
                    <a:pt x="48323" y="18394"/>
                    <a:pt x="48045" y="20673"/>
                    <a:pt x="47732" y="22951"/>
                  </a:cubicBezTo>
                  <a:lnTo>
                    <a:pt x="42404" y="22951"/>
                  </a:lnTo>
                  <a:cubicBezTo>
                    <a:pt x="42682" y="20673"/>
                    <a:pt x="42959" y="18394"/>
                    <a:pt x="43236" y="16104"/>
                  </a:cubicBezTo>
                  <a:close/>
                  <a:moveTo>
                    <a:pt x="41681" y="22951"/>
                  </a:moveTo>
                  <a:cubicBezTo>
                    <a:pt x="41971" y="20673"/>
                    <a:pt x="42248" y="18394"/>
                    <a:pt x="42525" y="16104"/>
                  </a:cubicBezTo>
                  <a:lnTo>
                    <a:pt x="37125" y="16104"/>
                  </a:lnTo>
                  <a:cubicBezTo>
                    <a:pt x="36860" y="18394"/>
                    <a:pt x="36607" y="20673"/>
                    <a:pt x="36330" y="22951"/>
                  </a:cubicBezTo>
                  <a:close/>
                  <a:moveTo>
                    <a:pt x="37221" y="15309"/>
                  </a:moveTo>
                  <a:lnTo>
                    <a:pt x="42633" y="15309"/>
                  </a:lnTo>
                  <a:cubicBezTo>
                    <a:pt x="42935" y="12765"/>
                    <a:pt x="43248" y="10210"/>
                    <a:pt x="43550" y="7655"/>
                  </a:cubicBezTo>
                  <a:lnTo>
                    <a:pt x="38113" y="7655"/>
                  </a:lnTo>
                  <a:cubicBezTo>
                    <a:pt x="37836" y="10210"/>
                    <a:pt x="37523" y="12765"/>
                    <a:pt x="37221" y="15309"/>
                  </a:cubicBezTo>
                  <a:close/>
                  <a:moveTo>
                    <a:pt x="22589" y="1"/>
                  </a:moveTo>
                  <a:lnTo>
                    <a:pt x="28133" y="1"/>
                  </a:lnTo>
                  <a:cubicBezTo>
                    <a:pt x="27904" y="2279"/>
                    <a:pt x="27651" y="4557"/>
                    <a:pt x="27410" y="6847"/>
                  </a:cubicBezTo>
                  <a:lnTo>
                    <a:pt x="21950" y="6847"/>
                  </a:lnTo>
                  <a:cubicBezTo>
                    <a:pt x="22155" y="4557"/>
                    <a:pt x="22384" y="2279"/>
                    <a:pt x="22589" y="1"/>
                  </a:cubicBezTo>
                  <a:close/>
                  <a:moveTo>
                    <a:pt x="28868" y="1"/>
                  </a:moveTo>
                  <a:lnTo>
                    <a:pt x="34365" y="1"/>
                  </a:lnTo>
                  <a:cubicBezTo>
                    <a:pt x="34136" y="2279"/>
                    <a:pt x="33871" y="4557"/>
                    <a:pt x="33617" y="6847"/>
                  </a:cubicBezTo>
                  <a:lnTo>
                    <a:pt x="28157" y="6847"/>
                  </a:lnTo>
                  <a:cubicBezTo>
                    <a:pt x="28386" y="4557"/>
                    <a:pt x="28603" y="2279"/>
                    <a:pt x="28868" y="1"/>
                  </a:cubicBezTo>
                  <a:close/>
                  <a:moveTo>
                    <a:pt x="33521" y="7655"/>
                  </a:moveTo>
                  <a:cubicBezTo>
                    <a:pt x="33268" y="10210"/>
                    <a:pt x="32955" y="12765"/>
                    <a:pt x="32701" y="15309"/>
                  </a:cubicBezTo>
                  <a:lnTo>
                    <a:pt x="27289" y="15309"/>
                  </a:lnTo>
                  <a:cubicBezTo>
                    <a:pt x="27543" y="12765"/>
                    <a:pt x="27820" y="10210"/>
                    <a:pt x="28073" y="7655"/>
                  </a:cubicBezTo>
                  <a:close/>
                  <a:moveTo>
                    <a:pt x="32605" y="16104"/>
                  </a:moveTo>
                  <a:cubicBezTo>
                    <a:pt x="32340" y="18394"/>
                    <a:pt x="32111" y="20673"/>
                    <a:pt x="31858" y="22963"/>
                  </a:cubicBezTo>
                  <a:lnTo>
                    <a:pt x="26518" y="22963"/>
                  </a:lnTo>
                  <a:lnTo>
                    <a:pt x="27217" y="16104"/>
                  </a:lnTo>
                  <a:close/>
                  <a:moveTo>
                    <a:pt x="25783" y="22963"/>
                  </a:moveTo>
                  <a:lnTo>
                    <a:pt x="20419" y="22963"/>
                  </a:lnTo>
                  <a:cubicBezTo>
                    <a:pt x="20648" y="20673"/>
                    <a:pt x="20853" y="18394"/>
                    <a:pt x="21058" y="16104"/>
                  </a:cubicBezTo>
                  <a:lnTo>
                    <a:pt x="26494" y="16104"/>
                  </a:lnTo>
                  <a:cubicBezTo>
                    <a:pt x="26265" y="18394"/>
                    <a:pt x="26048" y="20673"/>
                    <a:pt x="25783" y="22963"/>
                  </a:cubicBezTo>
                  <a:close/>
                  <a:moveTo>
                    <a:pt x="21166" y="15309"/>
                  </a:moveTo>
                  <a:lnTo>
                    <a:pt x="26578" y="15309"/>
                  </a:lnTo>
                  <a:cubicBezTo>
                    <a:pt x="26831" y="12765"/>
                    <a:pt x="27084" y="10210"/>
                    <a:pt x="27338" y="7655"/>
                  </a:cubicBezTo>
                  <a:lnTo>
                    <a:pt x="21853" y="7655"/>
                  </a:lnTo>
                  <a:cubicBezTo>
                    <a:pt x="21648" y="10210"/>
                    <a:pt x="21395" y="12765"/>
                    <a:pt x="21166" y="15309"/>
                  </a:cubicBezTo>
                  <a:close/>
                  <a:moveTo>
                    <a:pt x="5798" y="1"/>
                  </a:moveTo>
                  <a:lnTo>
                    <a:pt x="11306" y="1"/>
                  </a:lnTo>
                  <a:cubicBezTo>
                    <a:pt x="11126" y="2279"/>
                    <a:pt x="10957" y="4569"/>
                    <a:pt x="10776" y="6847"/>
                  </a:cubicBezTo>
                  <a:lnTo>
                    <a:pt x="5316" y="6847"/>
                  </a:lnTo>
                  <a:cubicBezTo>
                    <a:pt x="5461" y="4569"/>
                    <a:pt x="5617" y="2279"/>
                    <a:pt x="5798" y="1"/>
                  </a:cubicBezTo>
                  <a:close/>
                  <a:moveTo>
                    <a:pt x="12054" y="1"/>
                  </a:moveTo>
                  <a:lnTo>
                    <a:pt x="17538" y="1"/>
                  </a:lnTo>
                  <a:cubicBezTo>
                    <a:pt x="17357" y="2279"/>
                    <a:pt x="17152" y="4569"/>
                    <a:pt x="16947" y="6847"/>
                  </a:cubicBezTo>
                  <a:lnTo>
                    <a:pt x="11511" y="6847"/>
                  </a:lnTo>
                  <a:cubicBezTo>
                    <a:pt x="11680" y="4569"/>
                    <a:pt x="11861" y="2279"/>
                    <a:pt x="12042" y="1"/>
                  </a:cubicBezTo>
                  <a:close/>
                  <a:moveTo>
                    <a:pt x="16875" y="7655"/>
                  </a:moveTo>
                  <a:cubicBezTo>
                    <a:pt x="16670" y="10210"/>
                    <a:pt x="16441" y="12765"/>
                    <a:pt x="16200" y="15309"/>
                  </a:cubicBezTo>
                  <a:lnTo>
                    <a:pt x="10848" y="15309"/>
                  </a:lnTo>
                  <a:cubicBezTo>
                    <a:pt x="11029" y="12765"/>
                    <a:pt x="11258" y="10210"/>
                    <a:pt x="11439" y="7655"/>
                  </a:cubicBezTo>
                  <a:close/>
                  <a:moveTo>
                    <a:pt x="16128" y="16104"/>
                  </a:moveTo>
                  <a:cubicBezTo>
                    <a:pt x="15923" y="18394"/>
                    <a:pt x="15742" y="20673"/>
                    <a:pt x="15537" y="22963"/>
                  </a:cubicBezTo>
                  <a:lnTo>
                    <a:pt x="10234" y="22963"/>
                  </a:lnTo>
                  <a:cubicBezTo>
                    <a:pt x="10415" y="20673"/>
                    <a:pt x="10595" y="18394"/>
                    <a:pt x="10764" y="16104"/>
                  </a:cubicBezTo>
                  <a:close/>
                  <a:moveTo>
                    <a:pt x="9498" y="22963"/>
                  </a:moveTo>
                  <a:lnTo>
                    <a:pt x="4147" y="22963"/>
                  </a:lnTo>
                  <a:cubicBezTo>
                    <a:pt x="4315" y="20673"/>
                    <a:pt x="4472" y="18394"/>
                    <a:pt x="4629" y="16104"/>
                  </a:cubicBezTo>
                  <a:lnTo>
                    <a:pt x="10041" y="16104"/>
                  </a:lnTo>
                  <a:cubicBezTo>
                    <a:pt x="9884" y="18394"/>
                    <a:pt x="9703" y="20673"/>
                    <a:pt x="9498" y="22963"/>
                  </a:cubicBezTo>
                  <a:close/>
                  <a:moveTo>
                    <a:pt x="4701" y="15309"/>
                  </a:moveTo>
                  <a:cubicBezTo>
                    <a:pt x="4882" y="12765"/>
                    <a:pt x="5063" y="10210"/>
                    <a:pt x="5232" y="7655"/>
                  </a:cubicBezTo>
                  <a:lnTo>
                    <a:pt x="10704" y="7655"/>
                  </a:lnTo>
                  <a:cubicBezTo>
                    <a:pt x="10523" y="10210"/>
                    <a:pt x="10318" y="12765"/>
                    <a:pt x="10113" y="15309"/>
                  </a:cubicBezTo>
                  <a:close/>
                  <a:moveTo>
                    <a:pt x="3737" y="28772"/>
                  </a:moveTo>
                  <a:lnTo>
                    <a:pt x="9040" y="28772"/>
                  </a:lnTo>
                  <a:lnTo>
                    <a:pt x="8510" y="35631"/>
                  </a:lnTo>
                  <a:lnTo>
                    <a:pt x="3243" y="35631"/>
                  </a:lnTo>
                  <a:cubicBezTo>
                    <a:pt x="3399" y="33341"/>
                    <a:pt x="3544" y="31063"/>
                    <a:pt x="3737" y="28772"/>
                  </a:cubicBezTo>
                  <a:close/>
                  <a:moveTo>
                    <a:pt x="9764" y="28772"/>
                  </a:moveTo>
                  <a:lnTo>
                    <a:pt x="15019" y="28772"/>
                  </a:lnTo>
                  <a:cubicBezTo>
                    <a:pt x="14838" y="31063"/>
                    <a:pt x="14633" y="33341"/>
                    <a:pt x="14428" y="35631"/>
                  </a:cubicBezTo>
                  <a:lnTo>
                    <a:pt x="9221" y="35631"/>
                  </a:lnTo>
                  <a:cubicBezTo>
                    <a:pt x="9402" y="33341"/>
                    <a:pt x="9583" y="31063"/>
                    <a:pt x="9764" y="28772"/>
                  </a:cubicBezTo>
                  <a:close/>
                  <a:moveTo>
                    <a:pt x="14356" y="36426"/>
                  </a:moveTo>
                  <a:cubicBezTo>
                    <a:pt x="14127" y="38994"/>
                    <a:pt x="13922" y="41549"/>
                    <a:pt x="13693" y="44080"/>
                  </a:cubicBezTo>
                  <a:lnTo>
                    <a:pt x="8510" y="44080"/>
                  </a:lnTo>
                  <a:cubicBezTo>
                    <a:pt x="8739" y="41549"/>
                    <a:pt x="8920" y="38982"/>
                    <a:pt x="9149" y="36426"/>
                  </a:cubicBezTo>
                  <a:close/>
                  <a:moveTo>
                    <a:pt x="13609" y="44888"/>
                  </a:moveTo>
                  <a:cubicBezTo>
                    <a:pt x="13416" y="47166"/>
                    <a:pt x="13211" y="49456"/>
                    <a:pt x="13006" y="51734"/>
                  </a:cubicBezTo>
                  <a:lnTo>
                    <a:pt x="7895" y="51734"/>
                  </a:lnTo>
                  <a:cubicBezTo>
                    <a:pt x="8088" y="49456"/>
                    <a:pt x="8269" y="47166"/>
                    <a:pt x="8450" y="44888"/>
                  </a:cubicBezTo>
                  <a:close/>
                  <a:moveTo>
                    <a:pt x="7208" y="51734"/>
                  </a:moveTo>
                  <a:lnTo>
                    <a:pt x="2073" y="51734"/>
                  </a:lnTo>
                  <a:cubicBezTo>
                    <a:pt x="2230" y="49456"/>
                    <a:pt x="2375" y="47166"/>
                    <a:pt x="2556" y="44888"/>
                  </a:cubicBezTo>
                  <a:lnTo>
                    <a:pt x="7739" y="44888"/>
                  </a:lnTo>
                  <a:cubicBezTo>
                    <a:pt x="7558" y="47166"/>
                    <a:pt x="7377" y="49456"/>
                    <a:pt x="7208" y="51734"/>
                  </a:cubicBezTo>
                  <a:close/>
                  <a:moveTo>
                    <a:pt x="2616" y="44080"/>
                  </a:moveTo>
                  <a:cubicBezTo>
                    <a:pt x="2821" y="41549"/>
                    <a:pt x="2965" y="38982"/>
                    <a:pt x="3170" y="36426"/>
                  </a:cubicBezTo>
                  <a:lnTo>
                    <a:pt x="8438" y="36426"/>
                  </a:lnTo>
                  <a:cubicBezTo>
                    <a:pt x="8233" y="38994"/>
                    <a:pt x="8028" y="41549"/>
                    <a:pt x="7823" y="44080"/>
                  </a:cubicBezTo>
                  <a:close/>
                  <a:moveTo>
                    <a:pt x="19864" y="28772"/>
                  </a:moveTo>
                  <a:lnTo>
                    <a:pt x="25204" y="28772"/>
                  </a:lnTo>
                  <a:cubicBezTo>
                    <a:pt x="24975" y="31063"/>
                    <a:pt x="24746" y="33341"/>
                    <a:pt x="24517" y="35631"/>
                  </a:cubicBezTo>
                  <a:lnTo>
                    <a:pt x="19226" y="35631"/>
                  </a:lnTo>
                  <a:cubicBezTo>
                    <a:pt x="19467" y="33341"/>
                    <a:pt x="19660" y="31063"/>
                    <a:pt x="19864" y="28772"/>
                  </a:cubicBezTo>
                  <a:close/>
                  <a:moveTo>
                    <a:pt x="25915" y="28772"/>
                  </a:moveTo>
                  <a:cubicBezTo>
                    <a:pt x="25662" y="31063"/>
                    <a:pt x="25433" y="33341"/>
                    <a:pt x="25204" y="35631"/>
                  </a:cubicBezTo>
                  <a:lnTo>
                    <a:pt x="30459" y="35631"/>
                  </a:lnTo>
                  <a:cubicBezTo>
                    <a:pt x="30688" y="33341"/>
                    <a:pt x="30954" y="31063"/>
                    <a:pt x="31207" y="28772"/>
                  </a:cubicBezTo>
                  <a:close/>
                  <a:moveTo>
                    <a:pt x="30363" y="36426"/>
                  </a:moveTo>
                  <a:cubicBezTo>
                    <a:pt x="30086" y="38994"/>
                    <a:pt x="29797" y="41549"/>
                    <a:pt x="29519" y="44080"/>
                  </a:cubicBezTo>
                  <a:lnTo>
                    <a:pt x="24336" y="44080"/>
                  </a:lnTo>
                  <a:cubicBezTo>
                    <a:pt x="24589" y="41549"/>
                    <a:pt x="24843" y="38982"/>
                    <a:pt x="25132" y="36426"/>
                  </a:cubicBezTo>
                  <a:close/>
                  <a:moveTo>
                    <a:pt x="29411" y="44888"/>
                  </a:moveTo>
                  <a:cubicBezTo>
                    <a:pt x="29158" y="47166"/>
                    <a:pt x="28905" y="49456"/>
                    <a:pt x="28676" y="51734"/>
                  </a:cubicBezTo>
                  <a:lnTo>
                    <a:pt x="23541" y="51734"/>
                  </a:lnTo>
                  <a:cubicBezTo>
                    <a:pt x="23770" y="49456"/>
                    <a:pt x="23999" y="47166"/>
                    <a:pt x="24228" y="44888"/>
                  </a:cubicBezTo>
                  <a:close/>
                  <a:moveTo>
                    <a:pt x="22854" y="51734"/>
                  </a:moveTo>
                  <a:cubicBezTo>
                    <a:pt x="23083" y="49456"/>
                    <a:pt x="23312" y="47166"/>
                    <a:pt x="23541" y="44888"/>
                  </a:cubicBezTo>
                  <a:lnTo>
                    <a:pt x="18334" y="44888"/>
                  </a:lnTo>
                  <a:cubicBezTo>
                    <a:pt x="18129" y="47166"/>
                    <a:pt x="17924" y="49456"/>
                    <a:pt x="17695" y="51734"/>
                  </a:cubicBezTo>
                  <a:close/>
                  <a:moveTo>
                    <a:pt x="18442" y="44080"/>
                  </a:moveTo>
                  <a:lnTo>
                    <a:pt x="23613" y="44080"/>
                  </a:lnTo>
                  <a:cubicBezTo>
                    <a:pt x="23902" y="41549"/>
                    <a:pt x="24155" y="38982"/>
                    <a:pt x="24409" y="36426"/>
                  </a:cubicBezTo>
                  <a:lnTo>
                    <a:pt x="19153" y="36426"/>
                  </a:lnTo>
                  <a:cubicBezTo>
                    <a:pt x="18900" y="38994"/>
                    <a:pt x="18671" y="41549"/>
                    <a:pt x="18442" y="44080"/>
                  </a:cubicBezTo>
                  <a:close/>
                  <a:moveTo>
                    <a:pt x="35642" y="28772"/>
                  </a:moveTo>
                  <a:lnTo>
                    <a:pt x="40946" y="28772"/>
                  </a:lnTo>
                  <a:cubicBezTo>
                    <a:pt x="40669" y="31063"/>
                    <a:pt x="40392" y="33341"/>
                    <a:pt x="40114" y="35631"/>
                  </a:cubicBezTo>
                  <a:lnTo>
                    <a:pt x="34847" y="35631"/>
                  </a:lnTo>
                  <a:cubicBezTo>
                    <a:pt x="35136" y="33341"/>
                    <a:pt x="35389" y="31063"/>
                    <a:pt x="35642" y="28772"/>
                  </a:cubicBezTo>
                  <a:close/>
                  <a:moveTo>
                    <a:pt x="41669" y="28772"/>
                  </a:moveTo>
                  <a:cubicBezTo>
                    <a:pt x="41380" y="31063"/>
                    <a:pt x="41103" y="33341"/>
                    <a:pt x="40825" y="35631"/>
                  </a:cubicBezTo>
                  <a:lnTo>
                    <a:pt x="46057" y="35631"/>
                  </a:lnTo>
                  <a:cubicBezTo>
                    <a:pt x="46358" y="33341"/>
                    <a:pt x="46647" y="31063"/>
                    <a:pt x="46949" y="28772"/>
                  </a:cubicBezTo>
                  <a:close/>
                  <a:moveTo>
                    <a:pt x="45936" y="36426"/>
                  </a:moveTo>
                  <a:cubicBezTo>
                    <a:pt x="45599" y="38994"/>
                    <a:pt x="45273" y="41549"/>
                    <a:pt x="44936" y="44080"/>
                  </a:cubicBezTo>
                  <a:lnTo>
                    <a:pt x="39753" y="44080"/>
                  </a:lnTo>
                  <a:cubicBezTo>
                    <a:pt x="40090" y="41549"/>
                    <a:pt x="40367" y="38982"/>
                    <a:pt x="40693" y="36426"/>
                  </a:cubicBezTo>
                  <a:close/>
                  <a:moveTo>
                    <a:pt x="44803" y="44888"/>
                  </a:moveTo>
                  <a:cubicBezTo>
                    <a:pt x="44502" y="47166"/>
                    <a:pt x="44212" y="49456"/>
                    <a:pt x="43911" y="51734"/>
                  </a:cubicBezTo>
                  <a:lnTo>
                    <a:pt x="38788" y="51734"/>
                  </a:lnTo>
                  <a:cubicBezTo>
                    <a:pt x="39066" y="49444"/>
                    <a:pt x="39343" y="47166"/>
                    <a:pt x="39632" y="44888"/>
                  </a:cubicBezTo>
                  <a:close/>
                  <a:moveTo>
                    <a:pt x="38089" y="51734"/>
                  </a:moveTo>
                  <a:cubicBezTo>
                    <a:pt x="38367" y="49444"/>
                    <a:pt x="38656" y="47166"/>
                    <a:pt x="38933" y="44888"/>
                  </a:cubicBezTo>
                  <a:lnTo>
                    <a:pt x="33750" y="44888"/>
                  </a:lnTo>
                  <a:cubicBezTo>
                    <a:pt x="33497" y="47166"/>
                    <a:pt x="33232" y="49456"/>
                    <a:pt x="32955" y="51734"/>
                  </a:cubicBezTo>
                  <a:close/>
                  <a:moveTo>
                    <a:pt x="33846" y="44080"/>
                  </a:moveTo>
                  <a:lnTo>
                    <a:pt x="39029" y="44080"/>
                  </a:lnTo>
                  <a:cubicBezTo>
                    <a:pt x="39367" y="41537"/>
                    <a:pt x="39668" y="38982"/>
                    <a:pt x="40006" y="36426"/>
                  </a:cubicBezTo>
                  <a:lnTo>
                    <a:pt x="34750" y="36426"/>
                  </a:lnTo>
                  <a:cubicBezTo>
                    <a:pt x="34449" y="38994"/>
                    <a:pt x="34160" y="41537"/>
                    <a:pt x="33846" y="44080"/>
                  </a:cubicBezTo>
                  <a:close/>
                  <a:moveTo>
                    <a:pt x="32340" y="57086"/>
                  </a:moveTo>
                  <a:lnTo>
                    <a:pt x="37426" y="57086"/>
                  </a:lnTo>
                  <a:cubicBezTo>
                    <a:pt x="37137" y="59376"/>
                    <a:pt x="36860" y="61654"/>
                    <a:pt x="36583" y="63933"/>
                  </a:cubicBezTo>
                  <a:lnTo>
                    <a:pt x="31544" y="63933"/>
                  </a:lnTo>
                  <a:cubicBezTo>
                    <a:pt x="31797" y="61654"/>
                    <a:pt x="32051" y="59376"/>
                    <a:pt x="32340" y="57086"/>
                  </a:cubicBezTo>
                  <a:close/>
                  <a:moveTo>
                    <a:pt x="38113" y="57086"/>
                  </a:moveTo>
                  <a:cubicBezTo>
                    <a:pt x="37836" y="59376"/>
                    <a:pt x="37559" y="61654"/>
                    <a:pt x="37246" y="63933"/>
                  </a:cubicBezTo>
                  <a:lnTo>
                    <a:pt x="42296" y="63933"/>
                  </a:lnTo>
                  <a:cubicBezTo>
                    <a:pt x="42585" y="61654"/>
                    <a:pt x="42887" y="59376"/>
                    <a:pt x="43200" y="57086"/>
                  </a:cubicBezTo>
                  <a:close/>
                  <a:moveTo>
                    <a:pt x="42187" y="64740"/>
                  </a:moveTo>
                  <a:cubicBezTo>
                    <a:pt x="41886" y="67307"/>
                    <a:pt x="41512" y="69851"/>
                    <a:pt x="41163" y="72394"/>
                  </a:cubicBezTo>
                  <a:lnTo>
                    <a:pt x="36209" y="72394"/>
                  </a:lnTo>
                  <a:cubicBezTo>
                    <a:pt x="36510" y="69851"/>
                    <a:pt x="36848" y="67295"/>
                    <a:pt x="37149" y="64740"/>
                  </a:cubicBezTo>
                  <a:close/>
                  <a:moveTo>
                    <a:pt x="41079" y="73190"/>
                  </a:moveTo>
                  <a:cubicBezTo>
                    <a:pt x="40777" y="75480"/>
                    <a:pt x="40476" y="77758"/>
                    <a:pt x="40163" y="80048"/>
                  </a:cubicBezTo>
                  <a:lnTo>
                    <a:pt x="35233" y="80048"/>
                  </a:lnTo>
                  <a:cubicBezTo>
                    <a:pt x="35534" y="77758"/>
                    <a:pt x="35823" y="75480"/>
                    <a:pt x="36100" y="73190"/>
                  </a:cubicBezTo>
                  <a:close/>
                  <a:moveTo>
                    <a:pt x="34570" y="80048"/>
                  </a:moveTo>
                  <a:cubicBezTo>
                    <a:pt x="34871" y="77758"/>
                    <a:pt x="35160" y="75480"/>
                    <a:pt x="35438" y="73190"/>
                  </a:cubicBezTo>
                  <a:lnTo>
                    <a:pt x="30496" y="73190"/>
                  </a:lnTo>
                  <a:cubicBezTo>
                    <a:pt x="30206" y="75480"/>
                    <a:pt x="29953" y="77758"/>
                    <a:pt x="29676" y="80048"/>
                  </a:cubicBezTo>
                  <a:close/>
                  <a:moveTo>
                    <a:pt x="30568" y="72394"/>
                  </a:moveTo>
                  <a:lnTo>
                    <a:pt x="35522" y="72394"/>
                  </a:lnTo>
                  <a:cubicBezTo>
                    <a:pt x="35847" y="69851"/>
                    <a:pt x="36185" y="67295"/>
                    <a:pt x="36486" y="64740"/>
                  </a:cubicBezTo>
                  <a:lnTo>
                    <a:pt x="31460" y="64740"/>
                  </a:lnTo>
                  <a:cubicBezTo>
                    <a:pt x="31183" y="67307"/>
                    <a:pt x="30869" y="69851"/>
                    <a:pt x="30568" y="72394"/>
                  </a:cubicBezTo>
                  <a:close/>
                  <a:moveTo>
                    <a:pt x="17177" y="57086"/>
                  </a:moveTo>
                  <a:lnTo>
                    <a:pt x="22287" y="57086"/>
                  </a:lnTo>
                  <a:cubicBezTo>
                    <a:pt x="22058" y="59376"/>
                    <a:pt x="21829" y="61654"/>
                    <a:pt x="21600" y="63933"/>
                  </a:cubicBezTo>
                  <a:lnTo>
                    <a:pt x="16538" y="63933"/>
                  </a:lnTo>
                  <a:cubicBezTo>
                    <a:pt x="16743" y="61654"/>
                    <a:pt x="16972" y="59376"/>
                    <a:pt x="17177" y="57086"/>
                  </a:cubicBezTo>
                  <a:close/>
                  <a:moveTo>
                    <a:pt x="22974" y="57086"/>
                  </a:moveTo>
                  <a:cubicBezTo>
                    <a:pt x="22745" y="59376"/>
                    <a:pt x="22516" y="61654"/>
                    <a:pt x="22287" y="63933"/>
                  </a:cubicBezTo>
                  <a:lnTo>
                    <a:pt x="27313" y="63933"/>
                  </a:lnTo>
                  <a:cubicBezTo>
                    <a:pt x="27567" y="61654"/>
                    <a:pt x="27796" y="59376"/>
                    <a:pt x="28049" y="57086"/>
                  </a:cubicBezTo>
                  <a:close/>
                  <a:moveTo>
                    <a:pt x="27217" y="64740"/>
                  </a:moveTo>
                  <a:cubicBezTo>
                    <a:pt x="26952" y="67307"/>
                    <a:pt x="26651" y="69851"/>
                    <a:pt x="26373" y="72394"/>
                  </a:cubicBezTo>
                  <a:lnTo>
                    <a:pt x="21395" y="72394"/>
                  </a:lnTo>
                  <a:cubicBezTo>
                    <a:pt x="21672" y="69851"/>
                    <a:pt x="21938" y="67295"/>
                    <a:pt x="22191" y="64740"/>
                  </a:cubicBezTo>
                  <a:close/>
                  <a:moveTo>
                    <a:pt x="26289" y="73202"/>
                  </a:moveTo>
                  <a:cubicBezTo>
                    <a:pt x="26036" y="75480"/>
                    <a:pt x="25783" y="77770"/>
                    <a:pt x="25530" y="80048"/>
                  </a:cubicBezTo>
                  <a:lnTo>
                    <a:pt x="20600" y="80048"/>
                  </a:lnTo>
                  <a:cubicBezTo>
                    <a:pt x="20853" y="77758"/>
                    <a:pt x="21082" y="75480"/>
                    <a:pt x="21311" y="73202"/>
                  </a:cubicBezTo>
                  <a:close/>
                  <a:moveTo>
                    <a:pt x="19949" y="80048"/>
                  </a:moveTo>
                  <a:cubicBezTo>
                    <a:pt x="20202" y="77758"/>
                    <a:pt x="20431" y="75480"/>
                    <a:pt x="20660" y="73202"/>
                  </a:cubicBezTo>
                  <a:lnTo>
                    <a:pt x="15682" y="73202"/>
                  </a:lnTo>
                  <a:cubicBezTo>
                    <a:pt x="15477" y="75480"/>
                    <a:pt x="15248" y="77758"/>
                    <a:pt x="15019" y="80048"/>
                  </a:cubicBezTo>
                  <a:close/>
                  <a:moveTo>
                    <a:pt x="15730" y="72394"/>
                  </a:moveTo>
                  <a:lnTo>
                    <a:pt x="20732" y="72394"/>
                  </a:lnTo>
                  <a:cubicBezTo>
                    <a:pt x="20985" y="69851"/>
                    <a:pt x="21263" y="67295"/>
                    <a:pt x="21516" y="64740"/>
                  </a:cubicBezTo>
                  <a:lnTo>
                    <a:pt x="16465" y="64740"/>
                  </a:lnTo>
                  <a:cubicBezTo>
                    <a:pt x="16236" y="67307"/>
                    <a:pt x="15983" y="69851"/>
                    <a:pt x="15730" y="72394"/>
                  </a:cubicBezTo>
                  <a:close/>
                  <a:moveTo>
                    <a:pt x="7449" y="57086"/>
                  </a:moveTo>
                  <a:lnTo>
                    <a:pt x="12536" y="57086"/>
                  </a:lnTo>
                  <a:cubicBezTo>
                    <a:pt x="12331" y="59376"/>
                    <a:pt x="12126" y="61654"/>
                    <a:pt x="11921" y="63933"/>
                  </a:cubicBezTo>
                  <a:lnTo>
                    <a:pt x="6919" y="63933"/>
                  </a:lnTo>
                  <a:cubicBezTo>
                    <a:pt x="7100" y="61654"/>
                    <a:pt x="7269" y="59376"/>
                    <a:pt x="7449" y="57086"/>
                  </a:cubicBezTo>
                  <a:close/>
                  <a:moveTo>
                    <a:pt x="11849" y="64740"/>
                  </a:moveTo>
                  <a:cubicBezTo>
                    <a:pt x="11644" y="67307"/>
                    <a:pt x="11415" y="69851"/>
                    <a:pt x="11186" y="72394"/>
                  </a:cubicBezTo>
                  <a:lnTo>
                    <a:pt x="6232" y="72394"/>
                  </a:lnTo>
                  <a:cubicBezTo>
                    <a:pt x="6437" y="69851"/>
                    <a:pt x="6666" y="67295"/>
                    <a:pt x="6847" y="64740"/>
                  </a:cubicBezTo>
                  <a:close/>
                  <a:moveTo>
                    <a:pt x="11126" y="73202"/>
                  </a:moveTo>
                  <a:cubicBezTo>
                    <a:pt x="10921" y="75480"/>
                    <a:pt x="10716" y="77758"/>
                    <a:pt x="10487" y="80048"/>
                  </a:cubicBezTo>
                  <a:lnTo>
                    <a:pt x="5617" y="80048"/>
                  </a:lnTo>
                  <a:cubicBezTo>
                    <a:pt x="5822" y="77758"/>
                    <a:pt x="6003" y="75480"/>
                    <a:pt x="6172" y="73202"/>
                  </a:cubicBezTo>
                  <a:close/>
                  <a:moveTo>
                    <a:pt x="4954" y="80048"/>
                  </a:moveTo>
                  <a:lnTo>
                    <a:pt x="0" y="80048"/>
                  </a:lnTo>
                  <a:cubicBezTo>
                    <a:pt x="181" y="77758"/>
                    <a:pt x="362" y="75480"/>
                    <a:pt x="507" y="73202"/>
                  </a:cubicBezTo>
                  <a:lnTo>
                    <a:pt x="5509" y="73202"/>
                  </a:lnTo>
                  <a:cubicBezTo>
                    <a:pt x="5340" y="75480"/>
                    <a:pt x="5159" y="77758"/>
                    <a:pt x="4954" y="80048"/>
                  </a:cubicBezTo>
                  <a:close/>
                  <a:moveTo>
                    <a:pt x="567" y="72394"/>
                  </a:moveTo>
                  <a:cubicBezTo>
                    <a:pt x="736" y="69851"/>
                    <a:pt x="940" y="67295"/>
                    <a:pt x="1121" y="64740"/>
                  </a:cubicBezTo>
                  <a:lnTo>
                    <a:pt x="6172" y="64740"/>
                  </a:lnTo>
                  <a:cubicBezTo>
                    <a:pt x="5979" y="67295"/>
                    <a:pt x="5774" y="69851"/>
                    <a:pt x="5569" y="72394"/>
                  </a:cubicBezTo>
                  <a:close/>
                </a:path>
              </a:pathLst>
            </a:custGeom>
            <a:gradFill>
              <a:gsLst>
                <a:gs pos="0">
                  <a:srgbClr val="FFFFFF">
                    <a:alpha val="25098"/>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70"/>
            <p:cNvSpPr/>
            <p:nvPr/>
          </p:nvSpPr>
          <p:spPr>
            <a:xfrm>
              <a:off x="4136678" y="2316025"/>
              <a:ext cx="824666" cy="880789"/>
            </a:xfrm>
            <a:custGeom>
              <a:rect b="b" l="l" r="r" t="t"/>
              <a:pathLst>
                <a:path extrusionOk="0" h="61509" w="57725">
                  <a:moveTo>
                    <a:pt x="37945" y="1049"/>
                  </a:moveTo>
                  <a:lnTo>
                    <a:pt x="33907" y="8052"/>
                  </a:lnTo>
                  <a:lnTo>
                    <a:pt x="31291" y="8052"/>
                  </a:lnTo>
                  <a:lnTo>
                    <a:pt x="31291" y="7304"/>
                  </a:lnTo>
                  <a:lnTo>
                    <a:pt x="35498" y="0"/>
                  </a:lnTo>
                  <a:lnTo>
                    <a:pt x="37957" y="0"/>
                  </a:lnTo>
                  <a:lnTo>
                    <a:pt x="37945" y="1049"/>
                  </a:lnTo>
                  <a:close/>
                  <a:moveTo>
                    <a:pt x="33364" y="8992"/>
                  </a:moveTo>
                  <a:lnTo>
                    <a:pt x="31327" y="12524"/>
                  </a:lnTo>
                  <a:lnTo>
                    <a:pt x="31291" y="8992"/>
                  </a:lnTo>
                  <a:close/>
                  <a:moveTo>
                    <a:pt x="30472" y="14006"/>
                  </a:moveTo>
                  <a:lnTo>
                    <a:pt x="28169" y="17984"/>
                  </a:lnTo>
                  <a:lnTo>
                    <a:pt x="25120" y="17984"/>
                  </a:lnTo>
                  <a:lnTo>
                    <a:pt x="30315" y="8992"/>
                  </a:lnTo>
                  <a:lnTo>
                    <a:pt x="30423" y="8992"/>
                  </a:lnTo>
                  <a:close/>
                  <a:moveTo>
                    <a:pt x="27627" y="18924"/>
                  </a:moveTo>
                  <a:lnTo>
                    <a:pt x="24059" y="25107"/>
                  </a:lnTo>
                  <a:lnTo>
                    <a:pt x="23963" y="19997"/>
                  </a:lnTo>
                  <a:lnTo>
                    <a:pt x="24577" y="18936"/>
                  </a:lnTo>
                  <a:close/>
                  <a:moveTo>
                    <a:pt x="18611" y="34545"/>
                  </a:moveTo>
                  <a:lnTo>
                    <a:pt x="13970" y="42585"/>
                  </a:lnTo>
                  <a:lnTo>
                    <a:pt x="12705" y="42585"/>
                  </a:lnTo>
                  <a:cubicBezTo>
                    <a:pt x="12681" y="41597"/>
                    <a:pt x="12657" y="40620"/>
                    <a:pt x="12620" y="39632"/>
                  </a:cubicBezTo>
                  <a:lnTo>
                    <a:pt x="15561" y="34545"/>
                  </a:lnTo>
                  <a:close/>
                  <a:moveTo>
                    <a:pt x="13428" y="43525"/>
                  </a:moveTo>
                  <a:lnTo>
                    <a:pt x="12777" y="44634"/>
                  </a:lnTo>
                  <a:lnTo>
                    <a:pt x="12741" y="43525"/>
                  </a:lnTo>
                  <a:close/>
                  <a:moveTo>
                    <a:pt x="12006" y="45984"/>
                  </a:moveTo>
                  <a:lnTo>
                    <a:pt x="8233" y="52517"/>
                  </a:lnTo>
                  <a:lnTo>
                    <a:pt x="5943" y="52517"/>
                  </a:lnTo>
                  <a:lnTo>
                    <a:pt x="5895" y="51288"/>
                  </a:lnTo>
                  <a:lnTo>
                    <a:pt x="10378" y="43525"/>
                  </a:lnTo>
                  <a:lnTo>
                    <a:pt x="11921" y="43525"/>
                  </a:lnTo>
                  <a:close/>
                  <a:moveTo>
                    <a:pt x="7691" y="53469"/>
                  </a:moveTo>
                  <a:lnTo>
                    <a:pt x="6111" y="56205"/>
                  </a:lnTo>
                  <a:cubicBezTo>
                    <a:pt x="6063" y="55289"/>
                    <a:pt x="6027" y="54385"/>
                    <a:pt x="5991" y="53469"/>
                  </a:cubicBezTo>
                  <a:close/>
                  <a:moveTo>
                    <a:pt x="0" y="61497"/>
                  </a:moveTo>
                  <a:lnTo>
                    <a:pt x="651" y="60376"/>
                  </a:lnTo>
                  <a:lnTo>
                    <a:pt x="712" y="61497"/>
                  </a:lnTo>
                  <a:close/>
                  <a:moveTo>
                    <a:pt x="10921" y="42573"/>
                  </a:moveTo>
                  <a:lnTo>
                    <a:pt x="11837" y="40994"/>
                  </a:lnTo>
                  <a:cubicBezTo>
                    <a:pt x="11861" y="41524"/>
                    <a:pt x="11873" y="42055"/>
                    <a:pt x="11897" y="42573"/>
                  </a:cubicBezTo>
                  <a:close/>
                  <a:moveTo>
                    <a:pt x="57592" y="10776"/>
                  </a:moveTo>
                  <a:lnTo>
                    <a:pt x="53433" y="17984"/>
                  </a:lnTo>
                  <a:lnTo>
                    <a:pt x="50842" y="17984"/>
                  </a:lnTo>
                  <a:cubicBezTo>
                    <a:pt x="50842" y="17707"/>
                    <a:pt x="50854" y="17429"/>
                    <a:pt x="50866" y="17152"/>
                  </a:cubicBezTo>
                  <a:lnTo>
                    <a:pt x="55567" y="8992"/>
                  </a:lnTo>
                  <a:lnTo>
                    <a:pt x="57640" y="8992"/>
                  </a:lnTo>
                  <a:cubicBezTo>
                    <a:pt x="57616" y="9595"/>
                    <a:pt x="57604" y="10185"/>
                    <a:pt x="57592" y="10776"/>
                  </a:cubicBezTo>
                  <a:close/>
                  <a:moveTo>
                    <a:pt x="52891" y="18924"/>
                  </a:moveTo>
                  <a:lnTo>
                    <a:pt x="50782" y="22564"/>
                  </a:lnTo>
                  <a:cubicBezTo>
                    <a:pt x="50806" y="21359"/>
                    <a:pt x="50830" y="20141"/>
                    <a:pt x="50854" y="18924"/>
                  </a:cubicBezTo>
                  <a:close/>
                  <a:moveTo>
                    <a:pt x="49878" y="24143"/>
                  </a:moveTo>
                  <a:lnTo>
                    <a:pt x="48238" y="26976"/>
                  </a:lnTo>
                  <a:lnTo>
                    <a:pt x="45189" y="26976"/>
                  </a:lnTo>
                  <a:lnTo>
                    <a:pt x="49829" y="18936"/>
                  </a:lnTo>
                  <a:lnTo>
                    <a:pt x="49950" y="18936"/>
                  </a:lnTo>
                  <a:cubicBezTo>
                    <a:pt x="49914" y="20672"/>
                    <a:pt x="49902" y="22407"/>
                    <a:pt x="49866" y="24143"/>
                  </a:cubicBezTo>
                  <a:close/>
                  <a:moveTo>
                    <a:pt x="43875" y="34533"/>
                  </a:moveTo>
                  <a:lnTo>
                    <a:pt x="43284" y="35546"/>
                  </a:lnTo>
                  <a:lnTo>
                    <a:pt x="43297" y="34533"/>
                  </a:lnTo>
                  <a:close/>
                  <a:moveTo>
                    <a:pt x="37909" y="44851"/>
                  </a:moveTo>
                  <a:lnTo>
                    <a:pt x="33485" y="52517"/>
                  </a:lnTo>
                  <a:lnTo>
                    <a:pt x="31653" y="52517"/>
                  </a:lnTo>
                  <a:lnTo>
                    <a:pt x="31629" y="50456"/>
                  </a:lnTo>
                  <a:lnTo>
                    <a:pt x="35630" y="43525"/>
                  </a:lnTo>
                  <a:lnTo>
                    <a:pt x="37909" y="43525"/>
                  </a:lnTo>
                  <a:cubicBezTo>
                    <a:pt x="37909" y="43971"/>
                    <a:pt x="37909" y="44405"/>
                    <a:pt x="37921" y="44851"/>
                  </a:cubicBezTo>
                  <a:close/>
                  <a:moveTo>
                    <a:pt x="32943" y="53469"/>
                  </a:moveTo>
                  <a:lnTo>
                    <a:pt x="31665" y="55663"/>
                  </a:lnTo>
                  <a:lnTo>
                    <a:pt x="31641" y="53469"/>
                  </a:lnTo>
                  <a:close/>
                  <a:moveTo>
                    <a:pt x="30857" y="57061"/>
                  </a:moveTo>
                  <a:lnTo>
                    <a:pt x="28302" y="61497"/>
                  </a:lnTo>
                  <a:lnTo>
                    <a:pt x="25252" y="61497"/>
                  </a:lnTo>
                  <a:lnTo>
                    <a:pt x="29893" y="53469"/>
                  </a:lnTo>
                  <a:lnTo>
                    <a:pt x="30833" y="53469"/>
                  </a:lnTo>
                  <a:lnTo>
                    <a:pt x="30857" y="57061"/>
                  </a:lnTo>
                  <a:close/>
                  <a:moveTo>
                    <a:pt x="30435" y="52517"/>
                  </a:moveTo>
                  <a:lnTo>
                    <a:pt x="30821" y="51842"/>
                  </a:lnTo>
                  <a:lnTo>
                    <a:pt x="30821" y="52517"/>
                  </a:lnTo>
                  <a:close/>
                  <a:moveTo>
                    <a:pt x="36173" y="42573"/>
                  </a:moveTo>
                  <a:lnTo>
                    <a:pt x="37921" y="39560"/>
                  </a:lnTo>
                  <a:cubicBezTo>
                    <a:pt x="37921" y="40572"/>
                    <a:pt x="37921" y="41585"/>
                    <a:pt x="37921" y="42573"/>
                  </a:cubicBezTo>
                  <a:close/>
                  <a:moveTo>
                    <a:pt x="56109" y="8040"/>
                  </a:moveTo>
                  <a:lnTo>
                    <a:pt x="57725" y="5255"/>
                  </a:lnTo>
                  <a:cubicBezTo>
                    <a:pt x="57700" y="6183"/>
                    <a:pt x="57676" y="7112"/>
                    <a:pt x="57664" y="8040"/>
                  </a:cubicBezTo>
                  <a:close/>
                  <a:moveTo>
                    <a:pt x="54337" y="0"/>
                  </a:moveTo>
                  <a:lnTo>
                    <a:pt x="51083" y="5641"/>
                  </a:lnTo>
                  <a:cubicBezTo>
                    <a:pt x="51119" y="3761"/>
                    <a:pt x="51143" y="1892"/>
                    <a:pt x="51179" y="0"/>
                  </a:cubicBezTo>
                  <a:close/>
                  <a:moveTo>
                    <a:pt x="50155" y="7232"/>
                  </a:moveTo>
                  <a:lnTo>
                    <a:pt x="49697" y="8040"/>
                  </a:lnTo>
                  <a:lnTo>
                    <a:pt x="43501" y="8040"/>
                  </a:lnTo>
                  <a:cubicBezTo>
                    <a:pt x="43501" y="6316"/>
                    <a:pt x="43513" y="4592"/>
                    <a:pt x="43526" y="2869"/>
                  </a:cubicBezTo>
                  <a:lnTo>
                    <a:pt x="45189" y="0"/>
                  </a:lnTo>
                  <a:lnTo>
                    <a:pt x="50263" y="0"/>
                  </a:lnTo>
                  <a:cubicBezTo>
                    <a:pt x="50215" y="2411"/>
                    <a:pt x="50191" y="4833"/>
                    <a:pt x="50155" y="7232"/>
                  </a:cubicBezTo>
                  <a:close/>
                  <a:moveTo>
                    <a:pt x="49142" y="8980"/>
                  </a:moveTo>
                  <a:lnTo>
                    <a:pt x="43959" y="17972"/>
                  </a:lnTo>
                  <a:lnTo>
                    <a:pt x="43393" y="17972"/>
                  </a:lnTo>
                  <a:cubicBezTo>
                    <a:pt x="43429" y="14982"/>
                    <a:pt x="43477" y="11993"/>
                    <a:pt x="43501" y="8980"/>
                  </a:cubicBezTo>
                  <a:close/>
                  <a:moveTo>
                    <a:pt x="43405" y="18924"/>
                  </a:moveTo>
                  <a:lnTo>
                    <a:pt x="43405" y="18936"/>
                  </a:lnTo>
                  <a:close/>
                  <a:moveTo>
                    <a:pt x="34389" y="34545"/>
                  </a:moveTo>
                  <a:lnTo>
                    <a:pt x="31556" y="39451"/>
                  </a:lnTo>
                  <a:cubicBezTo>
                    <a:pt x="31556" y="37812"/>
                    <a:pt x="31532" y="36185"/>
                    <a:pt x="31520" y="34545"/>
                  </a:cubicBezTo>
                  <a:close/>
                  <a:moveTo>
                    <a:pt x="30713" y="40898"/>
                  </a:moveTo>
                  <a:lnTo>
                    <a:pt x="29748" y="42585"/>
                  </a:lnTo>
                  <a:lnTo>
                    <a:pt x="24373" y="42585"/>
                  </a:lnTo>
                  <a:cubicBezTo>
                    <a:pt x="24336" y="40476"/>
                    <a:pt x="24300" y="38366"/>
                    <a:pt x="24252" y="36257"/>
                  </a:cubicBezTo>
                  <a:lnTo>
                    <a:pt x="25240" y="34545"/>
                  </a:lnTo>
                  <a:lnTo>
                    <a:pt x="30652" y="34545"/>
                  </a:lnTo>
                  <a:close/>
                  <a:moveTo>
                    <a:pt x="29194" y="43525"/>
                  </a:moveTo>
                  <a:lnTo>
                    <a:pt x="24541" y="51601"/>
                  </a:lnTo>
                  <a:cubicBezTo>
                    <a:pt x="24493" y="48913"/>
                    <a:pt x="24445" y="46225"/>
                    <a:pt x="24373" y="43525"/>
                  </a:cubicBezTo>
                  <a:close/>
                  <a:moveTo>
                    <a:pt x="19491" y="60340"/>
                  </a:moveTo>
                  <a:lnTo>
                    <a:pt x="18816" y="61509"/>
                  </a:lnTo>
                  <a:lnTo>
                    <a:pt x="13368" y="61509"/>
                  </a:lnTo>
                  <a:cubicBezTo>
                    <a:pt x="13295" y="59496"/>
                    <a:pt x="13235" y="57483"/>
                    <a:pt x="13163" y="55458"/>
                  </a:cubicBezTo>
                  <a:lnTo>
                    <a:pt x="14320" y="53469"/>
                  </a:lnTo>
                  <a:lnTo>
                    <a:pt x="19322" y="53469"/>
                  </a:lnTo>
                  <a:cubicBezTo>
                    <a:pt x="19382" y="55759"/>
                    <a:pt x="19431" y="58050"/>
                    <a:pt x="19491" y="60340"/>
                  </a:cubicBezTo>
                  <a:close/>
                  <a:moveTo>
                    <a:pt x="9679" y="61509"/>
                  </a:moveTo>
                  <a:lnTo>
                    <a:pt x="12391" y="56820"/>
                  </a:lnTo>
                  <a:cubicBezTo>
                    <a:pt x="12440" y="58387"/>
                    <a:pt x="12500" y="59942"/>
                    <a:pt x="12560" y="61509"/>
                  </a:cubicBezTo>
                  <a:close/>
                  <a:moveTo>
                    <a:pt x="14862" y="52517"/>
                  </a:moveTo>
                  <a:lnTo>
                    <a:pt x="19105" y="45164"/>
                  </a:lnTo>
                  <a:cubicBezTo>
                    <a:pt x="19165" y="47623"/>
                    <a:pt x="19238" y="50070"/>
                    <a:pt x="19298" y="52517"/>
                  </a:cubicBezTo>
                  <a:close/>
                  <a:moveTo>
                    <a:pt x="29616" y="26976"/>
                  </a:moveTo>
                  <a:lnTo>
                    <a:pt x="30580" y="25288"/>
                  </a:lnTo>
                  <a:cubicBezTo>
                    <a:pt x="30592" y="25855"/>
                    <a:pt x="30604" y="26409"/>
                    <a:pt x="30604" y="26976"/>
                  </a:cubicBezTo>
                  <a:close/>
                  <a:moveTo>
                    <a:pt x="31424" y="23854"/>
                  </a:moveTo>
                  <a:lnTo>
                    <a:pt x="34256" y="18936"/>
                  </a:lnTo>
                  <a:lnTo>
                    <a:pt x="37933" y="18936"/>
                  </a:lnTo>
                  <a:lnTo>
                    <a:pt x="37933" y="26976"/>
                  </a:lnTo>
                  <a:lnTo>
                    <a:pt x="31460" y="26976"/>
                  </a:lnTo>
                  <a:lnTo>
                    <a:pt x="31424" y="23854"/>
                  </a:lnTo>
                  <a:close/>
                  <a:moveTo>
                    <a:pt x="34811" y="17984"/>
                  </a:moveTo>
                  <a:lnTo>
                    <a:pt x="37933" y="12560"/>
                  </a:lnTo>
                  <a:lnTo>
                    <a:pt x="37933" y="17984"/>
                  </a:ln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70"/>
            <p:cNvSpPr/>
            <p:nvPr/>
          </p:nvSpPr>
          <p:spPr>
            <a:xfrm>
              <a:off x="4111877" y="3039054"/>
              <a:ext cx="939012" cy="866813"/>
            </a:xfrm>
            <a:custGeom>
              <a:rect b="b" l="l" r="r" t="t"/>
              <a:pathLst>
                <a:path extrusionOk="0" h="60533" w="65729">
                  <a:moveTo>
                    <a:pt x="33196" y="48"/>
                  </a:moveTo>
                  <a:cubicBezTo>
                    <a:pt x="37210" y="84"/>
                    <a:pt x="55615" y="12198"/>
                    <a:pt x="65728" y="19069"/>
                  </a:cubicBezTo>
                  <a:lnTo>
                    <a:pt x="64053" y="60533"/>
                  </a:lnTo>
                  <a:lnTo>
                    <a:pt x="1302" y="60533"/>
                  </a:lnTo>
                  <a:lnTo>
                    <a:pt x="1" y="19237"/>
                  </a:lnTo>
                  <a:cubicBezTo>
                    <a:pt x="9740" y="12090"/>
                    <a:pt x="27290" y="0"/>
                    <a:pt x="33196" y="4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70"/>
            <p:cNvSpPr/>
            <p:nvPr/>
          </p:nvSpPr>
          <p:spPr>
            <a:xfrm>
              <a:off x="4015960" y="3038696"/>
              <a:ext cx="1130586" cy="867191"/>
            </a:xfrm>
            <a:custGeom>
              <a:rect b="b" l="l" r="r" t="t"/>
              <a:pathLst>
                <a:path extrusionOk="0" h="60558" w="79145">
                  <a:moveTo>
                    <a:pt x="39910" y="73"/>
                  </a:moveTo>
                  <a:cubicBezTo>
                    <a:pt x="45515" y="122"/>
                    <a:pt x="79144" y="23686"/>
                    <a:pt x="79144" y="23698"/>
                  </a:cubicBezTo>
                  <a:cubicBezTo>
                    <a:pt x="78722" y="35896"/>
                    <a:pt x="78312" y="46901"/>
                    <a:pt x="77939" y="60558"/>
                  </a:cubicBezTo>
                  <a:lnTo>
                    <a:pt x="1809" y="60558"/>
                  </a:lnTo>
                  <a:cubicBezTo>
                    <a:pt x="1134" y="47034"/>
                    <a:pt x="592" y="36270"/>
                    <a:pt x="13" y="24397"/>
                  </a:cubicBezTo>
                  <a:cubicBezTo>
                    <a:pt x="1" y="24144"/>
                    <a:pt x="31557" y="1"/>
                    <a:pt x="39910" y="73"/>
                  </a:cubicBezTo>
                  <a:close/>
                </a:path>
              </a:pathLst>
            </a:custGeom>
            <a:gradFill>
              <a:gsLst>
                <a:gs pos="0">
                  <a:srgbClr val="000000">
                    <a:alpha val="14509"/>
                    <a:alpha val="14510"/>
                  </a:srgbClr>
                </a:gs>
                <a:gs pos="100000">
                  <a:schemeClr val="dk2">
                    <a:alpha val="14510"/>
                  </a:scheme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70"/>
            <p:cNvSpPr/>
            <p:nvPr/>
          </p:nvSpPr>
          <p:spPr>
            <a:xfrm>
              <a:off x="3930729" y="2955685"/>
              <a:ext cx="1297351" cy="519890"/>
            </a:xfrm>
            <a:custGeom>
              <a:rect b="b" l="l" r="r" t="t"/>
              <a:pathLst>
                <a:path extrusionOk="0" h="36306" w="90812">
                  <a:moveTo>
                    <a:pt x="0" y="30387"/>
                  </a:moveTo>
                  <a:lnTo>
                    <a:pt x="45297" y="0"/>
                  </a:lnTo>
                  <a:lnTo>
                    <a:pt x="90811" y="30628"/>
                  </a:lnTo>
                  <a:lnTo>
                    <a:pt x="88232" y="36040"/>
                  </a:lnTo>
                  <a:lnTo>
                    <a:pt x="45370" y="8365"/>
                  </a:lnTo>
                  <a:lnTo>
                    <a:pt x="3062" y="36305"/>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70"/>
            <p:cNvSpPr/>
            <p:nvPr/>
          </p:nvSpPr>
          <p:spPr>
            <a:xfrm>
              <a:off x="4494674" y="3201640"/>
              <a:ext cx="163776" cy="169158"/>
            </a:xfrm>
            <a:custGeom>
              <a:rect b="b" l="l" r="r" t="t"/>
              <a:pathLst>
                <a:path extrusionOk="0" h="11813" w="11464">
                  <a:moveTo>
                    <a:pt x="5714" y="0"/>
                  </a:moveTo>
                  <a:cubicBezTo>
                    <a:pt x="2556" y="0"/>
                    <a:pt x="1" y="2640"/>
                    <a:pt x="73" y="5907"/>
                  </a:cubicBezTo>
                  <a:cubicBezTo>
                    <a:pt x="133" y="9161"/>
                    <a:pt x="2713" y="11813"/>
                    <a:pt x="5822" y="11813"/>
                  </a:cubicBezTo>
                  <a:cubicBezTo>
                    <a:pt x="8932" y="11813"/>
                    <a:pt x="11451" y="9161"/>
                    <a:pt x="11451" y="5907"/>
                  </a:cubicBezTo>
                  <a:cubicBezTo>
                    <a:pt x="11463" y="2640"/>
                    <a:pt x="8884" y="0"/>
                    <a:pt x="57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70"/>
            <p:cNvSpPr/>
            <p:nvPr/>
          </p:nvSpPr>
          <p:spPr>
            <a:xfrm>
              <a:off x="4494674" y="3201640"/>
              <a:ext cx="163776" cy="169158"/>
            </a:xfrm>
            <a:custGeom>
              <a:rect b="b" l="l" r="r" t="t"/>
              <a:pathLst>
                <a:path extrusionOk="0" h="11813" w="11464">
                  <a:moveTo>
                    <a:pt x="5714" y="0"/>
                  </a:moveTo>
                  <a:cubicBezTo>
                    <a:pt x="2556" y="0"/>
                    <a:pt x="1" y="2640"/>
                    <a:pt x="73" y="5907"/>
                  </a:cubicBezTo>
                  <a:cubicBezTo>
                    <a:pt x="133" y="9161"/>
                    <a:pt x="2713" y="11813"/>
                    <a:pt x="5822" y="11813"/>
                  </a:cubicBezTo>
                  <a:cubicBezTo>
                    <a:pt x="8932" y="11813"/>
                    <a:pt x="11451" y="9161"/>
                    <a:pt x="11451" y="5907"/>
                  </a:cubicBezTo>
                  <a:cubicBezTo>
                    <a:pt x="11463" y="2640"/>
                    <a:pt x="8884" y="0"/>
                    <a:pt x="57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70"/>
            <p:cNvSpPr/>
            <p:nvPr/>
          </p:nvSpPr>
          <p:spPr>
            <a:xfrm>
              <a:off x="4509317" y="3215960"/>
              <a:ext cx="135018" cy="140519"/>
            </a:xfrm>
            <a:custGeom>
              <a:rect b="b" l="l" r="r" t="t"/>
              <a:pathLst>
                <a:path extrusionOk="0" h="9813" w="9451">
                  <a:moveTo>
                    <a:pt x="9450" y="5160"/>
                  </a:moveTo>
                  <a:lnTo>
                    <a:pt x="8835" y="5160"/>
                  </a:lnTo>
                  <a:cubicBezTo>
                    <a:pt x="8835" y="4991"/>
                    <a:pt x="8835" y="4822"/>
                    <a:pt x="8835" y="4654"/>
                  </a:cubicBezTo>
                  <a:lnTo>
                    <a:pt x="9450" y="4654"/>
                  </a:lnTo>
                  <a:close/>
                  <a:moveTo>
                    <a:pt x="5014" y="9162"/>
                  </a:moveTo>
                  <a:lnTo>
                    <a:pt x="5014" y="9812"/>
                  </a:lnTo>
                  <a:lnTo>
                    <a:pt x="4532" y="9812"/>
                  </a:lnTo>
                  <a:lnTo>
                    <a:pt x="4532" y="9162"/>
                  </a:lnTo>
                  <a:close/>
                  <a:moveTo>
                    <a:pt x="4942" y="1"/>
                  </a:moveTo>
                  <a:lnTo>
                    <a:pt x="4942" y="652"/>
                  </a:lnTo>
                  <a:lnTo>
                    <a:pt x="4448" y="652"/>
                  </a:lnTo>
                  <a:cubicBezTo>
                    <a:pt x="4448" y="435"/>
                    <a:pt x="4448" y="230"/>
                    <a:pt x="4424" y="1"/>
                  </a:cubicBezTo>
                  <a:close/>
                  <a:moveTo>
                    <a:pt x="639" y="5160"/>
                  </a:moveTo>
                  <a:lnTo>
                    <a:pt x="24" y="5160"/>
                  </a:lnTo>
                  <a:cubicBezTo>
                    <a:pt x="0" y="4991"/>
                    <a:pt x="24" y="4822"/>
                    <a:pt x="0" y="4654"/>
                  </a:cubicBezTo>
                  <a:lnTo>
                    <a:pt x="627" y="4654"/>
                  </a:lnTo>
                  <a:cubicBezTo>
                    <a:pt x="615" y="4822"/>
                    <a:pt x="627" y="4991"/>
                    <a:pt x="639" y="516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70"/>
            <p:cNvSpPr/>
            <p:nvPr/>
          </p:nvSpPr>
          <p:spPr>
            <a:xfrm>
              <a:off x="4516031" y="3223735"/>
              <a:ext cx="121232" cy="124982"/>
            </a:xfrm>
            <a:custGeom>
              <a:rect b="b" l="l" r="r" t="t"/>
              <a:pathLst>
                <a:path extrusionOk="0" h="8728" w="8486">
                  <a:moveTo>
                    <a:pt x="8233" y="7040"/>
                  </a:moveTo>
                  <a:cubicBezTo>
                    <a:pt x="8052" y="6943"/>
                    <a:pt x="7871" y="6835"/>
                    <a:pt x="7702" y="6714"/>
                  </a:cubicBezTo>
                  <a:cubicBezTo>
                    <a:pt x="7775" y="6569"/>
                    <a:pt x="7859" y="6425"/>
                    <a:pt x="7931" y="6268"/>
                  </a:cubicBezTo>
                  <a:cubicBezTo>
                    <a:pt x="8112" y="6377"/>
                    <a:pt x="8293" y="6497"/>
                    <a:pt x="8486" y="6594"/>
                  </a:cubicBezTo>
                  <a:cubicBezTo>
                    <a:pt x="8401" y="6738"/>
                    <a:pt x="8329" y="6883"/>
                    <a:pt x="8233" y="7028"/>
                  </a:cubicBezTo>
                  <a:close/>
                  <a:moveTo>
                    <a:pt x="2471" y="8173"/>
                  </a:moveTo>
                  <a:cubicBezTo>
                    <a:pt x="2375" y="8365"/>
                    <a:pt x="2278" y="8546"/>
                    <a:pt x="2170" y="8727"/>
                  </a:cubicBezTo>
                  <a:cubicBezTo>
                    <a:pt x="2013" y="8655"/>
                    <a:pt x="1869" y="8570"/>
                    <a:pt x="1736" y="8474"/>
                  </a:cubicBezTo>
                  <a:cubicBezTo>
                    <a:pt x="1844" y="8293"/>
                    <a:pt x="1929" y="8124"/>
                    <a:pt x="2037" y="7932"/>
                  </a:cubicBezTo>
                  <a:cubicBezTo>
                    <a:pt x="2182" y="8016"/>
                    <a:pt x="2314" y="8100"/>
                    <a:pt x="2471" y="8173"/>
                  </a:cubicBezTo>
                  <a:close/>
                  <a:moveTo>
                    <a:pt x="6835" y="253"/>
                  </a:moveTo>
                  <a:cubicBezTo>
                    <a:pt x="6714" y="446"/>
                    <a:pt x="6618" y="627"/>
                    <a:pt x="6521" y="796"/>
                  </a:cubicBezTo>
                  <a:cubicBezTo>
                    <a:pt x="6352" y="724"/>
                    <a:pt x="6232" y="651"/>
                    <a:pt x="6063" y="555"/>
                  </a:cubicBezTo>
                  <a:cubicBezTo>
                    <a:pt x="6184" y="374"/>
                    <a:pt x="6280" y="181"/>
                    <a:pt x="6389" y="0"/>
                  </a:cubicBezTo>
                  <a:cubicBezTo>
                    <a:pt x="6533" y="85"/>
                    <a:pt x="6678" y="169"/>
                    <a:pt x="6835" y="253"/>
                  </a:cubicBezTo>
                  <a:close/>
                  <a:moveTo>
                    <a:pt x="567" y="2459"/>
                  </a:moveTo>
                  <a:cubicBezTo>
                    <a:pt x="374" y="2351"/>
                    <a:pt x="169" y="2242"/>
                    <a:pt x="0" y="2134"/>
                  </a:cubicBezTo>
                  <a:lnTo>
                    <a:pt x="265" y="1700"/>
                  </a:lnTo>
                  <a:cubicBezTo>
                    <a:pt x="434" y="1808"/>
                    <a:pt x="615" y="1917"/>
                    <a:pt x="796" y="2013"/>
                  </a:cubicBezTo>
                  <a:cubicBezTo>
                    <a:pt x="711" y="2170"/>
                    <a:pt x="639" y="2303"/>
                    <a:pt x="567" y="245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70"/>
            <p:cNvSpPr/>
            <p:nvPr/>
          </p:nvSpPr>
          <p:spPr>
            <a:xfrm>
              <a:off x="4516888" y="3223563"/>
              <a:ext cx="120546" cy="125154"/>
            </a:xfrm>
            <a:custGeom>
              <a:rect b="b" l="l" r="r" t="t"/>
              <a:pathLst>
                <a:path extrusionOk="0" h="8740" w="8438">
                  <a:moveTo>
                    <a:pt x="6377" y="8739"/>
                  </a:moveTo>
                  <a:cubicBezTo>
                    <a:pt x="6268" y="8558"/>
                    <a:pt x="6160" y="8377"/>
                    <a:pt x="6063" y="8185"/>
                  </a:cubicBezTo>
                  <a:cubicBezTo>
                    <a:pt x="6208" y="8112"/>
                    <a:pt x="6329" y="8040"/>
                    <a:pt x="6485" y="7944"/>
                  </a:cubicBezTo>
                  <a:cubicBezTo>
                    <a:pt x="6582" y="8124"/>
                    <a:pt x="6690" y="8305"/>
                    <a:pt x="6811" y="8486"/>
                  </a:cubicBezTo>
                  <a:cubicBezTo>
                    <a:pt x="6630" y="8582"/>
                    <a:pt x="6509" y="8667"/>
                    <a:pt x="6377" y="8739"/>
                  </a:cubicBezTo>
                  <a:close/>
                  <a:moveTo>
                    <a:pt x="784" y="6726"/>
                  </a:moveTo>
                  <a:cubicBezTo>
                    <a:pt x="615" y="6847"/>
                    <a:pt x="446" y="6943"/>
                    <a:pt x="278" y="7052"/>
                  </a:cubicBezTo>
                  <a:cubicBezTo>
                    <a:pt x="181" y="6895"/>
                    <a:pt x="109" y="6750"/>
                    <a:pt x="0" y="6606"/>
                  </a:cubicBezTo>
                  <a:cubicBezTo>
                    <a:pt x="181" y="6509"/>
                    <a:pt x="362" y="6401"/>
                    <a:pt x="555" y="6280"/>
                  </a:cubicBezTo>
                  <a:cubicBezTo>
                    <a:pt x="627" y="6437"/>
                    <a:pt x="712" y="6581"/>
                    <a:pt x="784" y="6738"/>
                  </a:cubicBezTo>
                  <a:close/>
                  <a:moveTo>
                    <a:pt x="8438" y="2146"/>
                  </a:moveTo>
                  <a:cubicBezTo>
                    <a:pt x="8233" y="2254"/>
                    <a:pt x="8040" y="2363"/>
                    <a:pt x="7883" y="2471"/>
                  </a:cubicBezTo>
                  <a:cubicBezTo>
                    <a:pt x="7787" y="2327"/>
                    <a:pt x="7703" y="2170"/>
                    <a:pt x="7630" y="2013"/>
                  </a:cubicBezTo>
                  <a:cubicBezTo>
                    <a:pt x="7811" y="1917"/>
                    <a:pt x="7992" y="1820"/>
                    <a:pt x="8173" y="1700"/>
                  </a:cubicBezTo>
                  <a:lnTo>
                    <a:pt x="8438" y="2146"/>
                  </a:lnTo>
                  <a:close/>
                  <a:moveTo>
                    <a:pt x="1893" y="808"/>
                  </a:moveTo>
                  <a:cubicBezTo>
                    <a:pt x="1784" y="627"/>
                    <a:pt x="1676" y="446"/>
                    <a:pt x="1567" y="265"/>
                  </a:cubicBezTo>
                  <a:cubicBezTo>
                    <a:pt x="1712" y="181"/>
                    <a:pt x="1833" y="97"/>
                    <a:pt x="2001" y="0"/>
                  </a:cubicBezTo>
                  <a:cubicBezTo>
                    <a:pt x="2098" y="193"/>
                    <a:pt x="2206" y="386"/>
                    <a:pt x="2315" y="567"/>
                  </a:cubicBezTo>
                  <a:cubicBezTo>
                    <a:pt x="2158" y="663"/>
                    <a:pt x="2025" y="736"/>
                    <a:pt x="1893" y="80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70"/>
            <p:cNvSpPr/>
            <p:nvPr/>
          </p:nvSpPr>
          <p:spPr>
            <a:xfrm>
              <a:off x="4569919" y="3278966"/>
              <a:ext cx="14143" cy="14506"/>
            </a:xfrm>
            <a:custGeom>
              <a:rect b="b" l="l" r="r" t="t"/>
              <a:pathLst>
                <a:path extrusionOk="0" h="1013" w="990">
                  <a:moveTo>
                    <a:pt x="507" y="0"/>
                  </a:moveTo>
                  <a:cubicBezTo>
                    <a:pt x="230" y="0"/>
                    <a:pt x="1" y="229"/>
                    <a:pt x="1" y="507"/>
                  </a:cubicBezTo>
                  <a:cubicBezTo>
                    <a:pt x="13" y="772"/>
                    <a:pt x="230" y="1001"/>
                    <a:pt x="507" y="1013"/>
                  </a:cubicBezTo>
                  <a:cubicBezTo>
                    <a:pt x="772" y="1001"/>
                    <a:pt x="989" y="772"/>
                    <a:pt x="977" y="495"/>
                  </a:cubicBezTo>
                  <a:cubicBezTo>
                    <a:pt x="989" y="229"/>
                    <a:pt x="772" y="0"/>
                    <a:pt x="507" y="0"/>
                  </a:cubicBezTo>
                  <a:close/>
                </a:path>
              </a:pathLst>
            </a:custGeom>
            <a:solidFill>
              <a:srgbClr val="3124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70"/>
            <p:cNvSpPr/>
            <p:nvPr/>
          </p:nvSpPr>
          <p:spPr>
            <a:xfrm>
              <a:off x="4556147" y="3232370"/>
              <a:ext cx="26186" cy="87694"/>
            </a:xfrm>
            <a:custGeom>
              <a:rect b="b" l="l" r="r" t="t"/>
              <a:pathLst>
                <a:path extrusionOk="0" h="6124" w="1833">
                  <a:moveTo>
                    <a:pt x="1061" y="494"/>
                  </a:moveTo>
                  <a:cubicBezTo>
                    <a:pt x="1061" y="0"/>
                    <a:pt x="1809" y="0"/>
                    <a:pt x="1809" y="494"/>
                  </a:cubicBezTo>
                  <a:cubicBezTo>
                    <a:pt x="1809" y="1579"/>
                    <a:pt x="1833" y="2664"/>
                    <a:pt x="1833" y="3749"/>
                  </a:cubicBezTo>
                  <a:cubicBezTo>
                    <a:pt x="1833" y="3833"/>
                    <a:pt x="1809" y="3905"/>
                    <a:pt x="1773" y="3978"/>
                  </a:cubicBezTo>
                  <a:cubicBezTo>
                    <a:pt x="1435" y="4616"/>
                    <a:pt x="1061" y="5243"/>
                    <a:pt x="724" y="5870"/>
                  </a:cubicBezTo>
                  <a:cubicBezTo>
                    <a:pt x="627" y="6051"/>
                    <a:pt x="386" y="6123"/>
                    <a:pt x="206" y="6015"/>
                  </a:cubicBezTo>
                  <a:cubicBezTo>
                    <a:pt x="37" y="5894"/>
                    <a:pt x="1" y="5665"/>
                    <a:pt x="97" y="5484"/>
                  </a:cubicBezTo>
                  <a:cubicBezTo>
                    <a:pt x="423" y="4882"/>
                    <a:pt x="760" y="4267"/>
                    <a:pt x="1098" y="3652"/>
                  </a:cubicBezTo>
                  <a:cubicBezTo>
                    <a:pt x="1073" y="2604"/>
                    <a:pt x="1061" y="1555"/>
                    <a:pt x="1061" y="49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70"/>
            <p:cNvSpPr/>
            <p:nvPr/>
          </p:nvSpPr>
          <p:spPr>
            <a:xfrm>
              <a:off x="4176107" y="3415662"/>
              <a:ext cx="249193" cy="422545"/>
            </a:xfrm>
            <a:custGeom>
              <a:rect b="b" l="l" r="r" t="t"/>
              <a:pathLst>
                <a:path extrusionOk="0" h="29508" w="17443">
                  <a:moveTo>
                    <a:pt x="1206" y="1"/>
                  </a:moveTo>
                  <a:lnTo>
                    <a:pt x="15562" y="1"/>
                  </a:lnTo>
                  <a:cubicBezTo>
                    <a:pt x="16249" y="25"/>
                    <a:pt x="16791" y="579"/>
                    <a:pt x="16791" y="1266"/>
                  </a:cubicBezTo>
                  <a:cubicBezTo>
                    <a:pt x="16996" y="10258"/>
                    <a:pt x="17189" y="19238"/>
                    <a:pt x="17430" y="28242"/>
                  </a:cubicBezTo>
                  <a:cubicBezTo>
                    <a:pt x="17442" y="28941"/>
                    <a:pt x="16936" y="29508"/>
                    <a:pt x="16297" y="29508"/>
                  </a:cubicBezTo>
                  <a:lnTo>
                    <a:pt x="2484" y="29508"/>
                  </a:lnTo>
                  <a:cubicBezTo>
                    <a:pt x="1869" y="29508"/>
                    <a:pt x="1314" y="28941"/>
                    <a:pt x="1278" y="28242"/>
                  </a:cubicBezTo>
                  <a:cubicBezTo>
                    <a:pt x="856" y="19250"/>
                    <a:pt x="483" y="10258"/>
                    <a:pt x="49" y="1266"/>
                  </a:cubicBezTo>
                  <a:cubicBezTo>
                    <a:pt x="1" y="591"/>
                    <a:pt x="531" y="13"/>
                    <a:pt x="120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70"/>
            <p:cNvSpPr/>
            <p:nvPr/>
          </p:nvSpPr>
          <p:spPr>
            <a:xfrm>
              <a:off x="4462301" y="3415662"/>
              <a:ext cx="239021" cy="422545"/>
            </a:xfrm>
            <a:custGeom>
              <a:rect b="b" l="l" r="r" t="t"/>
              <a:pathLst>
                <a:path extrusionOk="0" h="29508" w="16731">
                  <a:moveTo>
                    <a:pt x="1158" y="1"/>
                  </a:moveTo>
                  <a:lnTo>
                    <a:pt x="15513" y="1"/>
                  </a:lnTo>
                  <a:cubicBezTo>
                    <a:pt x="16188" y="13"/>
                    <a:pt x="16731" y="579"/>
                    <a:pt x="16719" y="1266"/>
                  </a:cubicBezTo>
                  <a:cubicBezTo>
                    <a:pt x="16719" y="10258"/>
                    <a:pt x="16634" y="19238"/>
                    <a:pt x="16634" y="28242"/>
                  </a:cubicBezTo>
                  <a:cubicBezTo>
                    <a:pt x="16634" y="28941"/>
                    <a:pt x="16128" y="29508"/>
                    <a:pt x="15513" y="29508"/>
                  </a:cubicBezTo>
                  <a:lnTo>
                    <a:pt x="1676" y="29508"/>
                  </a:lnTo>
                  <a:cubicBezTo>
                    <a:pt x="1061" y="29508"/>
                    <a:pt x="543" y="28941"/>
                    <a:pt x="519" y="28242"/>
                  </a:cubicBezTo>
                  <a:cubicBezTo>
                    <a:pt x="338" y="19250"/>
                    <a:pt x="205" y="10258"/>
                    <a:pt x="13" y="1266"/>
                  </a:cubicBezTo>
                  <a:cubicBezTo>
                    <a:pt x="1" y="555"/>
                    <a:pt x="507" y="1"/>
                    <a:pt x="115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70"/>
            <p:cNvSpPr/>
            <p:nvPr/>
          </p:nvSpPr>
          <p:spPr>
            <a:xfrm>
              <a:off x="4744538" y="3415662"/>
              <a:ext cx="241778" cy="422545"/>
            </a:xfrm>
            <a:custGeom>
              <a:rect b="b" l="l" r="r" t="t"/>
              <a:pathLst>
                <a:path extrusionOk="0" h="29508" w="16924">
                  <a:moveTo>
                    <a:pt x="1398" y="1"/>
                  </a:moveTo>
                  <a:lnTo>
                    <a:pt x="15706" y="1"/>
                  </a:lnTo>
                  <a:cubicBezTo>
                    <a:pt x="16393" y="13"/>
                    <a:pt x="16923" y="591"/>
                    <a:pt x="16887" y="1266"/>
                  </a:cubicBezTo>
                  <a:cubicBezTo>
                    <a:pt x="16622" y="10258"/>
                    <a:pt x="16369" y="19250"/>
                    <a:pt x="16140" y="28242"/>
                  </a:cubicBezTo>
                  <a:cubicBezTo>
                    <a:pt x="16128" y="28941"/>
                    <a:pt x="15549" y="29508"/>
                    <a:pt x="14934" y="29508"/>
                  </a:cubicBezTo>
                  <a:lnTo>
                    <a:pt x="1121" y="29508"/>
                  </a:lnTo>
                  <a:cubicBezTo>
                    <a:pt x="482" y="29508"/>
                    <a:pt x="0" y="28941"/>
                    <a:pt x="0" y="28242"/>
                  </a:cubicBezTo>
                  <a:cubicBezTo>
                    <a:pt x="48" y="19250"/>
                    <a:pt x="97" y="10258"/>
                    <a:pt x="157" y="1266"/>
                  </a:cubicBezTo>
                  <a:cubicBezTo>
                    <a:pt x="133" y="567"/>
                    <a:pt x="699" y="1"/>
                    <a:pt x="139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70"/>
            <p:cNvSpPr/>
            <p:nvPr/>
          </p:nvSpPr>
          <p:spPr>
            <a:xfrm>
              <a:off x="4176107" y="3415662"/>
              <a:ext cx="249173" cy="422555"/>
            </a:xfrm>
            <a:custGeom>
              <a:rect b="b" l="l" r="r" t="t"/>
              <a:pathLst>
                <a:path extrusionOk="0" h="29508" w="17443">
                  <a:moveTo>
                    <a:pt x="1206" y="1"/>
                  </a:moveTo>
                  <a:lnTo>
                    <a:pt x="15562" y="1"/>
                  </a:lnTo>
                  <a:cubicBezTo>
                    <a:pt x="16249" y="25"/>
                    <a:pt x="16791" y="579"/>
                    <a:pt x="16791" y="1266"/>
                  </a:cubicBezTo>
                  <a:cubicBezTo>
                    <a:pt x="16996" y="10258"/>
                    <a:pt x="17189" y="19238"/>
                    <a:pt x="17430" y="28242"/>
                  </a:cubicBezTo>
                  <a:cubicBezTo>
                    <a:pt x="17442" y="28941"/>
                    <a:pt x="16936" y="29508"/>
                    <a:pt x="16297" y="29508"/>
                  </a:cubicBezTo>
                  <a:lnTo>
                    <a:pt x="2484" y="29508"/>
                  </a:lnTo>
                  <a:cubicBezTo>
                    <a:pt x="1869" y="29508"/>
                    <a:pt x="1314" y="28941"/>
                    <a:pt x="1278" y="28242"/>
                  </a:cubicBezTo>
                  <a:cubicBezTo>
                    <a:pt x="856" y="19250"/>
                    <a:pt x="483" y="10258"/>
                    <a:pt x="49" y="1266"/>
                  </a:cubicBezTo>
                  <a:cubicBezTo>
                    <a:pt x="1" y="591"/>
                    <a:pt x="531" y="13"/>
                    <a:pt x="120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70"/>
            <p:cNvSpPr/>
            <p:nvPr/>
          </p:nvSpPr>
          <p:spPr>
            <a:xfrm>
              <a:off x="4462301" y="3415662"/>
              <a:ext cx="239002" cy="422555"/>
            </a:xfrm>
            <a:custGeom>
              <a:rect b="b" l="l" r="r" t="t"/>
              <a:pathLst>
                <a:path extrusionOk="0" h="29508" w="16731">
                  <a:moveTo>
                    <a:pt x="1158" y="1"/>
                  </a:moveTo>
                  <a:lnTo>
                    <a:pt x="15513" y="1"/>
                  </a:lnTo>
                  <a:cubicBezTo>
                    <a:pt x="16188" y="13"/>
                    <a:pt x="16731" y="579"/>
                    <a:pt x="16719" y="1266"/>
                  </a:cubicBezTo>
                  <a:cubicBezTo>
                    <a:pt x="16719" y="10258"/>
                    <a:pt x="16634" y="19238"/>
                    <a:pt x="16634" y="28242"/>
                  </a:cubicBezTo>
                  <a:cubicBezTo>
                    <a:pt x="16634" y="28941"/>
                    <a:pt x="16128" y="29508"/>
                    <a:pt x="15513" y="29508"/>
                  </a:cubicBezTo>
                  <a:lnTo>
                    <a:pt x="1676" y="29508"/>
                  </a:lnTo>
                  <a:cubicBezTo>
                    <a:pt x="1061" y="29508"/>
                    <a:pt x="543" y="28941"/>
                    <a:pt x="519" y="28242"/>
                  </a:cubicBezTo>
                  <a:cubicBezTo>
                    <a:pt x="338" y="19250"/>
                    <a:pt x="205" y="10258"/>
                    <a:pt x="13" y="1266"/>
                  </a:cubicBezTo>
                  <a:cubicBezTo>
                    <a:pt x="1" y="555"/>
                    <a:pt x="507" y="1"/>
                    <a:pt x="115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70"/>
            <p:cNvSpPr/>
            <p:nvPr/>
          </p:nvSpPr>
          <p:spPr>
            <a:xfrm>
              <a:off x="4744538" y="3415662"/>
              <a:ext cx="241759" cy="422555"/>
            </a:xfrm>
            <a:custGeom>
              <a:rect b="b" l="l" r="r" t="t"/>
              <a:pathLst>
                <a:path extrusionOk="0" h="29508" w="16924">
                  <a:moveTo>
                    <a:pt x="1398" y="1"/>
                  </a:moveTo>
                  <a:lnTo>
                    <a:pt x="15706" y="1"/>
                  </a:lnTo>
                  <a:cubicBezTo>
                    <a:pt x="16393" y="13"/>
                    <a:pt x="16923" y="591"/>
                    <a:pt x="16887" y="1266"/>
                  </a:cubicBezTo>
                  <a:cubicBezTo>
                    <a:pt x="16622" y="10258"/>
                    <a:pt x="16369" y="19250"/>
                    <a:pt x="16140" y="28242"/>
                  </a:cubicBezTo>
                  <a:cubicBezTo>
                    <a:pt x="16128" y="28941"/>
                    <a:pt x="15549" y="29508"/>
                    <a:pt x="14934" y="29508"/>
                  </a:cubicBezTo>
                  <a:lnTo>
                    <a:pt x="1121" y="29508"/>
                  </a:lnTo>
                  <a:cubicBezTo>
                    <a:pt x="482" y="29508"/>
                    <a:pt x="0" y="28941"/>
                    <a:pt x="0" y="28242"/>
                  </a:cubicBezTo>
                  <a:cubicBezTo>
                    <a:pt x="48" y="19250"/>
                    <a:pt x="97" y="10258"/>
                    <a:pt x="157" y="1266"/>
                  </a:cubicBezTo>
                  <a:cubicBezTo>
                    <a:pt x="133" y="567"/>
                    <a:pt x="699" y="1"/>
                    <a:pt x="139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70"/>
            <p:cNvSpPr/>
            <p:nvPr/>
          </p:nvSpPr>
          <p:spPr>
            <a:xfrm>
              <a:off x="4194022" y="3433791"/>
              <a:ext cx="774661" cy="386139"/>
            </a:xfrm>
            <a:custGeom>
              <a:rect b="b" l="l" r="r" t="t"/>
              <a:pathLst>
                <a:path extrusionOk="0" h="26965" w="54229">
                  <a:moveTo>
                    <a:pt x="39909" y="0"/>
                  </a:moveTo>
                  <a:lnTo>
                    <a:pt x="46623" y="0"/>
                  </a:lnTo>
                  <a:cubicBezTo>
                    <a:pt x="46563" y="2688"/>
                    <a:pt x="46539" y="5376"/>
                    <a:pt x="46490" y="8040"/>
                  </a:cubicBezTo>
                  <a:lnTo>
                    <a:pt x="39861" y="8040"/>
                  </a:lnTo>
                  <a:cubicBezTo>
                    <a:pt x="39861" y="5376"/>
                    <a:pt x="39885" y="2688"/>
                    <a:pt x="39909" y="0"/>
                  </a:cubicBezTo>
                  <a:close/>
                  <a:moveTo>
                    <a:pt x="19973" y="0"/>
                  </a:moveTo>
                  <a:lnTo>
                    <a:pt x="26711" y="0"/>
                  </a:lnTo>
                  <a:cubicBezTo>
                    <a:pt x="26711" y="2688"/>
                    <a:pt x="26735" y="5376"/>
                    <a:pt x="26759" y="8040"/>
                  </a:cubicBezTo>
                  <a:lnTo>
                    <a:pt x="20093" y="8040"/>
                  </a:lnTo>
                  <a:cubicBezTo>
                    <a:pt x="20045" y="5376"/>
                    <a:pt x="19997" y="2688"/>
                    <a:pt x="19973" y="0"/>
                  </a:cubicBezTo>
                  <a:close/>
                  <a:moveTo>
                    <a:pt x="27579" y="0"/>
                  </a:moveTo>
                  <a:lnTo>
                    <a:pt x="34316" y="0"/>
                  </a:lnTo>
                  <a:cubicBezTo>
                    <a:pt x="34292" y="2688"/>
                    <a:pt x="34292" y="5376"/>
                    <a:pt x="34292" y="8040"/>
                  </a:cubicBezTo>
                  <a:lnTo>
                    <a:pt x="27651" y="8040"/>
                  </a:lnTo>
                  <a:cubicBezTo>
                    <a:pt x="27627" y="5376"/>
                    <a:pt x="27603" y="2688"/>
                    <a:pt x="27579" y="0"/>
                  </a:cubicBezTo>
                  <a:close/>
                  <a:moveTo>
                    <a:pt x="34292" y="8992"/>
                  </a:moveTo>
                  <a:lnTo>
                    <a:pt x="34292" y="17972"/>
                  </a:lnTo>
                  <a:lnTo>
                    <a:pt x="27723" y="17972"/>
                  </a:lnTo>
                  <a:cubicBezTo>
                    <a:pt x="27699" y="14983"/>
                    <a:pt x="27675" y="11994"/>
                    <a:pt x="27651" y="8992"/>
                  </a:cubicBezTo>
                  <a:close/>
                  <a:moveTo>
                    <a:pt x="34292" y="18936"/>
                  </a:moveTo>
                  <a:lnTo>
                    <a:pt x="34292" y="26964"/>
                  </a:lnTo>
                  <a:lnTo>
                    <a:pt x="27808" y="26964"/>
                  </a:lnTo>
                  <a:cubicBezTo>
                    <a:pt x="27783" y="24288"/>
                    <a:pt x="27759" y="21612"/>
                    <a:pt x="27735" y="18924"/>
                  </a:cubicBezTo>
                  <a:close/>
                  <a:moveTo>
                    <a:pt x="26964" y="26964"/>
                  </a:moveTo>
                  <a:lnTo>
                    <a:pt x="20455" y="26964"/>
                  </a:lnTo>
                  <a:cubicBezTo>
                    <a:pt x="20407" y="24288"/>
                    <a:pt x="20359" y="21612"/>
                    <a:pt x="20310" y="18924"/>
                  </a:cubicBezTo>
                  <a:lnTo>
                    <a:pt x="26867" y="18924"/>
                  </a:lnTo>
                  <a:cubicBezTo>
                    <a:pt x="26892" y="21612"/>
                    <a:pt x="26940" y="24288"/>
                    <a:pt x="26964" y="26964"/>
                  </a:cubicBezTo>
                  <a:close/>
                  <a:moveTo>
                    <a:pt x="20274" y="17972"/>
                  </a:moveTo>
                  <a:cubicBezTo>
                    <a:pt x="20226" y="14983"/>
                    <a:pt x="20178" y="11982"/>
                    <a:pt x="20130" y="8980"/>
                  </a:cubicBezTo>
                  <a:lnTo>
                    <a:pt x="26783" y="8980"/>
                  </a:lnTo>
                  <a:cubicBezTo>
                    <a:pt x="26807" y="11994"/>
                    <a:pt x="26831" y="14983"/>
                    <a:pt x="26855" y="17972"/>
                  </a:cubicBezTo>
                  <a:close/>
                  <a:moveTo>
                    <a:pt x="12" y="0"/>
                  </a:moveTo>
                  <a:lnTo>
                    <a:pt x="6750" y="0"/>
                  </a:lnTo>
                  <a:cubicBezTo>
                    <a:pt x="6822" y="2688"/>
                    <a:pt x="6919" y="5376"/>
                    <a:pt x="7027" y="8040"/>
                  </a:cubicBezTo>
                  <a:lnTo>
                    <a:pt x="362" y="8040"/>
                  </a:lnTo>
                  <a:cubicBezTo>
                    <a:pt x="241" y="5364"/>
                    <a:pt x="109" y="2688"/>
                    <a:pt x="0" y="0"/>
                  </a:cubicBezTo>
                  <a:close/>
                  <a:moveTo>
                    <a:pt x="7642" y="0"/>
                  </a:moveTo>
                  <a:lnTo>
                    <a:pt x="14332" y="0"/>
                  </a:lnTo>
                  <a:cubicBezTo>
                    <a:pt x="14380" y="2688"/>
                    <a:pt x="14452" y="5376"/>
                    <a:pt x="14537" y="8040"/>
                  </a:cubicBezTo>
                  <a:lnTo>
                    <a:pt x="7895" y="8040"/>
                  </a:lnTo>
                  <a:cubicBezTo>
                    <a:pt x="7811" y="5364"/>
                    <a:pt x="7714" y="2688"/>
                    <a:pt x="7642" y="0"/>
                  </a:cubicBezTo>
                  <a:close/>
                  <a:moveTo>
                    <a:pt x="14561" y="8992"/>
                  </a:moveTo>
                  <a:cubicBezTo>
                    <a:pt x="14633" y="12006"/>
                    <a:pt x="14681" y="14983"/>
                    <a:pt x="14766" y="17972"/>
                  </a:cubicBezTo>
                  <a:lnTo>
                    <a:pt x="8221" y="17972"/>
                  </a:lnTo>
                  <a:cubicBezTo>
                    <a:pt x="8124" y="14983"/>
                    <a:pt x="8052" y="11994"/>
                    <a:pt x="7943" y="8992"/>
                  </a:cubicBezTo>
                  <a:close/>
                  <a:moveTo>
                    <a:pt x="14790" y="18936"/>
                  </a:moveTo>
                  <a:cubicBezTo>
                    <a:pt x="14862" y="21612"/>
                    <a:pt x="14934" y="24300"/>
                    <a:pt x="15019" y="26964"/>
                  </a:cubicBezTo>
                  <a:lnTo>
                    <a:pt x="8558" y="26964"/>
                  </a:lnTo>
                  <a:cubicBezTo>
                    <a:pt x="8450" y="24300"/>
                    <a:pt x="8377" y="21612"/>
                    <a:pt x="8281" y="18936"/>
                  </a:cubicBezTo>
                  <a:close/>
                  <a:moveTo>
                    <a:pt x="7690" y="26964"/>
                  </a:moveTo>
                  <a:lnTo>
                    <a:pt x="1181" y="26964"/>
                  </a:lnTo>
                  <a:cubicBezTo>
                    <a:pt x="1073" y="24288"/>
                    <a:pt x="952" y="21612"/>
                    <a:pt x="820" y="18924"/>
                  </a:cubicBezTo>
                  <a:lnTo>
                    <a:pt x="7413" y="18924"/>
                  </a:lnTo>
                  <a:cubicBezTo>
                    <a:pt x="7510" y="21612"/>
                    <a:pt x="7582" y="24288"/>
                    <a:pt x="7690" y="26964"/>
                  </a:cubicBezTo>
                  <a:close/>
                  <a:moveTo>
                    <a:pt x="796" y="17972"/>
                  </a:moveTo>
                  <a:cubicBezTo>
                    <a:pt x="651" y="14983"/>
                    <a:pt x="543" y="11994"/>
                    <a:pt x="410" y="8980"/>
                  </a:cubicBezTo>
                  <a:lnTo>
                    <a:pt x="7051" y="8980"/>
                  </a:lnTo>
                  <a:cubicBezTo>
                    <a:pt x="7184" y="11994"/>
                    <a:pt x="7256" y="14983"/>
                    <a:pt x="7353" y="17972"/>
                  </a:cubicBezTo>
                  <a:close/>
                  <a:moveTo>
                    <a:pt x="47539" y="0"/>
                  </a:moveTo>
                  <a:lnTo>
                    <a:pt x="54229" y="0"/>
                  </a:lnTo>
                  <a:cubicBezTo>
                    <a:pt x="54144" y="2688"/>
                    <a:pt x="54072" y="5376"/>
                    <a:pt x="54024" y="8040"/>
                  </a:cubicBezTo>
                  <a:lnTo>
                    <a:pt x="47395" y="8040"/>
                  </a:lnTo>
                  <a:cubicBezTo>
                    <a:pt x="47443" y="5364"/>
                    <a:pt x="47491" y="2688"/>
                    <a:pt x="47539" y="0"/>
                  </a:cubicBezTo>
                  <a:close/>
                  <a:moveTo>
                    <a:pt x="54000" y="8992"/>
                  </a:moveTo>
                  <a:cubicBezTo>
                    <a:pt x="53915" y="12006"/>
                    <a:pt x="53819" y="14983"/>
                    <a:pt x="53735" y="17972"/>
                  </a:cubicBezTo>
                  <a:lnTo>
                    <a:pt x="47202" y="17972"/>
                  </a:lnTo>
                  <a:cubicBezTo>
                    <a:pt x="47250" y="14983"/>
                    <a:pt x="47334" y="11994"/>
                    <a:pt x="47382" y="8992"/>
                  </a:cubicBezTo>
                  <a:close/>
                  <a:moveTo>
                    <a:pt x="53711" y="18936"/>
                  </a:moveTo>
                  <a:cubicBezTo>
                    <a:pt x="53662" y="21612"/>
                    <a:pt x="53590" y="24300"/>
                    <a:pt x="53542" y="26964"/>
                  </a:cubicBezTo>
                  <a:lnTo>
                    <a:pt x="47081" y="26964"/>
                  </a:lnTo>
                  <a:cubicBezTo>
                    <a:pt x="47105" y="24300"/>
                    <a:pt x="47153" y="21612"/>
                    <a:pt x="47202" y="18936"/>
                  </a:cubicBezTo>
                  <a:close/>
                  <a:moveTo>
                    <a:pt x="46177" y="26964"/>
                  </a:moveTo>
                  <a:lnTo>
                    <a:pt x="39704" y="26964"/>
                  </a:lnTo>
                  <a:cubicBezTo>
                    <a:pt x="39728" y="24300"/>
                    <a:pt x="39753" y="21612"/>
                    <a:pt x="39753" y="18936"/>
                  </a:cubicBezTo>
                  <a:lnTo>
                    <a:pt x="46310" y="18936"/>
                  </a:lnTo>
                  <a:cubicBezTo>
                    <a:pt x="46261" y="21612"/>
                    <a:pt x="46237" y="24300"/>
                    <a:pt x="46189" y="26964"/>
                  </a:cubicBezTo>
                  <a:close/>
                  <a:moveTo>
                    <a:pt x="39753" y="17984"/>
                  </a:moveTo>
                  <a:cubicBezTo>
                    <a:pt x="39777" y="14995"/>
                    <a:pt x="39825" y="11994"/>
                    <a:pt x="39849" y="8992"/>
                  </a:cubicBezTo>
                  <a:lnTo>
                    <a:pt x="46478" y="8992"/>
                  </a:lnTo>
                  <a:cubicBezTo>
                    <a:pt x="46430" y="12006"/>
                    <a:pt x="46346" y="14995"/>
                    <a:pt x="46298" y="1798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70"/>
            <p:cNvSpPr/>
            <p:nvPr/>
          </p:nvSpPr>
          <p:spPr>
            <a:xfrm>
              <a:off x="4253424" y="3433791"/>
              <a:ext cx="626818" cy="386130"/>
            </a:xfrm>
            <a:custGeom>
              <a:rect b="b" l="l" r="r" t="t"/>
              <a:pathLst>
                <a:path extrusionOk="0" h="26965" w="43876">
                  <a:moveTo>
                    <a:pt x="40826" y="0"/>
                  </a:moveTo>
                  <a:lnTo>
                    <a:pt x="42465" y="0"/>
                  </a:lnTo>
                  <a:cubicBezTo>
                    <a:pt x="42441" y="844"/>
                    <a:pt x="42429" y="1688"/>
                    <a:pt x="42417" y="2532"/>
                  </a:cubicBezTo>
                  <a:lnTo>
                    <a:pt x="39235" y="8040"/>
                  </a:lnTo>
                  <a:lnTo>
                    <a:pt x="36185" y="8040"/>
                  </a:lnTo>
                  <a:close/>
                  <a:moveTo>
                    <a:pt x="18623" y="0"/>
                  </a:moveTo>
                  <a:lnTo>
                    <a:pt x="15875" y="4762"/>
                  </a:lnTo>
                  <a:cubicBezTo>
                    <a:pt x="15851" y="3171"/>
                    <a:pt x="15827" y="1591"/>
                    <a:pt x="15803" y="0"/>
                  </a:cubicBezTo>
                  <a:close/>
                  <a:moveTo>
                    <a:pt x="10511" y="14055"/>
                  </a:moveTo>
                  <a:lnTo>
                    <a:pt x="8245" y="17972"/>
                  </a:lnTo>
                  <a:lnTo>
                    <a:pt x="5196" y="17972"/>
                  </a:lnTo>
                  <a:lnTo>
                    <a:pt x="10391" y="8992"/>
                  </a:lnTo>
                  <a:lnTo>
                    <a:pt x="10403" y="8992"/>
                  </a:lnTo>
                  <a:cubicBezTo>
                    <a:pt x="10439" y="10680"/>
                    <a:pt x="10475" y="12367"/>
                    <a:pt x="10511" y="14055"/>
                  </a:cubicBezTo>
                  <a:close/>
                  <a:moveTo>
                    <a:pt x="7703" y="18924"/>
                  </a:moveTo>
                  <a:lnTo>
                    <a:pt x="4316" y="24770"/>
                  </a:lnTo>
                  <a:cubicBezTo>
                    <a:pt x="4268" y="23119"/>
                    <a:pt x="4207" y="21456"/>
                    <a:pt x="4147" y="19792"/>
                  </a:cubicBezTo>
                  <a:lnTo>
                    <a:pt x="4653" y="18924"/>
                  </a:lnTo>
                  <a:close/>
                  <a:moveTo>
                    <a:pt x="3496" y="26193"/>
                  </a:moveTo>
                  <a:lnTo>
                    <a:pt x="3050" y="26964"/>
                  </a:lnTo>
                  <a:lnTo>
                    <a:pt x="1" y="26964"/>
                  </a:lnTo>
                  <a:lnTo>
                    <a:pt x="3327" y="21203"/>
                  </a:lnTo>
                  <a:cubicBezTo>
                    <a:pt x="3388" y="22866"/>
                    <a:pt x="3436" y="24529"/>
                    <a:pt x="3496" y="26193"/>
                  </a:cubicBezTo>
                  <a:close/>
                  <a:moveTo>
                    <a:pt x="43875" y="0"/>
                  </a:moveTo>
                  <a:lnTo>
                    <a:pt x="43357" y="904"/>
                  </a:lnTo>
                  <a:lnTo>
                    <a:pt x="43381" y="0"/>
                  </a:lnTo>
                  <a:close/>
                  <a:moveTo>
                    <a:pt x="38692" y="8992"/>
                  </a:moveTo>
                  <a:lnTo>
                    <a:pt x="35631" y="14284"/>
                  </a:lnTo>
                  <a:cubicBezTo>
                    <a:pt x="35655" y="12524"/>
                    <a:pt x="35679" y="10764"/>
                    <a:pt x="35703" y="8992"/>
                  </a:cubicBezTo>
                  <a:close/>
                  <a:moveTo>
                    <a:pt x="30134" y="23818"/>
                  </a:moveTo>
                  <a:lnTo>
                    <a:pt x="28314" y="26964"/>
                  </a:lnTo>
                  <a:lnTo>
                    <a:pt x="25265" y="26964"/>
                  </a:lnTo>
                  <a:lnTo>
                    <a:pt x="29905" y="18924"/>
                  </a:lnTo>
                  <a:lnTo>
                    <a:pt x="30134" y="18924"/>
                  </a:lnTo>
                  <a:lnTo>
                    <a:pt x="30134" y="23818"/>
                  </a:lnTo>
                  <a:close/>
                  <a:moveTo>
                    <a:pt x="30134" y="7389"/>
                  </a:moveTo>
                  <a:lnTo>
                    <a:pt x="29761" y="8040"/>
                  </a:lnTo>
                  <a:lnTo>
                    <a:pt x="23493" y="8040"/>
                  </a:lnTo>
                  <a:lnTo>
                    <a:pt x="23445" y="3134"/>
                  </a:lnTo>
                  <a:lnTo>
                    <a:pt x="25253" y="0"/>
                  </a:lnTo>
                  <a:lnTo>
                    <a:pt x="30158" y="0"/>
                  </a:lnTo>
                  <a:cubicBezTo>
                    <a:pt x="30134" y="2471"/>
                    <a:pt x="30134" y="4942"/>
                    <a:pt x="30134" y="7389"/>
                  </a:cubicBezTo>
                  <a:close/>
                  <a:moveTo>
                    <a:pt x="29206" y="8992"/>
                  </a:moveTo>
                  <a:lnTo>
                    <a:pt x="24023" y="17972"/>
                  </a:lnTo>
                  <a:lnTo>
                    <a:pt x="23577" y="17972"/>
                  </a:lnTo>
                  <a:cubicBezTo>
                    <a:pt x="23541" y="14983"/>
                    <a:pt x="23517" y="11994"/>
                    <a:pt x="23493" y="8992"/>
                  </a:cubicBezTo>
                  <a:close/>
                  <a:moveTo>
                    <a:pt x="22721" y="20238"/>
                  </a:moveTo>
                  <a:lnTo>
                    <a:pt x="18828" y="26964"/>
                  </a:lnTo>
                  <a:lnTo>
                    <a:pt x="16297" y="26964"/>
                  </a:lnTo>
                  <a:cubicBezTo>
                    <a:pt x="16237" y="24288"/>
                    <a:pt x="16188" y="21612"/>
                    <a:pt x="16140" y="18924"/>
                  </a:cubicBezTo>
                  <a:lnTo>
                    <a:pt x="22709" y="18924"/>
                  </a:lnTo>
                  <a:lnTo>
                    <a:pt x="22721" y="20238"/>
                  </a:lnTo>
                  <a:close/>
                  <a:moveTo>
                    <a:pt x="9692" y="26964"/>
                  </a:moveTo>
                  <a:lnTo>
                    <a:pt x="10801" y="25036"/>
                  </a:lnTo>
                  <a:lnTo>
                    <a:pt x="10861" y="26964"/>
                  </a:lnTo>
                  <a:close/>
                  <a:moveTo>
                    <a:pt x="16080" y="15887"/>
                  </a:moveTo>
                  <a:lnTo>
                    <a:pt x="20070" y="8992"/>
                  </a:lnTo>
                  <a:lnTo>
                    <a:pt x="22625" y="8992"/>
                  </a:lnTo>
                  <a:cubicBezTo>
                    <a:pt x="22649" y="11994"/>
                    <a:pt x="22673" y="14983"/>
                    <a:pt x="22697" y="17972"/>
                  </a:cubicBezTo>
                  <a:lnTo>
                    <a:pt x="16116" y="17972"/>
                  </a:lnTo>
                  <a:close/>
                  <a:moveTo>
                    <a:pt x="20612" y="8040"/>
                  </a:moveTo>
                  <a:lnTo>
                    <a:pt x="22565" y="4653"/>
                  </a:lnTo>
                  <a:cubicBezTo>
                    <a:pt x="22577" y="5774"/>
                    <a:pt x="22589" y="6907"/>
                    <a:pt x="22601" y="8040"/>
                  </a:cubicBez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70"/>
            <p:cNvSpPr/>
            <p:nvPr/>
          </p:nvSpPr>
          <p:spPr>
            <a:xfrm>
              <a:off x="3885099" y="3906899"/>
              <a:ext cx="1394811" cy="86305"/>
            </a:xfrm>
            <a:custGeom>
              <a:rect b="b" l="l" r="r" t="t"/>
              <a:pathLst>
                <a:path extrusionOk="0" h="6027" w="97634">
                  <a:moveTo>
                    <a:pt x="0" y="0"/>
                  </a:moveTo>
                  <a:lnTo>
                    <a:pt x="0" y="6027"/>
                  </a:lnTo>
                  <a:lnTo>
                    <a:pt x="97633" y="6027"/>
                  </a:lnTo>
                  <a:lnTo>
                    <a:pt x="9763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70"/>
            <p:cNvSpPr/>
            <p:nvPr/>
          </p:nvSpPr>
          <p:spPr>
            <a:xfrm>
              <a:off x="3803811" y="3993189"/>
              <a:ext cx="1557373" cy="86319"/>
            </a:xfrm>
            <a:custGeom>
              <a:rect b="b" l="l" r="r" t="t"/>
              <a:pathLst>
                <a:path extrusionOk="0" h="6028" w="109013">
                  <a:moveTo>
                    <a:pt x="1" y="1"/>
                  </a:moveTo>
                  <a:lnTo>
                    <a:pt x="1" y="6028"/>
                  </a:lnTo>
                  <a:lnTo>
                    <a:pt x="109013" y="6028"/>
                  </a:lnTo>
                  <a:lnTo>
                    <a:pt x="10901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70"/>
            <p:cNvSpPr/>
            <p:nvPr/>
          </p:nvSpPr>
          <p:spPr>
            <a:xfrm>
              <a:off x="4685993" y="1409690"/>
              <a:ext cx="134661" cy="140848"/>
            </a:xfrm>
            <a:custGeom>
              <a:rect b="b" l="l" r="r" t="t"/>
              <a:pathLst>
                <a:path extrusionOk="0" h="9836" w="9426">
                  <a:moveTo>
                    <a:pt x="0" y="9836"/>
                  </a:moveTo>
                  <a:lnTo>
                    <a:pt x="9426" y="4846"/>
                  </a:lnTo>
                  <a:lnTo>
                    <a:pt x="121" y="0"/>
                  </a:lnTo>
                  <a:cubicBezTo>
                    <a:pt x="36" y="3291"/>
                    <a:pt x="0" y="6545"/>
                    <a:pt x="0" y="9836"/>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70"/>
            <p:cNvSpPr/>
            <p:nvPr/>
          </p:nvSpPr>
          <p:spPr>
            <a:xfrm>
              <a:off x="4573190" y="1345996"/>
              <a:ext cx="144490" cy="196094"/>
            </a:xfrm>
            <a:custGeom>
              <a:rect b="b" l="l" r="r" t="t"/>
              <a:pathLst>
                <a:path extrusionOk="0" h="13694" w="10114">
                  <a:moveTo>
                    <a:pt x="146" y="0"/>
                  </a:moveTo>
                  <a:lnTo>
                    <a:pt x="10114" y="2592"/>
                  </a:lnTo>
                  <a:lnTo>
                    <a:pt x="10114" y="11210"/>
                  </a:lnTo>
                  <a:lnTo>
                    <a:pt x="1" y="13693"/>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70"/>
            <p:cNvSpPr/>
            <p:nvPr/>
          </p:nvSpPr>
          <p:spPr>
            <a:xfrm>
              <a:off x="4570961" y="1309711"/>
              <a:ext cx="9657" cy="301393"/>
            </a:xfrm>
            <a:custGeom>
              <a:rect b="b" l="l" r="r" t="t"/>
              <a:pathLst>
                <a:path extrusionOk="0" h="21047" w="676">
                  <a:moveTo>
                    <a:pt x="675" y="20612"/>
                  </a:moveTo>
                  <a:cubicBezTo>
                    <a:pt x="663" y="21046"/>
                    <a:pt x="0" y="21046"/>
                    <a:pt x="12" y="20612"/>
                  </a:cubicBezTo>
                  <a:lnTo>
                    <a:pt x="12" y="435"/>
                  </a:lnTo>
                  <a:cubicBezTo>
                    <a:pt x="12" y="1"/>
                    <a:pt x="663" y="1"/>
                    <a:pt x="675" y="43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70"/>
            <p:cNvSpPr/>
            <p:nvPr/>
          </p:nvSpPr>
          <p:spPr>
            <a:xfrm>
              <a:off x="3539832" y="2686934"/>
              <a:ext cx="226617" cy="359733"/>
            </a:xfrm>
            <a:custGeom>
              <a:rect b="b" l="l" r="r" t="t"/>
              <a:pathLst>
                <a:path extrusionOk="0" h="25121" w="15864">
                  <a:moveTo>
                    <a:pt x="12729" y="1"/>
                  </a:moveTo>
                  <a:lnTo>
                    <a:pt x="953" y="1"/>
                  </a:lnTo>
                  <a:cubicBezTo>
                    <a:pt x="399" y="1"/>
                    <a:pt x="1" y="483"/>
                    <a:pt x="61" y="1086"/>
                  </a:cubicBezTo>
                  <a:cubicBezTo>
                    <a:pt x="893" y="8740"/>
                    <a:pt x="1713" y="16382"/>
                    <a:pt x="2508" y="24048"/>
                  </a:cubicBezTo>
                  <a:cubicBezTo>
                    <a:pt x="2580" y="24638"/>
                    <a:pt x="3051" y="25120"/>
                    <a:pt x="3581" y="25120"/>
                  </a:cubicBezTo>
                  <a:lnTo>
                    <a:pt x="14947" y="25120"/>
                  </a:lnTo>
                  <a:cubicBezTo>
                    <a:pt x="15478" y="25120"/>
                    <a:pt x="15863" y="24638"/>
                    <a:pt x="15815" y="24048"/>
                  </a:cubicBezTo>
                  <a:cubicBezTo>
                    <a:pt x="15128" y="16394"/>
                    <a:pt x="14477" y="8740"/>
                    <a:pt x="13790" y="1086"/>
                  </a:cubicBezTo>
                  <a:cubicBezTo>
                    <a:pt x="13742" y="483"/>
                    <a:pt x="13260" y="1"/>
                    <a:pt x="1272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70"/>
            <p:cNvSpPr/>
            <p:nvPr/>
          </p:nvSpPr>
          <p:spPr>
            <a:xfrm>
              <a:off x="3299625" y="2686934"/>
              <a:ext cx="234360" cy="359733"/>
            </a:xfrm>
            <a:custGeom>
              <a:rect b="b" l="l" r="r" t="t"/>
              <a:pathLst>
                <a:path extrusionOk="0" h="25121" w="16406">
                  <a:moveTo>
                    <a:pt x="12717" y="1"/>
                  </a:moveTo>
                  <a:lnTo>
                    <a:pt x="892" y="1"/>
                  </a:lnTo>
                  <a:cubicBezTo>
                    <a:pt x="386" y="1"/>
                    <a:pt x="0" y="483"/>
                    <a:pt x="85" y="1086"/>
                  </a:cubicBezTo>
                  <a:cubicBezTo>
                    <a:pt x="1049" y="8740"/>
                    <a:pt x="2037" y="16394"/>
                    <a:pt x="3038" y="24048"/>
                  </a:cubicBezTo>
                  <a:cubicBezTo>
                    <a:pt x="3122" y="24650"/>
                    <a:pt x="3604" y="25120"/>
                    <a:pt x="4111" y="25120"/>
                  </a:cubicBezTo>
                  <a:lnTo>
                    <a:pt x="15501" y="25120"/>
                  </a:lnTo>
                  <a:cubicBezTo>
                    <a:pt x="16032" y="25120"/>
                    <a:pt x="16405" y="24638"/>
                    <a:pt x="16345" y="24048"/>
                  </a:cubicBezTo>
                  <a:cubicBezTo>
                    <a:pt x="15513" y="16394"/>
                    <a:pt x="14621" y="8740"/>
                    <a:pt x="13790" y="1086"/>
                  </a:cubicBezTo>
                  <a:cubicBezTo>
                    <a:pt x="13729" y="495"/>
                    <a:pt x="13223" y="1"/>
                    <a:pt x="1271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70"/>
            <p:cNvSpPr/>
            <p:nvPr/>
          </p:nvSpPr>
          <p:spPr>
            <a:xfrm>
              <a:off x="3065433" y="2686934"/>
              <a:ext cx="241588" cy="359733"/>
            </a:xfrm>
            <a:custGeom>
              <a:rect b="b" l="l" r="r" t="t"/>
              <a:pathLst>
                <a:path extrusionOk="0" h="25121" w="16912">
                  <a:moveTo>
                    <a:pt x="12669" y="1"/>
                  </a:moveTo>
                  <a:lnTo>
                    <a:pt x="905" y="1"/>
                  </a:lnTo>
                  <a:cubicBezTo>
                    <a:pt x="362" y="1"/>
                    <a:pt x="1" y="483"/>
                    <a:pt x="85" y="1086"/>
                  </a:cubicBezTo>
                  <a:cubicBezTo>
                    <a:pt x="1242" y="8728"/>
                    <a:pt x="2375" y="16394"/>
                    <a:pt x="3532" y="24048"/>
                  </a:cubicBezTo>
                  <a:cubicBezTo>
                    <a:pt x="3617" y="24650"/>
                    <a:pt x="4111" y="25120"/>
                    <a:pt x="4653" y="25120"/>
                  </a:cubicBezTo>
                  <a:lnTo>
                    <a:pt x="16020" y="25120"/>
                  </a:lnTo>
                  <a:cubicBezTo>
                    <a:pt x="16550" y="25120"/>
                    <a:pt x="16912" y="24638"/>
                    <a:pt x="16827" y="24048"/>
                  </a:cubicBezTo>
                  <a:cubicBezTo>
                    <a:pt x="15815" y="16394"/>
                    <a:pt x="14802" y="8740"/>
                    <a:pt x="13790" y="1086"/>
                  </a:cubicBezTo>
                  <a:cubicBezTo>
                    <a:pt x="13718" y="483"/>
                    <a:pt x="13235" y="1"/>
                    <a:pt x="1266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70"/>
            <p:cNvSpPr/>
            <p:nvPr/>
          </p:nvSpPr>
          <p:spPr>
            <a:xfrm>
              <a:off x="3583576" y="3099111"/>
              <a:ext cx="219032" cy="359733"/>
            </a:xfrm>
            <a:custGeom>
              <a:rect b="b" l="l" r="r" t="t"/>
              <a:pathLst>
                <a:path extrusionOk="0" h="25121" w="15333">
                  <a:moveTo>
                    <a:pt x="12235" y="1"/>
                  </a:moveTo>
                  <a:lnTo>
                    <a:pt x="905" y="1"/>
                  </a:lnTo>
                  <a:cubicBezTo>
                    <a:pt x="374" y="1"/>
                    <a:pt x="1" y="483"/>
                    <a:pt x="61" y="1073"/>
                  </a:cubicBezTo>
                  <a:cubicBezTo>
                    <a:pt x="868" y="8727"/>
                    <a:pt x="1712" y="16381"/>
                    <a:pt x="2520" y="24035"/>
                  </a:cubicBezTo>
                  <a:cubicBezTo>
                    <a:pt x="2580" y="24626"/>
                    <a:pt x="3026" y="25120"/>
                    <a:pt x="3532" y="25120"/>
                  </a:cubicBezTo>
                  <a:lnTo>
                    <a:pt x="14465" y="25120"/>
                  </a:lnTo>
                  <a:cubicBezTo>
                    <a:pt x="14971" y="25120"/>
                    <a:pt x="15333" y="24626"/>
                    <a:pt x="15284" y="24035"/>
                  </a:cubicBezTo>
                  <a:cubicBezTo>
                    <a:pt x="14621" y="16381"/>
                    <a:pt x="13922" y="8727"/>
                    <a:pt x="13259" y="1073"/>
                  </a:cubicBezTo>
                  <a:cubicBezTo>
                    <a:pt x="13211" y="483"/>
                    <a:pt x="12753" y="1"/>
                    <a:pt x="12235" y="1"/>
                  </a:cubicBezTo>
                  <a:close/>
                </a:path>
              </a:pathLst>
            </a:custGeom>
            <a:gradFill>
              <a:gsLst>
                <a:gs pos="0">
                  <a:srgbClr val="000000">
                    <a:alpha val="14509"/>
                  </a:srgbClr>
                </a:gs>
                <a:gs pos="100000">
                  <a:schemeClr val="accent5"/>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70"/>
            <p:cNvSpPr/>
            <p:nvPr/>
          </p:nvSpPr>
          <p:spPr>
            <a:xfrm>
              <a:off x="3352484" y="3099111"/>
              <a:ext cx="226789" cy="359733"/>
            </a:xfrm>
            <a:custGeom>
              <a:rect b="b" l="l" r="r" t="t"/>
              <a:pathLst>
                <a:path extrusionOk="0" h="25121" w="15876">
                  <a:moveTo>
                    <a:pt x="12235" y="1"/>
                  </a:moveTo>
                  <a:lnTo>
                    <a:pt x="893" y="1"/>
                  </a:lnTo>
                  <a:cubicBezTo>
                    <a:pt x="350" y="1"/>
                    <a:pt x="1" y="483"/>
                    <a:pt x="73" y="1073"/>
                  </a:cubicBezTo>
                  <a:cubicBezTo>
                    <a:pt x="1074" y="8727"/>
                    <a:pt x="2062" y="16381"/>
                    <a:pt x="3038" y="24035"/>
                  </a:cubicBezTo>
                  <a:cubicBezTo>
                    <a:pt x="3111" y="24638"/>
                    <a:pt x="3605" y="25120"/>
                    <a:pt x="4087" y="25120"/>
                  </a:cubicBezTo>
                  <a:lnTo>
                    <a:pt x="15044" y="25120"/>
                  </a:lnTo>
                  <a:cubicBezTo>
                    <a:pt x="15526" y="25120"/>
                    <a:pt x="15875" y="24638"/>
                    <a:pt x="15803" y="24035"/>
                  </a:cubicBezTo>
                  <a:cubicBezTo>
                    <a:pt x="14947" y="16381"/>
                    <a:pt x="14127" y="8727"/>
                    <a:pt x="13284" y="1073"/>
                  </a:cubicBezTo>
                  <a:cubicBezTo>
                    <a:pt x="13211" y="483"/>
                    <a:pt x="12741" y="1"/>
                    <a:pt x="1223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70"/>
            <p:cNvSpPr/>
            <p:nvPr/>
          </p:nvSpPr>
          <p:spPr>
            <a:xfrm>
              <a:off x="3127420" y="3099111"/>
              <a:ext cx="234188" cy="359733"/>
            </a:xfrm>
            <a:custGeom>
              <a:rect b="b" l="l" r="r" t="t"/>
              <a:pathLst>
                <a:path extrusionOk="0" h="25121" w="16394">
                  <a:moveTo>
                    <a:pt x="12187" y="1"/>
                  </a:moveTo>
                  <a:lnTo>
                    <a:pt x="881" y="1"/>
                  </a:lnTo>
                  <a:cubicBezTo>
                    <a:pt x="338" y="1"/>
                    <a:pt x="1" y="483"/>
                    <a:pt x="85" y="1073"/>
                  </a:cubicBezTo>
                  <a:cubicBezTo>
                    <a:pt x="1218" y="8727"/>
                    <a:pt x="2400" y="16381"/>
                    <a:pt x="3545" y="24035"/>
                  </a:cubicBezTo>
                  <a:cubicBezTo>
                    <a:pt x="3641" y="24638"/>
                    <a:pt x="4111" y="25120"/>
                    <a:pt x="4617" y="25120"/>
                  </a:cubicBezTo>
                  <a:lnTo>
                    <a:pt x="15550" y="25120"/>
                  </a:lnTo>
                  <a:cubicBezTo>
                    <a:pt x="16056" y="25120"/>
                    <a:pt x="16394" y="24626"/>
                    <a:pt x="16309" y="24035"/>
                  </a:cubicBezTo>
                  <a:cubicBezTo>
                    <a:pt x="15297" y="16381"/>
                    <a:pt x="14284" y="8727"/>
                    <a:pt x="13272" y="1073"/>
                  </a:cubicBezTo>
                  <a:cubicBezTo>
                    <a:pt x="13199" y="483"/>
                    <a:pt x="12717" y="1"/>
                    <a:pt x="1218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70"/>
            <p:cNvSpPr/>
            <p:nvPr/>
          </p:nvSpPr>
          <p:spPr>
            <a:xfrm>
              <a:off x="3626620" y="3504559"/>
              <a:ext cx="211804" cy="359547"/>
            </a:xfrm>
            <a:custGeom>
              <a:rect b="b" l="l" r="r" t="t"/>
              <a:pathLst>
                <a:path extrusionOk="0" h="25108" w="14827">
                  <a:moveTo>
                    <a:pt x="11753" y="0"/>
                  </a:moveTo>
                  <a:lnTo>
                    <a:pt x="881" y="0"/>
                  </a:lnTo>
                  <a:cubicBezTo>
                    <a:pt x="375" y="0"/>
                    <a:pt x="1" y="483"/>
                    <a:pt x="61" y="1073"/>
                  </a:cubicBezTo>
                  <a:cubicBezTo>
                    <a:pt x="869" y="8727"/>
                    <a:pt x="1688" y="16381"/>
                    <a:pt x="2520" y="24035"/>
                  </a:cubicBezTo>
                  <a:cubicBezTo>
                    <a:pt x="2580" y="24638"/>
                    <a:pt x="3026" y="25108"/>
                    <a:pt x="3509" y="25108"/>
                  </a:cubicBezTo>
                  <a:lnTo>
                    <a:pt x="14007" y="25108"/>
                  </a:lnTo>
                  <a:cubicBezTo>
                    <a:pt x="14453" y="25108"/>
                    <a:pt x="14827" y="24626"/>
                    <a:pt x="14766" y="24035"/>
                  </a:cubicBezTo>
                  <a:cubicBezTo>
                    <a:pt x="14079" y="16381"/>
                    <a:pt x="13404" y="8727"/>
                    <a:pt x="12754" y="1073"/>
                  </a:cubicBezTo>
                  <a:cubicBezTo>
                    <a:pt x="12693" y="483"/>
                    <a:pt x="12235" y="0"/>
                    <a:pt x="1175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70"/>
            <p:cNvSpPr/>
            <p:nvPr/>
          </p:nvSpPr>
          <p:spPr>
            <a:xfrm>
              <a:off x="3405014" y="3504559"/>
              <a:ext cx="219032" cy="359547"/>
            </a:xfrm>
            <a:custGeom>
              <a:rect b="b" l="l" r="r" t="t"/>
              <a:pathLst>
                <a:path extrusionOk="0" h="25108" w="15333">
                  <a:moveTo>
                    <a:pt x="11716" y="0"/>
                  </a:moveTo>
                  <a:lnTo>
                    <a:pt x="844" y="0"/>
                  </a:lnTo>
                  <a:cubicBezTo>
                    <a:pt x="338" y="0"/>
                    <a:pt x="0" y="483"/>
                    <a:pt x="84" y="1073"/>
                  </a:cubicBezTo>
                  <a:cubicBezTo>
                    <a:pt x="1049" y="8727"/>
                    <a:pt x="2025" y="16381"/>
                    <a:pt x="3013" y="24035"/>
                  </a:cubicBezTo>
                  <a:cubicBezTo>
                    <a:pt x="3098" y="24638"/>
                    <a:pt x="3556" y="25108"/>
                    <a:pt x="4038" y="25108"/>
                  </a:cubicBezTo>
                  <a:lnTo>
                    <a:pt x="14525" y="25108"/>
                  </a:lnTo>
                  <a:cubicBezTo>
                    <a:pt x="15019" y="25108"/>
                    <a:pt x="15332" y="24626"/>
                    <a:pt x="15272" y="24035"/>
                  </a:cubicBezTo>
                  <a:cubicBezTo>
                    <a:pt x="14416" y="16381"/>
                    <a:pt x="13596" y="8727"/>
                    <a:pt x="12741" y="1073"/>
                  </a:cubicBezTo>
                  <a:cubicBezTo>
                    <a:pt x="12680" y="470"/>
                    <a:pt x="12234" y="0"/>
                    <a:pt x="1171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70"/>
            <p:cNvSpPr/>
            <p:nvPr/>
          </p:nvSpPr>
          <p:spPr>
            <a:xfrm>
              <a:off x="3188551" y="3504559"/>
              <a:ext cx="226617" cy="359547"/>
            </a:xfrm>
            <a:custGeom>
              <a:rect b="b" l="l" r="r" t="t"/>
              <a:pathLst>
                <a:path extrusionOk="0" h="25108" w="15864">
                  <a:moveTo>
                    <a:pt x="11705" y="0"/>
                  </a:moveTo>
                  <a:lnTo>
                    <a:pt x="833" y="0"/>
                  </a:lnTo>
                  <a:cubicBezTo>
                    <a:pt x="350" y="0"/>
                    <a:pt x="1" y="483"/>
                    <a:pt x="97" y="1073"/>
                  </a:cubicBezTo>
                  <a:cubicBezTo>
                    <a:pt x="1254" y="8727"/>
                    <a:pt x="2412" y="16381"/>
                    <a:pt x="3557" y="24035"/>
                  </a:cubicBezTo>
                  <a:cubicBezTo>
                    <a:pt x="3653" y="24626"/>
                    <a:pt x="4099" y="25108"/>
                    <a:pt x="4581" y="25108"/>
                  </a:cubicBezTo>
                  <a:lnTo>
                    <a:pt x="15044" y="25108"/>
                  </a:lnTo>
                  <a:cubicBezTo>
                    <a:pt x="15562" y="25108"/>
                    <a:pt x="15863" y="24638"/>
                    <a:pt x="15791" y="24035"/>
                  </a:cubicBezTo>
                  <a:cubicBezTo>
                    <a:pt x="14778" y="16381"/>
                    <a:pt x="13766" y="8727"/>
                    <a:pt x="12753" y="1073"/>
                  </a:cubicBezTo>
                  <a:cubicBezTo>
                    <a:pt x="12681" y="483"/>
                    <a:pt x="12223" y="0"/>
                    <a:pt x="1170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70"/>
            <p:cNvSpPr/>
            <p:nvPr/>
          </p:nvSpPr>
          <p:spPr>
            <a:xfrm>
              <a:off x="3080419" y="2702470"/>
              <a:ext cx="744706" cy="1146302"/>
            </a:xfrm>
            <a:custGeom>
              <a:rect b="b" l="l" r="r" t="t"/>
              <a:pathLst>
                <a:path extrusionOk="0" h="80049" w="52132">
                  <a:moveTo>
                    <a:pt x="50095" y="57086"/>
                  </a:moveTo>
                  <a:lnTo>
                    <a:pt x="44984" y="57086"/>
                  </a:lnTo>
                  <a:cubicBezTo>
                    <a:pt x="45189" y="59376"/>
                    <a:pt x="45418" y="61654"/>
                    <a:pt x="45647" y="63933"/>
                  </a:cubicBezTo>
                  <a:lnTo>
                    <a:pt x="50697" y="63933"/>
                  </a:lnTo>
                  <a:cubicBezTo>
                    <a:pt x="50492" y="61654"/>
                    <a:pt x="50263" y="59376"/>
                    <a:pt x="50095" y="57086"/>
                  </a:cubicBezTo>
                  <a:close/>
                  <a:moveTo>
                    <a:pt x="11752" y="1"/>
                  </a:moveTo>
                  <a:lnTo>
                    <a:pt x="6256" y="1"/>
                  </a:lnTo>
                  <a:cubicBezTo>
                    <a:pt x="6594" y="2279"/>
                    <a:pt x="6895" y="4569"/>
                    <a:pt x="7232" y="6847"/>
                  </a:cubicBezTo>
                  <a:lnTo>
                    <a:pt x="12669" y="6847"/>
                  </a:lnTo>
                  <a:cubicBezTo>
                    <a:pt x="12367" y="4569"/>
                    <a:pt x="12078" y="2279"/>
                    <a:pt x="11752" y="1"/>
                  </a:cubicBezTo>
                  <a:close/>
                  <a:moveTo>
                    <a:pt x="5521" y="1"/>
                  </a:moveTo>
                  <a:cubicBezTo>
                    <a:pt x="5846" y="2279"/>
                    <a:pt x="6160" y="4569"/>
                    <a:pt x="6485" y="6847"/>
                  </a:cubicBezTo>
                  <a:lnTo>
                    <a:pt x="1025" y="6847"/>
                  </a:lnTo>
                  <a:cubicBezTo>
                    <a:pt x="675" y="4569"/>
                    <a:pt x="362" y="2279"/>
                    <a:pt x="0" y="1"/>
                  </a:cubicBezTo>
                  <a:close/>
                  <a:moveTo>
                    <a:pt x="1145" y="7655"/>
                  </a:moveTo>
                  <a:cubicBezTo>
                    <a:pt x="1531" y="10210"/>
                    <a:pt x="1917" y="12765"/>
                    <a:pt x="2266" y="15309"/>
                  </a:cubicBezTo>
                  <a:lnTo>
                    <a:pt x="7678" y="15309"/>
                  </a:lnTo>
                  <a:cubicBezTo>
                    <a:pt x="7329" y="12765"/>
                    <a:pt x="6967" y="10210"/>
                    <a:pt x="6581" y="7655"/>
                  </a:cubicBezTo>
                  <a:close/>
                  <a:moveTo>
                    <a:pt x="2399" y="16104"/>
                  </a:moveTo>
                  <a:cubicBezTo>
                    <a:pt x="2761" y="18394"/>
                    <a:pt x="3086" y="20673"/>
                    <a:pt x="3423" y="22963"/>
                  </a:cubicBezTo>
                  <a:lnTo>
                    <a:pt x="8751" y="22963"/>
                  </a:lnTo>
                  <a:cubicBezTo>
                    <a:pt x="8450" y="20673"/>
                    <a:pt x="8112" y="18394"/>
                    <a:pt x="7787" y="16104"/>
                  </a:cubicBezTo>
                  <a:close/>
                  <a:moveTo>
                    <a:pt x="9498" y="22963"/>
                  </a:moveTo>
                  <a:cubicBezTo>
                    <a:pt x="9161" y="20673"/>
                    <a:pt x="8860" y="18394"/>
                    <a:pt x="8522" y="16104"/>
                  </a:cubicBezTo>
                  <a:lnTo>
                    <a:pt x="13910" y="16104"/>
                  </a:lnTo>
                  <a:cubicBezTo>
                    <a:pt x="14211" y="18394"/>
                    <a:pt x="14525" y="20673"/>
                    <a:pt x="14838" y="22963"/>
                  </a:cubicBezTo>
                  <a:close/>
                  <a:moveTo>
                    <a:pt x="13814" y="15309"/>
                  </a:moveTo>
                  <a:lnTo>
                    <a:pt x="8402" y="15309"/>
                  </a:lnTo>
                  <a:cubicBezTo>
                    <a:pt x="8052" y="12765"/>
                    <a:pt x="7715" y="10210"/>
                    <a:pt x="7329" y="7655"/>
                  </a:cubicBezTo>
                  <a:lnTo>
                    <a:pt x="12765" y="7655"/>
                  </a:lnTo>
                  <a:cubicBezTo>
                    <a:pt x="13151" y="10210"/>
                    <a:pt x="13488" y="12765"/>
                    <a:pt x="13814" y="15309"/>
                  </a:cubicBezTo>
                  <a:close/>
                  <a:moveTo>
                    <a:pt x="28157" y="1"/>
                  </a:moveTo>
                  <a:lnTo>
                    <a:pt x="22649" y="1"/>
                  </a:lnTo>
                  <a:cubicBezTo>
                    <a:pt x="22926" y="2279"/>
                    <a:pt x="23179" y="4569"/>
                    <a:pt x="23468" y="6847"/>
                  </a:cubicBezTo>
                  <a:lnTo>
                    <a:pt x="28929" y="6847"/>
                  </a:lnTo>
                  <a:cubicBezTo>
                    <a:pt x="28676" y="4569"/>
                    <a:pt x="28447" y="2279"/>
                    <a:pt x="28157" y="1"/>
                  </a:cubicBezTo>
                  <a:close/>
                  <a:moveTo>
                    <a:pt x="21901" y="1"/>
                  </a:moveTo>
                  <a:cubicBezTo>
                    <a:pt x="22179" y="2279"/>
                    <a:pt x="22444" y="4569"/>
                    <a:pt x="22721" y="6847"/>
                  </a:cubicBezTo>
                  <a:lnTo>
                    <a:pt x="17261" y="6847"/>
                  </a:lnTo>
                  <a:cubicBezTo>
                    <a:pt x="16960" y="4569"/>
                    <a:pt x="16694" y="2279"/>
                    <a:pt x="16393" y="1"/>
                  </a:cubicBezTo>
                  <a:close/>
                  <a:moveTo>
                    <a:pt x="17357" y="7655"/>
                  </a:moveTo>
                  <a:cubicBezTo>
                    <a:pt x="17695" y="10210"/>
                    <a:pt x="18020" y="12765"/>
                    <a:pt x="18334" y="15309"/>
                  </a:cubicBezTo>
                  <a:lnTo>
                    <a:pt x="23746" y="15309"/>
                  </a:lnTo>
                  <a:cubicBezTo>
                    <a:pt x="23444" y="12765"/>
                    <a:pt x="23131" y="10210"/>
                    <a:pt x="22818" y="7655"/>
                  </a:cubicBezTo>
                  <a:close/>
                  <a:moveTo>
                    <a:pt x="18430" y="16104"/>
                  </a:moveTo>
                  <a:cubicBezTo>
                    <a:pt x="18731" y="18394"/>
                    <a:pt x="19045" y="20673"/>
                    <a:pt x="19298" y="22963"/>
                  </a:cubicBezTo>
                  <a:lnTo>
                    <a:pt x="24662" y="22963"/>
                  </a:lnTo>
                  <a:cubicBezTo>
                    <a:pt x="24372" y="20673"/>
                    <a:pt x="24095" y="18394"/>
                    <a:pt x="23818" y="16104"/>
                  </a:cubicBezTo>
                  <a:close/>
                  <a:moveTo>
                    <a:pt x="25373" y="22963"/>
                  </a:moveTo>
                  <a:cubicBezTo>
                    <a:pt x="25120" y="20673"/>
                    <a:pt x="24830" y="18394"/>
                    <a:pt x="24553" y="16104"/>
                  </a:cubicBezTo>
                  <a:lnTo>
                    <a:pt x="29965" y="16104"/>
                  </a:lnTo>
                  <a:cubicBezTo>
                    <a:pt x="30218" y="18394"/>
                    <a:pt x="30472" y="20673"/>
                    <a:pt x="30737" y="22963"/>
                  </a:cubicBezTo>
                  <a:close/>
                  <a:moveTo>
                    <a:pt x="29869" y="15309"/>
                  </a:moveTo>
                  <a:lnTo>
                    <a:pt x="24457" y="15309"/>
                  </a:lnTo>
                  <a:cubicBezTo>
                    <a:pt x="24155" y="12765"/>
                    <a:pt x="23866" y="10210"/>
                    <a:pt x="23541" y="7655"/>
                  </a:cubicBezTo>
                  <a:lnTo>
                    <a:pt x="29025" y="7655"/>
                  </a:lnTo>
                  <a:cubicBezTo>
                    <a:pt x="29302" y="10210"/>
                    <a:pt x="29592" y="12765"/>
                    <a:pt x="29869" y="15309"/>
                  </a:cubicBezTo>
                  <a:close/>
                  <a:moveTo>
                    <a:pt x="44960" y="1"/>
                  </a:moveTo>
                  <a:lnTo>
                    <a:pt x="39451" y="1"/>
                  </a:lnTo>
                  <a:cubicBezTo>
                    <a:pt x="39680" y="2279"/>
                    <a:pt x="39885" y="4569"/>
                    <a:pt x="40114" y="6847"/>
                  </a:cubicBezTo>
                  <a:lnTo>
                    <a:pt x="45599" y="6847"/>
                  </a:lnTo>
                  <a:cubicBezTo>
                    <a:pt x="45370" y="4569"/>
                    <a:pt x="45189" y="2279"/>
                    <a:pt x="44960" y="1"/>
                  </a:cubicBezTo>
                  <a:close/>
                  <a:moveTo>
                    <a:pt x="38704" y="1"/>
                  </a:moveTo>
                  <a:lnTo>
                    <a:pt x="33220" y="1"/>
                  </a:lnTo>
                  <a:cubicBezTo>
                    <a:pt x="33473" y="2279"/>
                    <a:pt x="33678" y="4569"/>
                    <a:pt x="33931" y="6847"/>
                  </a:cubicBezTo>
                  <a:lnTo>
                    <a:pt x="39379" y="6847"/>
                  </a:lnTo>
                  <a:cubicBezTo>
                    <a:pt x="39138" y="4569"/>
                    <a:pt x="38945" y="2279"/>
                    <a:pt x="38704" y="1"/>
                  </a:cubicBezTo>
                  <a:close/>
                  <a:moveTo>
                    <a:pt x="34003" y="7655"/>
                  </a:moveTo>
                  <a:cubicBezTo>
                    <a:pt x="34292" y="10210"/>
                    <a:pt x="34570" y="12765"/>
                    <a:pt x="34823" y="15309"/>
                  </a:cubicBezTo>
                  <a:lnTo>
                    <a:pt x="40187" y="15309"/>
                  </a:lnTo>
                  <a:cubicBezTo>
                    <a:pt x="39958" y="12765"/>
                    <a:pt x="39704" y="10210"/>
                    <a:pt x="39451" y="7655"/>
                  </a:cubicBezTo>
                  <a:close/>
                  <a:moveTo>
                    <a:pt x="34907" y="16104"/>
                  </a:moveTo>
                  <a:cubicBezTo>
                    <a:pt x="35160" y="18394"/>
                    <a:pt x="35389" y="20673"/>
                    <a:pt x="35618" y="22963"/>
                  </a:cubicBezTo>
                  <a:lnTo>
                    <a:pt x="40946" y="22963"/>
                  </a:lnTo>
                  <a:cubicBezTo>
                    <a:pt x="40717" y="20673"/>
                    <a:pt x="40488" y="18394"/>
                    <a:pt x="40259" y="16104"/>
                  </a:cubicBezTo>
                  <a:close/>
                  <a:moveTo>
                    <a:pt x="41669" y="22963"/>
                  </a:moveTo>
                  <a:lnTo>
                    <a:pt x="47021" y="22963"/>
                  </a:lnTo>
                  <a:cubicBezTo>
                    <a:pt x="46828" y="20673"/>
                    <a:pt x="46623" y="18394"/>
                    <a:pt x="46418" y="16104"/>
                  </a:cubicBezTo>
                  <a:lnTo>
                    <a:pt x="41006" y="16104"/>
                  </a:lnTo>
                  <a:cubicBezTo>
                    <a:pt x="41235" y="18394"/>
                    <a:pt x="41464" y="20673"/>
                    <a:pt x="41669" y="22963"/>
                  </a:cubicBezTo>
                  <a:close/>
                  <a:moveTo>
                    <a:pt x="46334" y="15309"/>
                  </a:moveTo>
                  <a:lnTo>
                    <a:pt x="40922" y="15309"/>
                  </a:lnTo>
                  <a:cubicBezTo>
                    <a:pt x="40669" y="12765"/>
                    <a:pt x="40440" y="10210"/>
                    <a:pt x="40187" y="7655"/>
                  </a:cubicBezTo>
                  <a:lnTo>
                    <a:pt x="45647" y="7655"/>
                  </a:lnTo>
                  <a:cubicBezTo>
                    <a:pt x="45900" y="10210"/>
                    <a:pt x="46105" y="12765"/>
                    <a:pt x="46334" y="15309"/>
                  </a:cubicBezTo>
                  <a:close/>
                  <a:moveTo>
                    <a:pt x="47539" y="28772"/>
                  </a:moveTo>
                  <a:lnTo>
                    <a:pt x="42224" y="28772"/>
                  </a:lnTo>
                  <a:cubicBezTo>
                    <a:pt x="42429" y="31063"/>
                    <a:pt x="42658" y="33341"/>
                    <a:pt x="42887" y="35631"/>
                  </a:cubicBezTo>
                  <a:lnTo>
                    <a:pt x="48178" y="35631"/>
                  </a:lnTo>
                  <a:cubicBezTo>
                    <a:pt x="47949" y="33341"/>
                    <a:pt x="47744" y="31063"/>
                    <a:pt x="47539" y="28772"/>
                  </a:cubicBezTo>
                  <a:close/>
                  <a:moveTo>
                    <a:pt x="41513" y="28772"/>
                  </a:moveTo>
                  <a:lnTo>
                    <a:pt x="36257" y="28772"/>
                  </a:lnTo>
                  <a:cubicBezTo>
                    <a:pt x="36486" y="31063"/>
                    <a:pt x="36715" y="33341"/>
                    <a:pt x="36968" y="35631"/>
                  </a:cubicBezTo>
                  <a:lnTo>
                    <a:pt x="42200" y="35631"/>
                  </a:lnTo>
                  <a:cubicBezTo>
                    <a:pt x="41971" y="33341"/>
                    <a:pt x="41742" y="31063"/>
                    <a:pt x="41513" y="28772"/>
                  </a:cubicBezTo>
                  <a:close/>
                  <a:moveTo>
                    <a:pt x="37053" y="36426"/>
                  </a:moveTo>
                  <a:cubicBezTo>
                    <a:pt x="37306" y="38994"/>
                    <a:pt x="37583" y="41549"/>
                    <a:pt x="37860" y="44080"/>
                  </a:cubicBezTo>
                  <a:lnTo>
                    <a:pt x="43019" y="44080"/>
                  </a:lnTo>
                  <a:cubicBezTo>
                    <a:pt x="42766" y="41549"/>
                    <a:pt x="42513" y="38982"/>
                    <a:pt x="42260" y="36426"/>
                  </a:cubicBezTo>
                  <a:close/>
                  <a:moveTo>
                    <a:pt x="37945" y="44888"/>
                  </a:moveTo>
                  <a:cubicBezTo>
                    <a:pt x="38174" y="47166"/>
                    <a:pt x="38427" y="49456"/>
                    <a:pt x="38656" y="51734"/>
                  </a:cubicBezTo>
                  <a:lnTo>
                    <a:pt x="43767" y="51734"/>
                  </a:lnTo>
                  <a:cubicBezTo>
                    <a:pt x="43562" y="49456"/>
                    <a:pt x="43333" y="47166"/>
                    <a:pt x="43104" y="44888"/>
                  </a:cubicBezTo>
                  <a:close/>
                  <a:moveTo>
                    <a:pt x="44454" y="51734"/>
                  </a:moveTo>
                  <a:lnTo>
                    <a:pt x="49612" y="51734"/>
                  </a:lnTo>
                  <a:cubicBezTo>
                    <a:pt x="49408" y="49456"/>
                    <a:pt x="49203" y="47166"/>
                    <a:pt x="48974" y="44888"/>
                  </a:cubicBezTo>
                  <a:lnTo>
                    <a:pt x="43791" y="44888"/>
                  </a:lnTo>
                  <a:cubicBezTo>
                    <a:pt x="44020" y="47166"/>
                    <a:pt x="44249" y="49456"/>
                    <a:pt x="44454" y="51734"/>
                  </a:cubicBezTo>
                  <a:close/>
                  <a:moveTo>
                    <a:pt x="48913" y="44080"/>
                  </a:moveTo>
                  <a:lnTo>
                    <a:pt x="43706" y="44080"/>
                  </a:lnTo>
                  <a:cubicBezTo>
                    <a:pt x="43477" y="41549"/>
                    <a:pt x="43200" y="38982"/>
                    <a:pt x="42971" y="36426"/>
                  </a:cubicBezTo>
                  <a:lnTo>
                    <a:pt x="48226" y="36426"/>
                  </a:lnTo>
                  <a:cubicBezTo>
                    <a:pt x="48455" y="38994"/>
                    <a:pt x="48684" y="41549"/>
                    <a:pt x="48913" y="44080"/>
                  </a:cubicBezTo>
                  <a:close/>
                  <a:moveTo>
                    <a:pt x="31400" y="28772"/>
                  </a:moveTo>
                  <a:lnTo>
                    <a:pt x="26072" y="28772"/>
                  </a:lnTo>
                  <a:cubicBezTo>
                    <a:pt x="26349" y="31063"/>
                    <a:pt x="26602" y="33341"/>
                    <a:pt x="26892" y="35631"/>
                  </a:cubicBezTo>
                  <a:lnTo>
                    <a:pt x="32171" y="35631"/>
                  </a:lnTo>
                  <a:cubicBezTo>
                    <a:pt x="31894" y="33341"/>
                    <a:pt x="31629" y="31063"/>
                    <a:pt x="31400" y="28772"/>
                  </a:cubicBezTo>
                  <a:close/>
                  <a:moveTo>
                    <a:pt x="25349" y="28772"/>
                  </a:moveTo>
                  <a:cubicBezTo>
                    <a:pt x="25638" y="31063"/>
                    <a:pt x="25915" y="33341"/>
                    <a:pt x="26193" y="35631"/>
                  </a:cubicBezTo>
                  <a:lnTo>
                    <a:pt x="20937" y="35631"/>
                  </a:lnTo>
                  <a:cubicBezTo>
                    <a:pt x="20660" y="33341"/>
                    <a:pt x="20347" y="31063"/>
                    <a:pt x="20069" y="28772"/>
                  </a:cubicBezTo>
                  <a:close/>
                  <a:moveTo>
                    <a:pt x="21046" y="36426"/>
                  </a:moveTo>
                  <a:cubicBezTo>
                    <a:pt x="21371" y="38994"/>
                    <a:pt x="21709" y="41549"/>
                    <a:pt x="22010" y="44080"/>
                  </a:cubicBezTo>
                  <a:lnTo>
                    <a:pt x="27193" y="44080"/>
                  </a:lnTo>
                  <a:cubicBezTo>
                    <a:pt x="26916" y="41549"/>
                    <a:pt x="26578" y="38982"/>
                    <a:pt x="26277" y="36426"/>
                  </a:cubicBezTo>
                  <a:close/>
                  <a:moveTo>
                    <a:pt x="22118" y="44888"/>
                  </a:moveTo>
                  <a:cubicBezTo>
                    <a:pt x="22420" y="47166"/>
                    <a:pt x="22721" y="49456"/>
                    <a:pt x="23010" y="51734"/>
                  </a:cubicBezTo>
                  <a:lnTo>
                    <a:pt x="28109" y="51734"/>
                  </a:lnTo>
                  <a:cubicBezTo>
                    <a:pt x="27856" y="49456"/>
                    <a:pt x="27579" y="47166"/>
                    <a:pt x="27289" y="44888"/>
                  </a:cubicBezTo>
                  <a:close/>
                  <a:moveTo>
                    <a:pt x="28796" y="51734"/>
                  </a:moveTo>
                  <a:cubicBezTo>
                    <a:pt x="28543" y="49456"/>
                    <a:pt x="28266" y="47166"/>
                    <a:pt x="27988" y="44888"/>
                  </a:cubicBezTo>
                  <a:lnTo>
                    <a:pt x="33196" y="44888"/>
                  </a:lnTo>
                  <a:cubicBezTo>
                    <a:pt x="33449" y="47166"/>
                    <a:pt x="33738" y="49456"/>
                    <a:pt x="33967" y="51734"/>
                  </a:cubicBezTo>
                  <a:close/>
                  <a:moveTo>
                    <a:pt x="33111" y="44080"/>
                  </a:moveTo>
                  <a:lnTo>
                    <a:pt x="27904" y="44080"/>
                  </a:lnTo>
                  <a:cubicBezTo>
                    <a:pt x="27603" y="41549"/>
                    <a:pt x="27289" y="38982"/>
                    <a:pt x="26988" y="36426"/>
                  </a:cubicBezTo>
                  <a:lnTo>
                    <a:pt x="32243" y="36426"/>
                  </a:lnTo>
                  <a:cubicBezTo>
                    <a:pt x="32521" y="38994"/>
                    <a:pt x="32834" y="41549"/>
                    <a:pt x="33111" y="44080"/>
                  </a:cubicBezTo>
                  <a:close/>
                  <a:moveTo>
                    <a:pt x="15622" y="28772"/>
                  </a:moveTo>
                  <a:lnTo>
                    <a:pt x="10318" y="28772"/>
                  </a:lnTo>
                  <a:cubicBezTo>
                    <a:pt x="10619" y="31063"/>
                    <a:pt x="10957" y="33341"/>
                    <a:pt x="11294" y="35631"/>
                  </a:cubicBezTo>
                  <a:lnTo>
                    <a:pt x="16550" y="35631"/>
                  </a:lnTo>
                  <a:cubicBezTo>
                    <a:pt x="16212" y="33341"/>
                    <a:pt x="15911" y="31063"/>
                    <a:pt x="15622" y="28772"/>
                  </a:cubicBezTo>
                  <a:close/>
                  <a:moveTo>
                    <a:pt x="9595" y="28772"/>
                  </a:moveTo>
                  <a:cubicBezTo>
                    <a:pt x="9932" y="31063"/>
                    <a:pt x="10270" y="33341"/>
                    <a:pt x="10595" y="35631"/>
                  </a:cubicBezTo>
                  <a:lnTo>
                    <a:pt x="5340" y="35631"/>
                  </a:lnTo>
                  <a:cubicBezTo>
                    <a:pt x="4978" y="33341"/>
                    <a:pt x="4653" y="31063"/>
                    <a:pt x="4315" y="28772"/>
                  </a:cubicBezTo>
                  <a:close/>
                  <a:moveTo>
                    <a:pt x="5473" y="36426"/>
                  </a:moveTo>
                  <a:cubicBezTo>
                    <a:pt x="5834" y="38994"/>
                    <a:pt x="6232" y="41549"/>
                    <a:pt x="6594" y="44080"/>
                  </a:cubicBezTo>
                  <a:lnTo>
                    <a:pt x="11777" y="44080"/>
                  </a:lnTo>
                  <a:cubicBezTo>
                    <a:pt x="11451" y="41549"/>
                    <a:pt x="11065" y="38982"/>
                    <a:pt x="10704" y="36426"/>
                  </a:cubicBezTo>
                  <a:close/>
                  <a:moveTo>
                    <a:pt x="6726" y="44888"/>
                  </a:moveTo>
                  <a:cubicBezTo>
                    <a:pt x="7076" y="47166"/>
                    <a:pt x="7413" y="49456"/>
                    <a:pt x="7739" y="51734"/>
                  </a:cubicBezTo>
                  <a:lnTo>
                    <a:pt x="12873" y="51734"/>
                  </a:lnTo>
                  <a:cubicBezTo>
                    <a:pt x="12572" y="49456"/>
                    <a:pt x="12235" y="47166"/>
                    <a:pt x="11897" y="44888"/>
                  </a:cubicBezTo>
                  <a:close/>
                  <a:moveTo>
                    <a:pt x="13560" y="51734"/>
                  </a:moveTo>
                  <a:cubicBezTo>
                    <a:pt x="13259" y="49456"/>
                    <a:pt x="12922" y="47166"/>
                    <a:pt x="12596" y="44888"/>
                  </a:cubicBezTo>
                  <a:lnTo>
                    <a:pt x="17779" y="44888"/>
                  </a:lnTo>
                  <a:cubicBezTo>
                    <a:pt x="18081" y="47166"/>
                    <a:pt x="18382" y="49456"/>
                    <a:pt x="18695" y="51734"/>
                  </a:cubicBezTo>
                  <a:close/>
                  <a:moveTo>
                    <a:pt x="17683" y="44080"/>
                  </a:moveTo>
                  <a:lnTo>
                    <a:pt x="12488" y="44080"/>
                  </a:lnTo>
                  <a:cubicBezTo>
                    <a:pt x="12126" y="41549"/>
                    <a:pt x="11752" y="38982"/>
                    <a:pt x="11415" y="36426"/>
                  </a:cubicBezTo>
                  <a:lnTo>
                    <a:pt x="16646" y="36426"/>
                  </a:lnTo>
                  <a:cubicBezTo>
                    <a:pt x="16984" y="38994"/>
                    <a:pt x="17333" y="41549"/>
                    <a:pt x="17671" y="44080"/>
                  </a:cubicBezTo>
                  <a:close/>
                  <a:moveTo>
                    <a:pt x="19406" y="57086"/>
                  </a:moveTo>
                  <a:lnTo>
                    <a:pt x="14332" y="57086"/>
                  </a:lnTo>
                  <a:cubicBezTo>
                    <a:pt x="14633" y="59376"/>
                    <a:pt x="14971" y="61654"/>
                    <a:pt x="15296" y="63933"/>
                  </a:cubicBezTo>
                  <a:lnTo>
                    <a:pt x="20322" y="63933"/>
                  </a:lnTo>
                  <a:cubicBezTo>
                    <a:pt x="20021" y="61654"/>
                    <a:pt x="19708" y="59376"/>
                    <a:pt x="19406" y="57086"/>
                  </a:cubicBezTo>
                  <a:close/>
                  <a:moveTo>
                    <a:pt x="13633" y="57086"/>
                  </a:moveTo>
                  <a:cubicBezTo>
                    <a:pt x="13970" y="59376"/>
                    <a:pt x="14296" y="61654"/>
                    <a:pt x="14633" y="63933"/>
                  </a:cubicBezTo>
                  <a:lnTo>
                    <a:pt x="9583" y="63933"/>
                  </a:lnTo>
                  <a:cubicBezTo>
                    <a:pt x="9245" y="61654"/>
                    <a:pt x="8896" y="59376"/>
                    <a:pt x="8558" y="57086"/>
                  </a:cubicBezTo>
                  <a:close/>
                  <a:moveTo>
                    <a:pt x="9703" y="64740"/>
                  </a:moveTo>
                  <a:cubicBezTo>
                    <a:pt x="10089" y="67307"/>
                    <a:pt x="10451" y="69851"/>
                    <a:pt x="10860" y="72394"/>
                  </a:cubicBezTo>
                  <a:lnTo>
                    <a:pt x="15827" y="72394"/>
                  </a:lnTo>
                  <a:cubicBezTo>
                    <a:pt x="15441" y="69851"/>
                    <a:pt x="15091" y="67295"/>
                    <a:pt x="14730" y="64740"/>
                  </a:cubicBezTo>
                  <a:close/>
                  <a:moveTo>
                    <a:pt x="10957" y="73202"/>
                  </a:moveTo>
                  <a:cubicBezTo>
                    <a:pt x="11319" y="75480"/>
                    <a:pt x="11644" y="77758"/>
                    <a:pt x="11981" y="80048"/>
                  </a:cubicBezTo>
                  <a:lnTo>
                    <a:pt x="16899" y="80048"/>
                  </a:lnTo>
                  <a:cubicBezTo>
                    <a:pt x="16574" y="77758"/>
                    <a:pt x="16273" y="75480"/>
                    <a:pt x="15935" y="73202"/>
                  </a:cubicBezTo>
                  <a:close/>
                  <a:moveTo>
                    <a:pt x="17574" y="80048"/>
                  </a:moveTo>
                  <a:cubicBezTo>
                    <a:pt x="17237" y="77758"/>
                    <a:pt x="16935" y="75480"/>
                    <a:pt x="16598" y="73202"/>
                  </a:cubicBezTo>
                  <a:lnTo>
                    <a:pt x="21576" y="73202"/>
                  </a:lnTo>
                  <a:cubicBezTo>
                    <a:pt x="21877" y="75480"/>
                    <a:pt x="22155" y="77758"/>
                    <a:pt x="22492" y="80048"/>
                  </a:cubicBezTo>
                  <a:close/>
                  <a:moveTo>
                    <a:pt x="21480" y="72394"/>
                  </a:moveTo>
                  <a:lnTo>
                    <a:pt x="16502" y="72394"/>
                  </a:lnTo>
                  <a:cubicBezTo>
                    <a:pt x="16116" y="69851"/>
                    <a:pt x="15766" y="67295"/>
                    <a:pt x="15405" y="64740"/>
                  </a:cubicBezTo>
                  <a:lnTo>
                    <a:pt x="20431" y="64740"/>
                  </a:lnTo>
                  <a:cubicBezTo>
                    <a:pt x="20793" y="67307"/>
                    <a:pt x="21118" y="69851"/>
                    <a:pt x="21480" y="72394"/>
                  </a:cubicBezTo>
                  <a:close/>
                  <a:moveTo>
                    <a:pt x="34570" y="57086"/>
                  </a:moveTo>
                  <a:lnTo>
                    <a:pt x="29459" y="57086"/>
                  </a:lnTo>
                  <a:cubicBezTo>
                    <a:pt x="29724" y="59376"/>
                    <a:pt x="30001" y="61654"/>
                    <a:pt x="30279" y="63933"/>
                  </a:cubicBezTo>
                  <a:lnTo>
                    <a:pt x="35341" y="63933"/>
                  </a:lnTo>
                  <a:cubicBezTo>
                    <a:pt x="35076" y="61654"/>
                    <a:pt x="34799" y="59376"/>
                    <a:pt x="34570" y="57086"/>
                  </a:cubicBezTo>
                  <a:close/>
                  <a:moveTo>
                    <a:pt x="28772" y="57086"/>
                  </a:moveTo>
                  <a:cubicBezTo>
                    <a:pt x="29025" y="59376"/>
                    <a:pt x="29314" y="61654"/>
                    <a:pt x="29592" y="63933"/>
                  </a:cubicBezTo>
                  <a:lnTo>
                    <a:pt x="24565" y="63933"/>
                  </a:lnTo>
                  <a:cubicBezTo>
                    <a:pt x="24264" y="61654"/>
                    <a:pt x="23975" y="59376"/>
                    <a:pt x="23697" y="57086"/>
                  </a:cubicBezTo>
                  <a:close/>
                  <a:moveTo>
                    <a:pt x="24662" y="64740"/>
                  </a:moveTo>
                  <a:cubicBezTo>
                    <a:pt x="24999" y="67307"/>
                    <a:pt x="25301" y="69851"/>
                    <a:pt x="25638" y="72394"/>
                  </a:cubicBezTo>
                  <a:lnTo>
                    <a:pt x="30604" y="72394"/>
                  </a:lnTo>
                  <a:cubicBezTo>
                    <a:pt x="30303" y="69851"/>
                    <a:pt x="30001" y="67307"/>
                    <a:pt x="29688" y="64740"/>
                  </a:cubicBezTo>
                  <a:close/>
                  <a:moveTo>
                    <a:pt x="25734" y="73202"/>
                  </a:moveTo>
                  <a:cubicBezTo>
                    <a:pt x="26036" y="75480"/>
                    <a:pt x="26325" y="77758"/>
                    <a:pt x="26602" y="80048"/>
                  </a:cubicBezTo>
                  <a:lnTo>
                    <a:pt x="31544" y="80048"/>
                  </a:lnTo>
                  <a:cubicBezTo>
                    <a:pt x="31255" y="77758"/>
                    <a:pt x="31002" y="75480"/>
                    <a:pt x="30725" y="73202"/>
                  </a:cubicBezTo>
                  <a:close/>
                  <a:moveTo>
                    <a:pt x="32195" y="80048"/>
                  </a:moveTo>
                  <a:cubicBezTo>
                    <a:pt x="31918" y="77758"/>
                    <a:pt x="31665" y="75480"/>
                    <a:pt x="31376" y="73202"/>
                  </a:cubicBezTo>
                  <a:lnTo>
                    <a:pt x="36354" y="73202"/>
                  </a:lnTo>
                  <a:cubicBezTo>
                    <a:pt x="36631" y="75480"/>
                    <a:pt x="36860" y="77758"/>
                    <a:pt x="37113" y="80048"/>
                  </a:cubicBezTo>
                  <a:close/>
                  <a:moveTo>
                    <a:pt x="36281" y="72394"/>
                  </a:moveTo>
                  <a:lnTo>
                    <a:pt x="31279" y="72394"/>
                  </a:lnTo>
                  <a:cubicBezTo>
                    <a:pt x="30978" y="69851"/>
                    <a:pt x="30664" y="67295"/>
                    <a:pt x="30387" y="64740"/>
                  </a:cubicBezTo>
                  <a:lnTo>
                    <a:pt x="35413" y="64740"/>
                  </a:lnTo>
                  <a:cubicBezTo>
                    <a:pt x="35691" y="67307"/>
                    <a:pt x="35968" y="69851"/>
                    <a:pt x="36281" y="72394"/>
                  </a:cubicBezTo>
                  <a:close/>
                  <a:moveTo>
                    <a:pt x="44297" y="57086"/>
                  </a:moveTo>
                  <a:lnTo>
                    <a:pt x="39222" y="57086"/>
                  </a:lnTo>
                  <a:cubicBezTo>
                    <a:pt x="39451" y="59376"/>
                    <a:pt x="39704" y="61654"/>
                    <a:pt x="39958" y="63933"/>
                  </a:cubicBezTo>
                  <a:lnTo>
                    <a:pt x="44972" y="63933"/>
                  </a:lnTo>
                  <a:cubicBezTo>
                    <a:pt x="44743" y="61654"/>
                    <a:pt x="44502" y="59376"/>
                    <a:pt x="44309" y="57086"/>
                  </a:cubicBezTo>
                  <a:close/>
                  <a:moveTo>
                    <a:pt x="40030" y="64740"/>
                  </a:moveTo>
                  <a:cubicBezTo>
                    <a:pt x="40283" y="67307"/>
                    <a:pt x="40548" y="69851"/>
                    <a:pt x="40825" y="72394"/>
                  </a:cubicBezTo>
                  <a:lnTo>
                    <a:pt x="45779" y="72394"/>
                  </a:lnTo>
                  <a:cubicBezTo>
                    <a:pt x="45514" y="69851"/>
                    <a:pt x="45297" y="67295"/>
                    <a:pt x="45032" y="64740"/>
                  </a:cubicBezTo>
                  <a:close/>
                  <a:moveTo>
                    <a:pt x="40922" y="73202"/>
                  </a:moveTo>
                  <a:cubicBezTo>
                    <a:pt x="41151" y="75480"/>
                    <a:pt x="41380" y="77758"/>
                    <a:pt x="41633" y="80048"/>
                  </a:cubicBezTo>
                  <a:lnTo>
                    <a:pt x="46515" y="80048"/>
                  </a:lnTo>
                  <a:cubicBezTo>
                    <a:pt x="46310" y="77758"/>
                    <a:pt x="46081" y="75480"/>
                    <a:pt x="45852" y="73202"/>
                  </a:cubicBezTo>
                  <a:close/>
                  <a:moveTo>
                    <a:pt x="47178" y="80048"/>
                  </a:moveTo>
                  <a:lnTo>
                    <a:pt x="52132" y="80048"/>
                  </a:lnTo>
                  <a:cubicBezTo>
                    <a:pt x="51927" y="77770"/>
                    <a:pt x="51722" y="75480"/>
                    <a:pt x="51517" y="73202"/>
                  </a:cubicBezTo>
                  <a:lnTo>
                    <a:pt x="46551" y="73202"/>
                  </a:lnTo>
                  <a:cubicBezTo>
                    <a:pt x="46744" y="75480"/>
                    <a:pt x="46985" y="77758"/>
                    <a:pt x="47178" y="80048"/>
                  </a:cubicBezTo>
                  <a:close/>
                  <a:moveTo>
                    <a:pt x="51445" y="72394"/>
                  </a:moveTo>
                  <a:lnTo>
                    <a:pt x="46442" y="72394"/>
                  </a:lnTo>
                  <a:cubicBezTo>
                    <a:pt x="46189" y="69851"/>
                    <a:pt x="45948" y="67295"/>
                    <a:pt x="45731" y="64740"/>
                  </a:cubicBezTo>
                  <a:lnTo>
                    <a:pt x="50758" y="64740"/>
                  </a:lnTo>
                  <a:cubicBezTo>
                    <a:pt x="50987" y="67295"/>
                    <a:pt x="51216" y="69851"/>
                    <a:pt x="51445" y="7239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70"/>
            <p:cNvSpPr/>
            <p:nvPr/>
          </p:nvSpPr>
          <p:spPr>
            <a:xfrm>
              <a:off x="3080419" y="2702470"/>
              <a:ext cx="744706" cy="1146302"/>
            </a:xfrm>
            <a:custGeom>
              <a:rect b="b" l="l" r="r" t="t"/>
              <a:pathLst>
                <a:path extrusionOk="0" h="80049" w="52132">
                  <a:moveTo>
                    <a:pt x="50095" y="57086"/>
                  </a:moveTo>
                  <a:lnTo>
                    <a:pt x="44984" y="57086"/>
                  </a:lnTo>
                  <a:cubicBezTo>
                    <a:pt x="45189" y="59376"/>
                    <a:pt x="45418" y="61654"/>
                    <a:pt x="45647" y="63933"/>
                  </a:cubicBezTo>
                  <a:lnTo>
                    <a:pt x="50697" y="63933"/>
                  </a:lnTo>
                  <a:cubicBezTo>
                    <a:pt x="50492" y="61654"/>
                    <a:pt x="50263" y="59376"/>
                    <a:pt x="50095" y="57086"/>
                  </a:cubicBezTo>
                  <a:close/>
                  <a:moveTo>
                    <a:pt x="11752" y="1"/>
                  </a:moveTo>
                  <a:lnTo>
                    <a:pt x="6256" y="1"/>
                  </a:lnTo>
                  <a:cubicBezTo>
                    <a:pt x="6594" y="2279"/>
                    <a:pt x="6895" y="4569"/>
                    <a:pt x="7232" y="6847"/>
                  </a:cubicBezTo>
                  <a:lnTo>
                    <a:pt x="12669" y="6847"/>
                  </a:lnTo>
                  <a:cubicBezTo>
                    <a:pt x="12367" y="4569"/>
                    <a:pt x="12078" y="2279"/>
                    <a:pt x="11752" y="1"/>
                  </a:cubicBezTo>
                  <a:close/>
                  <a:moveTo>
                    <a:pt x="5521" y="1"/>
                  </a:moveTo>
                  <a:cubicBezTo>
                    <a:pt x="5846" y="2279"/>
                    <a:pt x="6160" y="4569"/>
                    <a:pt x="6485" y="6847"/>
                  </a:cubicBezTo>
                  <a:lnTo>
                    <a:pt x="1025" y="6847"/>
                  </a:lnTo>
                  <a:cubicBezTo>
                    <a:pt x="675" y="4569"/>
                    <a:pt x="362" y="2279"/>
                    <a:pt x="0" y="1"/>
                  </a:cubicBezTo>
                  <a:close/>
                  <a:moveTo>
                    <a:pt x="1145" y="7655"/>
                  </a:moveTo>
                  <a:cubicBezTo>
                    <a:pt x="1531" y="10210"/>
                    <a:pt x="1917" y="12765"/>
                    <a:pt x="2266" y="15309"/>
                  </a:cubicBezTo>
                  <a:lnTo>
                    <a:pt x="7678" y="15309"/>
                  </a:lnTo>
                  <a:cubicBezTo>
                    <a:pt x="7329" y="12765"/>
                    <a:pt x="6967" y="10210"/>
                    <a:pt x="6581" y="7655"/>
                  </a:cubicBezTo>
                  <a:close/>
                  <a:moveTo>
                    <a:pt x="2399" y="16104"/>
                  </a:moveTo>
                  <a:cubicBezTo>
                    <a:pt x="2761" y="18394"/>
                    <a:pt x="3086" y="20673"/>
                    <a:pt x="3423" y="22963"/>
                  </a:cubicBezTo>
                  <a:lnTo>
                    <a:pt x="8751" y="22963"/>
                  </a:lnTo>
                  <a:cubicBezTo>
                    <a:pt x="8450" y="20673"/>
                    <a:pt x="8112" y="18394"/>
                    <a:pt x="7787" y="16104"/>
                  </a:cubicBezTo>
                  <a:close/>
                  <a:moveTo>
                    <a:pt x="9498" y="22963"/>
                  </a:moveTo>
                  <a:cubicBezTo>
                    <a:pt x="9161" y="20673"/>
                    <a:pt x="8860" y="18394"/>
                    <a:pt x="8522" y="16104"/>
                  </a:cubicBezTo>
                  <a:lnTo>
                    <a:pt x="13910" y="16104"/>
                  </a:lnTo>
                  <a:cubicBezTo>
                    <a:pt x="14211" y="18394"/>
                    <a:pt x="14525" y="20673"/>
                    <a:pt x="14838" y="22963"/>
                  </a:cubicBezTo>
                  <a:close/>
                  <a:moveTo>
                    <a:pt x="13814" y="15309"/>
                  </a:moveTo>
                  <a:lnTo>
                    <a:pt x="8402" y="15309"/>
                  </a:lnTo>
                  <a:cubicBezTo>
                    <a:pt x="8052" y="12765"/>
                    <a:pt x="7715" y="10210"/>
                    <a:pt x="7329" y="7655"/>
                  </a:cubicBezTo>
                  <a:lnTo>
                    <a:pt x="12765" y="7655"/>
                  </a:lnTo>
                  <a:cubicBezTo>
                    <a:pt x="13151" y="10210"/>
                    <a:pt x="13488" y="12765"/>
                    <a:pt x="13814" y="15309"/>
                  </a:cubicBezTo>
                  <a:close/>
                  <a:moveTo>
                    <a:pt x="28157" y="1"/>
                  </a:moveTo>
                  <a:lnTo>
                    <a:pt x="22649" y="1"/>
                  </a:lnTo>
                  <a:cubicBezTo>
                    <a:pt x="22926" y="2279"/>
                    <a:pt x="23179" y="4569"/>
                    <a:pt x="23468" y="6847"/>
                  </a:cubicBezTo>
                  <a:lnTo>
                    <a:pt x="28929" y="6847"/>
                  </a:lnTo>
                  <a:cubicBezTo>
                    <a:pt x="28676" y="4569"/>
                    <a:pt x="28447" y="2279"/>
                    <a:pt x="28157" y="1"/>
                  </a:cubicBezTo>
                  <a:close/>
                  <a:moveTo>
                    <a:pt x="21901" y="1"/>
                  </a:moveTo>
                  <a:cubicBezTo>
                    <a:pt x="22179" y="2279"/>
                    <a:pt x="22444" y="4569"/>
                    <a:pt x="22721" y="6847"/>
                  </a:cubicBezTo>
                  <a:lnTo>
                    <a:pt x="17261" y="6847"/>
                  </a:lnTo>
                  <a:cubicBezTo>
                    <a:pt x="16960" y="4569"/>
                    <a:pt x="16694" y="2279"/>
                    <a:pt x="16393" y="1"/>
                  </a:cubicBezTo>
                  <a:close/>
                  <a:moveTo>
                    <a:pt x="17357" y="7655"/>
                  </a:moveTo>
                  <a:cubicBezTo>
                    <a:pt x="17695" y="10210"/>
                    <a:pt x="18020" y="12765"/>
                    <a:pt x="18334" y="15309"/>
                  </a:cubicBezTo>
                  <a:lnTo>
                    <a:pt x="23746" y="15309"/>
                  </a:lnTo>
                  <a:cubicBezTo>
                    <a:pt x="23444" y="12765"/>
                    <a:pt x="23131" y="10210"/>
                    <a:pt x="22818" y="7655"/>
                  </a:cubicBezTo>
                  <a:close/>
                  <a:moveTo>
                    <a:pt x="18430" y="16104"/>
                  </a:moveTo>
                  <a:cubicBezTo>
                    <a:pt x="18731" y="18394"/>
                    <a:pt x="19045" y="20673"/>
                    <a:pt x="19298" y="22963"/>
                  </a:cubicBezTo>
                  <a:lnTo>
                    <a:pt x="24662" y="22963"/>
                  </a:lnTo>
                  <a:cubicBezTo>
                    <a:pt x="24372" y="20673"/>
                    <a:pt x="24095" y="18394"/>
                    <a:pt x="23818" y="16104"/>
                  </a:cubicBezTo>
                  <a:close/>
                  <a:moveTo>
                    <a:pt x="25373" y="22963"/>
                  </a:moveTo>
                  <a:cubicBezTo>
                    <a:pt x="25120" y="20673"/>
                    <a:pt x="24830" y="18394"/>
                    <a:pt x="24553" y="16104"/>
                  </a:cubicBezTo>
                  <a:lnTo>
                    <a:pt x="29965" y="16104"/>
                  </a:lnTo>
                  <a:cubicBezTo>
                    <a:pt x="30218" y="18394"/>
                    <a:pt x="30472" y="20673"/>
                    <a:pt x="30737" y="22963"/>
                  </a:cubicBezTo>
                  <a:close/>
                  <a:moveTo>
                    <a:pt x="29869" y="15309"/>
                  </a:moveTo>
                  <a:lnTo>
                    <a:pt x="24457" y="15309"/>
                  </a:lnTo>
                  <a:cubicBezTo>
                    <a:pt x="24155" y="12765"/>
                    <a:pt x="23866" y="10210"/>
                    <a:pt x="23541" y="7655"/>
                  </a:cubicBezTo>
                  <a:lnTo>
                    <a:pt x="29025" y="7655"/>
                  </a:lnTo>
                  <a:cubicBezTo>
                    <a:pt x="29302" y="10210"/>
                    <a:pt x="29592" y="12765"/>
                    <a:pt x="29869" y="15309"/>
                  </a:cubicBezTo>
                  <a:close/>
                  <a:moveTo>
                    <a:pt x="44960" y="1"/>
                  </a:moveTo>
                  <a:lnTo>
                    <a:pt x="39451" y="1"/>
                  </a:lnTo>
                  <a:cubicBezTo>
                    <a:pt x="39680" y="2279"/>
                    <a:pt x="39885" y="4569"/>
                    <a:pt x="40114" y="6847"/>
                  </a:cubicBezTo>
                  <a:lnTo>
                    <a:pt x="45599" y="6847"/>
                  </a:lnTo>
                  <a:cubicBezTo>
                    <a:pt x="45370" y="4569"/>
                    <a:pt x="45189" y="2279"/>
                    <a:pt x="44960" y="1"/>
                  </a:cubicBezTo>
                  <a:close/>
                  <a:moveTo>
                    <a:pt x="38704" y="1"/>
                  </a:moveTo>
                  <a:lnTo>
                    <a:pt x="33220" y="1"/>
                  </a:lnTo>
                  <a:cubicBezTo>
                    <a:pt x="33473" y="2279"/>
                    <a:pt x="33678" y="4569"/>
                    <a:pt x="33931" y="6847"/>
                  </a:cubicBezTo>
                  <a:lnTo>
                    <a:pt x="39379" y="6847"/>
                  </a:lnTo>
                  <a:cubicBezTo>
                    <a:pt x="39138" y="4569"/>
                    <a:pt x="38945" y="2279"/>
                    <a:pt x="38704" y="1"/>
                  </a:cubicBezTo>
                  <a:close/>
                  <a:moveTo>
                    <a:pt x="34003" y="7655"/>
                  </a:moveTo>
                  <a:cubicBezTo>
                    <a:pt x="34292" y="10210"/>
                    <a:pt x="34570" y="12765"/>
                    <a:pt x="34823" y="15309"/>
                  </a:cubicBezTo>
                  <a:lnTo>
                    <a:pt x="40187" y="15309"/>
                  </a:lnTo>
                  <a:cubicBezTo>
                    <a:pt x="39958" y="12765"/>
                    <a:pt x="39704" y="10210"/>
                    <a:pt x="39451" y="7655"/>
                  </a:cubicBezTo>
                  <a:close/>
                  <a:moveTo>
                    <a:pt x="34907" y="16104"/>
                  </a:moveTo>
                  <a:cubicBezTo>
                    <a:pt x="35160" y="18394"/>
                    <a:pt x="35389" y="20673"/>
                    <a:pt x="35618" y="22963"/>
                  </a:cubicBezTo>
                  <a:lnTo>
                    <a:pt x="40946" y="22963"/>
                  </a:lnTo>
                  <a:cubicBezTo>
                    <a:pt x="40717" y="20673"/>
                    <a:pt x="40488" y="18394"/>
                    <a:pt x="40259" y="16104"/>
                  </a:cubicBezTo>
                  <a:close/>
                  <a:moveTo>
                    <a:pt x="41669" y="22963"/>
                  </a:moveTo>
                  <a:lnTo>
                    <a:pt x="47021" y="22963"/>
                  </a:lnTo>
                  <a:cubicBezTo>
                    <a:pt x="46828" y="20673"/>
                    <a:pt x="46623" y="18394"/>
                    <a:pt x="46418" y="16104"/>
                  </a:cubicBezTo>
                  <a:lnTo>
                    <a:pt x="41006" y="16104"/>
                  </a:lnTo>
                  <a:cubicBezTo>
                    <a:pt x="41235" y="18394"/>
                    <a:pt x="41464" y="20673"/>
                    <a:pt x="41669" y="22963"/>
                  </a:cubicBezTo>
                  <a:close/>
                  <a:moveTo>
                    <a:pt x="46334" y="15309"/>
                  </a:moveTo>
                  <a:lnTo>
                    <a:pt x="40922" y="15309"/>
                  </a:lnTo>
                  <a:cubicBezTo>
                    <a:pt x="40669" y="12765"/>
                    <a:pt x="40440" y="10210"/>
                    <a:pt x="40187" y="7655"/>
                  </a:cubicBezTo>
                  <a:lnTo>
                    <a:pt x="45647" y="7655"/>
                  </a:lnTo>
                  <a:cubicBezTo>
                    <a:pt x="45900" y="10210"/>
                    <a:pt x="46105" y="12765"/>
                    <a:pt x="46334" y="15309"/>
                  </a:cubicBezTo>
                  <a:close/>
                  <a:moveTo>
                    <a:pt x="47539" y="28772"/>
                  </a:moveTo>
                  <a:lnTo>
                    <a:pt x="42224" y="28772"/>
                  </a:lnTo>
                  <a:cubicBezTo>
                    <a:pt x="42429" y="31063"/>
                    <a:pt x="42658" y="33341"/>
                    <a:pt x="42887" y="35631"/>
                  </a:cubicBezTo>
                  <a:lnTo>
                    <a:pt x="48178" y="35631"/>
                  </a:lnTo>
                  <a:cubicBezTo>
                    <a:pt x="47949" y="33341"/>
                    <a:pt x="47744" y="31063"/>
                    <a:pt x="47539" y="28772"/>
                  </a:cubicBezTo>
                  <a:close/>
                  <a:moveTo>
                    <a:pt x="41513" y="28772"/>
                  </a:moveTo>
                  <a:lnTo>
                    <a:pt x="36257" y="28772"/>
                  </a:lnTo>
                  <a:cubicBezTo>
                    <a:pt x="36486" y="31063"/>
                    <a:pt x="36715" y="33341"/>
                    <a:pt x="36968" y="35631"/>
                  </a:cubicBezTo>
                  <a:lnTo>
                    <a:pt x="42200" y="35631"/>
                  </a:lnTo>
                  <a:cubicBezTo>
                    <a:pt x="41971" y="33341"/>
                    <a:pt x="41742" y="31063"/>
                    <a:pt x="41513" y="28772"/>
                  </a:cubicBezTo>
                  <a:close/>
                  <a:moveTo>
                    <a:pt x="37053" y="36426"/>
                  </a:moveTo>
                  <a:cubicBezTo>
                    <a:pt x="37306" y="38994"/>
                    <a:pt x="37583" y="41549"/>
                    <a:pt x="37860" y="44080"/>
                  </a:cubicBezTo>
                  <a:lnTo>
                    <a:pt x="43019" y="44080"/>
                  </a:lnTo>
                  <a:cubicBezTo>
                    <a:pt x="42766" y="41549"/>
                    <a:pt x="42513" y="38982"/>
                    <a:pt x="42260" y="36426"/>
                  </a:cubicBezTo>
                  <a:close/>
                  <a:moveTo>
                    <a:pt x="37945" y="44888"/>
                  </a:moveTo>
                  <a:cubicBezTo>
                    <a:pt x="38174" y="47166"/>
                    <a:pt x="38427" y="49456"/>
                    <a:pt x="38656" y="51734"/>
                  </a:cubicBezTo>
                  <a:lnTo>
                    <a:pt x="43767" y="51734"/>
                  </a:lnTo>
                  <a:cubicBezTo>
                    <a:pt x="43562" y="49456"/>
                    <a:pt x="43333" y="47166"/>
                    <a:pt x="43104" y="44888"/>
                  </a:cubicBezTo>
                  <a:close/>
                  <a:moveTo>
                    <a:pt x="44454" y="51734"/>
                  </a:moveTo>
                  <a:lnTo>
                    <a:pt x="49612" y="51734"/>
                  </a:lnTo>
                  <a:cubicBezTo>
                    <a:pt x="49408" y="49456"/>
                    <a:pt x="49203" y="47166"/>
                    <a:pt x="48974" y="44888"/>
                  </a:cubicBezTo>
                  <a:lnTo>
                    <a:pt x="43791" y="44888"/>
                  </a:lnTo>
                  <a:cubicBezTo>
                    <a:pt x="44020" y="47166"/>
                    <a:pt x="44249" y="49456"/>
                    <a:pt x="44454" y="51734"/>
                  </a:cubicBezTo>
                  <a:close/>
                  <a:moveTo>
                    <a:pt x="48913" y="44080"/>
                  </a:moveTo>
                  <a:lnTo>
                    <a:pt x="43706" y="44080"/>
                  </a:lnTo>
                  <a:cubicBezTo>
                    <a:pt x="43477" y="41549"/>
                    <a:pt x="43200" y="38982"/>
                    <a:pt x="42971" y="36426"/>
                  </a:cubicBezTo>
                  <a:lnTo>
                    <a:pt x="48226" y="36426"/>
                  </a:lnTo>
                  <a:cubicBezTo>
                    <a:pt x="48455" y="38994"/>
                    <a:pt x="48684" y="41549"/>
                    <a:pt x="48913" y="44080"/>
                  </a:cubicBezTo>
                  <a:close/>
                  <a:moveTo>
                    <a:pt x="31400" y="28772"/>
                  </a:moveTo>
                  <a:lnTo>
                    <a:pt x="26072" y="28772"/>
                  </a:lnTo>
                  <a:cubicBezTo>
                    <a:pt x="26349" y="31063"/>
                    <a:pt x="26602" y="33341"/>
                    <a:pt x="26892" y="35631"/>
                  </a:cubicBezTo>
                  <a:lnTo>
                    <a:pt x="32171" y="35631"/>
                  </a:lnTo>
                  <a:cubicBezTo>
                    <a:pt x="31894" y="33341"/>
                    <a:pt x="31629" y="31063"/>
                    <a:pt x="31400" y="28772"/>
                  </a:cubicBezTo>
                  <a:close/>
                  <a:moveTo>
                    <a:pt x="25349" y="28772"/>
                  </a:moveTo>
                  <a:cubicBezTo>
                    <a:pt x="25638" y="31063"/>
                    <a:pt x="25915" y="33341"/>
                    <a:pt x="26193" y="35631"/>
                  </a:cubicBezTo>
                  <a:lnTo>
                    <a:pt x="20937" y="35631"/>
                  </a:lnTo>
                  <a:cubicBezTo>
                    <a:pt x="20660" y="33341"/>
                    <a:pt x="20347" y="31063"/>
                    <a:pt x="20069" y="28772"/>
                  </a:cubicBezTo>
                  <a:close/>
                  <a:moveTo>
                    <a:pt x="21046" y="36426"/>
                  </a:moveTo>
                  <a:cubicBezTo>
                    <a:pt x="21371" y="38994"/>
                    <a:pt x="21709" y="41549"/>
                    <a:pt x="22010" y="44080"/>
                  </a:cubicBezTo>
                  <a:lnTo>
                    <a:pt x="27193" y="44080"/>
                  </a:lnTo>
                  <a:cubicBezTo>
                    <a:pt x="26916" y="41549"/>
                    <a:pt x="26578" y="38982"/>
                    <a:pt x="26277" y="36426"/>
                  </a:cubicBezTo>
                  <a:close/>
                  <a:moveTo>
                    <a:pt x="22118" y="44888"/>
                  </a:moveTo>
                  <a:cubicBezTo>
                    <a:pt x="22420" y="47166"/>
                    <a:pt x="22721" y="49456"/>
                    <a:pt x="23010" y="51734"/>
                  </a:cubicBezTo>
                  <a:lnTo>
                    <a:pt x="28109" y="51734"/>
                  </a:lnTo>
                  <a:cubicBezTo>
                    <a:pt x="27856" y="49456"/>
                    <a:pt x="27579" y="47166"/>
                    <a:pt x="27289" y="44888"/>
                  </a:cubicBezTo>
                  <a:close/>
                  <a:moveTo>
                    <a:pt x="28796" y="51734"/>
                  </a:moveTo>
                  <a:cubicBezTo>
                    <a:pt x="28543" y="49456"/>
                    <a:pt x="28266" y="47166"/>
                    <a:pt x="27988" y="44888"/>
                  </a:cubicBezTo>
                  <a:lnTo>
                    <a:pt x="33196" y="44888"/>
                  </a:lnTo>
                  <a:cubicBezTo>
                    <a:pt x="33449" y="47166"/>
                    <a:pt x="33738" y="49456"/>
                    <a:pt x="33967" y="51734"/>
                  </a:cubicBezTo>
                  <a:close/>
                  <a:moveTo>
                    <a:pt x="33111" y="44080"/>
                  </a:moveTo>
                  <a:lnTo>
                    <a:pt x="27904" y="44080"/>
                  </a:lnTo>
                  <a:cubicBezTo>
                    <a:pt x="27603" y="41549"/>
                    <a:pt x="27289" y="38982"/>
                    <a:pt x="26988" y="36426"/>
                  </a:cubicBezTo>
                  <a:lnTo>
                    <a:pt x="32243" y="36426"/>
                  </a:lnTo>
                  <a:cubicBezTo>
                    <a:pt x="32521" y="38994"/>
                    <a:pt x="32834" y="41549"/>
                    <a:pt x="33111" y="44080"/>
                  </a:cubicBezTo>
                  <a:close/>
                  <a:moveTo>
                    <a:pt x="15622" y="28772"/>
                  </a:moveTo>
                  <a:lnTo>
                    <a:pt x="10318" y="28772"/>
                  </a:lnTo>
                  <a:cubicBezTo>
                    <a:pt x="10619" y="31063"/>
                    <a:pt x="10957" y="33341"/>
                    <a:pt x="11294" y="35631"/>
                  </a:cubicBezTo>
                  <a:lnTo>
                    <a:pt x="16550" y="35631"/>
                  </a:lnTo>
                  <a:cubicBezTo>
                    <a:pt x="16212" y="33341"/>
                    <a:pt x="15911" y="31063"/>
                    <a:pt x="15622" y="28772"/>
                  </a:cubicBezTo>
                  <a:close/>
                  <a:moveTo>
                    <a:pt x="9595" y="28772"/>
                  </a:moveTo>
                  <a:cubicBezTo>
                    <a:pt x="9932" y="31063"/>
                    <a:pt x="10270" y="33341"/>
                    <a:pt x="10595" y="35631"/>
                  </a:cubicBezTo>
                  <a:lnTo>
                    <a:pt x="5340" y="35631"/>
                  </a:lnTo>
                  <a:cubicBezTo>
                    <a:pt x="4978" y="33341"/>
                    <a:pt x="4653" y="31063"/>
                    <a:pt x="4315" y="28772"/>
                  </a:cubicBezTo>
                  <a:close/>
                  <a:moveTo>
                    <a:pt x="5473" y="36426"/>
                  </a:moveTo>
                  <a:cubicBezTo>
                    <a:pt x="5834" y="38994"/>
                    <a:pt x="6232" y="41549"/>
                    <a:pt x="6594" y="44080"/>
                  </a:cubicBezTo>
                  <a:lnTo>
                    <a:pt x="11777" y="44080"/>
                  </a:lnTo>
                  <a:cubicBezTo>
                    <a:pt x="11451" y="41549"/>
                    <a:pt x="11065" y="38982"/>
                    <a:pt x="10704" y="36426"/>
                  </a:cubicBezTo>
                  <a:close/>
                  <a:moveTo>
                    <a:pt x="6726" y="44888"/>
                  </a:moveTo>
                  <a:cubicBezTo>
                    <a:pt x="7076" y="47166"/>
                    <a:pt x="7413" y="49456"/>
                    <a:pt x="7739" y="51734"/>
                  </a:cubicBezTo>
                  <a:lnTo>
                    <a:pt x="12873" y="51734"/>
                  </a:lnTo>
                  <a:cubicBezTo>
                    <a:pt x="12572" y="49456"/>
                    <a:pt x="12235" y="47166"/>
                    <a:pt x="11897" y="44888"/>
                  </a:cubicBezTo>
                  <a:close/>
                  <a:moveTo>
                    <a:pt x="13560" y="51734"/>
                  </a:moveTo>
                  <a:cubicBezTo>
                    <a:pt x="13259" y="49456"/>
                    <a:pt x="12922" y="47166"/>
                    <a:pt x="12596" y="44888"/>
                  </a:cubicBezTo>
                  <a:lnTo>
                    <a:pt x="17779" y="44888"/>
                  </a:lnTo>
                  <a:cubicBezTo>
                    <a:pt x="18081" y="47166"/>
                    <a:pt x="18382" y="49456"/>
                    <a:pt x="18695" y="51734"/>
                  </a:cubicBezTo>
                  <a:close/>
                  <a:moveTo>
                    <a:pt x="17683" y="44080"/>
                  </a:moveTo>
                  <a:lnTo>
                    <a:pt x="12488" y="44080"/>
                  </a:lnTo>
                  <a:cubicBezTo>
                    <a:pt x="12126" y="41549"/>
                    <a:pt x="11752" y="38982"/>
                    <a:pt x="11415" y="36426"/>
                  </a:cubicBezTo>
                  <a:lnTo>
                    <a:pt x="16646" y="36426"/>
                  </a:lnTo>
                  <a:cubicBezTo>
                    <a:pt x="16984" y="38994"/>
                    <a:pt x="17333" y="41549"/>
                    <a:pt x="17671" y="44080"/>
                  </a:cubicBezTo>
                  <a:close/>
                  <a:moveTo>
                    <a:pt x="19406" y="57086"/>
                  </a:moveTo>
                  <a:lnTo>
                    <a:pt x="14332" y="57086"/>
                  </a:lnTo>
                  <a:cubicBezTo>
                    <a:pt x="14633" y="59376"/>
                    <a:pt x="14971" y="61654"/>
                    <a:pt x="15296" y="63933"/>
                  </a:cubicBezTo>
                  <a:lnTo>
                    <a:pt x="20322" y="63933"/>
                  </a:lnTo>
                  <a:cubicBezTo>
                    <a:pt x="20021" y="61654"/>
                    <a:pt x="19708" y="59376"/>
                    <a:pt x="19406" y="57086"/>
                  </a:cubicBezTo>
                  <a:close/>
                  <a:moveTo>
                    <a:pt x="13633" y="57086"/>
                  </a:moveTo>
                  <a:cubicBezTo>
                    <a:pt x="13970" y="59376"/>
                    <a:pt x="14296" y="61654"/>
                    <a:pt x="14633" y="63933"/>
                  </a:cubicBezTo>
                  <a:lnTo>
                    <a:pt x="9583" y="63933"/>
                  </a:lnTo>
                  <a:cubicBezTo>
                    <a:pt x="9245" y="61654"/>
                    <a:pt x="8896" y="59376"/>
                    <a:pt x="8558" y="57086"/>
                  </a:cubicBezTo>
                  <a:close/>
                  <a:moveTo>
                    <a:pt x="9703" y="64740"/>
                  </a:moveTo>
                  <a:cubicBezTo>
                    <a:pt x="10089" y="67307"/>
                    <a:pt x="10451" y="69851"/>
                    <a:pt x="10860" y="72394"/>
                  </a:cubicBezTo>
                  <a:lnTo>
                    <a:pt x="15827" y="72394"/>
                  </a:lnTo>
                  <a:cubicBezTo>
                    <a:pt x="15441" y="69851"/>
                    <a:pt x="15091" y="67295"/>
                    <a:pt x="14730" y="64740"/>
                  </a:cubicBezTo>
                  <a:close/>
                  <a:moveTo>
                    <a:pt x="10957" y="73202"/>
                  </a:moveTo>
                  <a:cubicBezTo>
                    <a:pt x="11319" y="75480"/>
                    <a:pt x="11644" y="77758"/>
                    <a:pt x="11981" y="80048"/>
                  </a:cubicBezTo>
                  <a:lnTo>
                    <a:pt x="16899" y="80048"/>
                  </a:lnTo>
                  <a:cubicBezTo>
                    <a:pt x="16574" y="77758"/>
                    <a:pt x="16273" y="75480"/>
                    <a:pt x="15935" y="73202"/>
                  </a:cubicBezTo>
                  <a:close/>
                  <a:moveTo>
                    <a:pt x="17574" y="80048"/>
                  </a:moveTo>
                  <a:cubicBezTo>
                    <a:pt x="17237" y="77758"/>
                    <a:pt x="16935" y="75480"/>
                    <a:pt x="16598" y="73202"/>
                  </a:cubicBezTo>
                  <a:lnTo>
                    <a:pt x="21576" y="73202"/>
                  </a:lnTo>
                  <a:cubicBezTo>
                    <a:pt x="21877" y="75480"/>
                    <a:pt x="22155" y="77758"/>
                    <a:pt x="22492" y="80048"/>
                  </a:cubicBezTo>
                  <a:close/>
                  <a:moveTo>
                    <a:pt x="21480" y="72394"/>
                  </a:moveTo>
                  <a:lnTo>
                    <a:pt x="16502" y="72394"/>
                  </a:lnTo>
                  <a:cubicBezTo>
                    <a:pt x="16116" y="69851"/>
                    <a:pt x="15766" y="67295"/>
                    <a:pt x="15405" y="64740"/>
                  </a:cubicBezTo>
                  <a:lnTo>
                    <a:pt x="20431" y="64740"/>
                  </a:lnTo>
                  <a:cubicBezTo>
                    <a:pt x="20793" y="67307"/>
                    <a:pt x="21118" y="69851"/>
                    <a:pt x="21480" y="72394"/>
                  </a:cubicBezTo>
                  <a:close/>
                  <a:moveTo>
                    <a:pt x="34570" y="57086"/>
                  </a:moveTo>
                  <a:lnTo>
                    <a:pt x="29459" y="57086"/>
                  </a:lnTo>
                  <a:cubicBezTo>
                    <a:pt x="29724" y="59376"/>
                    <a:pt x="30001" y="61654"/>
                    <a:pt x="30279" y="63933"/>
                  </a:cubicBezTo>
                  <a:lnTo>
                    <a:pt x="35341" y="63933"/>
                  </a:lnTo>
                  <a:cubicBezTo>
                    <a:pt x="35076" y="61654"/>
                    <a:pt x="34799" y="59376"/>
                    <a:pt x="34570" y="57086"/>
                  </a:cubicBezTo>
                  <a:close/>
                  <a:moveTo>
                    <a:pt x="28772" y="57086"/>
                  </a:moveTo>
                  <a:cubicBezTo>
                    <a:pt x="29025" y="59376"/>
                    <a:pt x="29314" y="61654"/>
                    <a:pt x="29592" y="63933"/>
                  </a:cubicBezTo>
                  <a:lnTo>
                    <a:pt x="24565" y="63933"/>
                  </a:lnTo>
                  <a:cubicBezTo>
                    <a:pt x="24264" y="61654"/>
                    <a:pt x="23975" y="59376"/>
                    <a:pt x="23697" y="57086"/>
                  </a:cubicBezTo>
                  <a:close/>
                  <a:moveTo>
                    <a:pt x="24662" y="64740"/>
                  </a:moveTo>
                  <a:cubicBezTo>
                    <a:pt x="24999" y="67307"/>
                    <a:pt x="25301" y="69851"/>
                    <a:pt x="25638" y="72394"/>
                  </a:cubicBezTo>
                  <a:lnTo>
                    <a:pt x="30604" y="72394"/>
                  </a:lnTo>
                  <a:cubicBezTo>
                    <a:pt x="30303" y="69851"/>
                    <a:pt x="30001" y="67307"/>
                    <a:pt x="29688" y="64740"/>
                  </a:cubicBezTo>
                  <a:close/>
                  <a:moveTo>
                    <a:pt x="25734" y="73202"/>
                  </a:moveTo>
                  <a:cubicBezTo>
                    <a:pt x="26036" y="75480"/>
                    <a:pt x="26325" y="77758"/>
                    <a:pt x="26602" y="80048"/>
                  </a:cubicBezTo>
                  <a:lnTo>
                    <a:pt x="31544" y="80048"/>
                  </a:lnTo>
                  <a:cubicBezTo>
                    <a:pt x="31255" y="77758"/>
                    <a:pt x="31002" y="75480"/>
                    <a:pt x="30725" y="73202"/>
                  </a:cubicBezTo>
                  <a:close/>
                  <a:moveTo>
                    <a:pt x="32195" y="80048"/>
                  </a:moveTo>
                  <a:cubicBezTo>
                    <a:pt x="31918" y="77758"/>
                    <a:pt x="31665" y="75480"/>
                    <a:pt x="31376" y="73202"/>
                  </a:cubicBezTo>
                  <a:lnTo>
                    <a:pt x="36354" y="73202"/>
                  </a:lnTo>
                  <a:cubicBezTo>
                    <a:pt x="36631" y="75480"/>
                    <a:pt x="36860" y="77758"/>
                    <a:pt x="37113" y="80048"/>
                  </a:cubicBezTo>
                  <a:close/>
                  <a:moveTo>
                    <a:pt x="36281" y="72394"/>
                  </a:moveTo>
                  <a:lnTo>
                    <a:pt x="31279" y="72394"/>
                  </a:lnTo>
                  <a:cubicBezTo>
                    <a:pt x="30978" y="69851"/>
                    <a:pt x="30664" y="67295"/>
                    <a:pt x="30387" y="64740"/>
                  </a:cubicBezTo>
                  <a:lnTo>
                    <a:pt x="35413" y="64740"/>
                  </a:lnTo>
                  <a:cubicBezTo>
                    <a:pt x="35691" y="67307"/>
                    <a:pt x="35968" y="69851"/>
                    <a:pt x="36281" y="72394"/>
                  </a:cubicBezTo>
                  <a:close/>
                  <a:moveTo>
                    <a:pt x="44297" y="57086"/>
                  </a:moveTo>
                  <a:lnTo>
                    <a:pt x="39222" y="57086"/>
                  </a:lnTo>
                  <a:cubicBezTo>
                    <a:pt x="39451" y="59376"/>
                    <a:pt x="39704" y="61654"/>
                    <a:pt x="39958" y="63933"/>
                  </a:cubicBezTo>
                  <a:lnTo>
                    <a:pt x="44972" y="63933"/>
                  </a:lnTo>
                  <a:cubicBezTo>
                    <a:pt x="44743" y="61654"/>
                    <a:pt x="44502" y="59376"/>
                    <a:pt x="44309" y="57086"/>
                  </a:cubicBezTo>
                  <a:close/>
                  <a:moveTo>
                    <a:pt x="40030" y="64740"/>
                  </a:moveTo>
                  <a:cubicBezTo>
                    <a:pt x="40283" y="67307"/>
                    <a:pt x="40548" y="69851"/>
                    <a:pt x="40825" y="72394"/>
                  </a:cubicBezTo>
                  <a:lnTo>
                    <a:pt x="45779" y="72394"/>
                  </a:lnTo>
                  <a:cubicBezTo>
                    <a:pt x="45514" y="69851"/>
                    <a:pt x="45297" y="67295"/>
                    <a:pt x="45032" y="64740"/>
                  </a:cubicBezTo>
                  <a:close/>
                  <a:moveTo>
                    <a:pt x="40922" y="73202"/>
                  </a:moveTo>
                  <a:cubicBezTo>
                    <a:pt x="41151" y="75480"/>
                    <a:pt x="41380" y="77758"/>
                    <a:pt x="41633" y="80048"/>
                  </a:cubicBezTo>
                  <a:lnTo>
                    <a:pt x="46515" y="80048"/>
                  </a:lnTo>
                  <a:cubicBezTo>
                    <a:pt x="46310" y="77758"/>
                    <a:pt x="46081" y="75480"/>
                    <a:pt x="45852" y="73202"/>
                  </a:cubicBezTo>
                  <a:close/>
                  <a:moveTo>
                    <a:pt x="47178" y="80048"/>
                  </a:moveTo>
                  <a:lnTo>
                    <a:pt x="52132" y="80048"/>
                  </a:lnTo>
                  <a:cubicBezTo>
                    <a:pt x="51927" y="77770"/>
                    <a:pt x="51722" y="75480"/>
                    <a:pt x="51517" y="73202"/>
                  </a:cubicBezTo>
                  <a:lnTo>
                    <a:pt x="46551" y="73202"/>
                  </a:lnTo>
                  <a:cubicBezTo>
                    <a:pt x="46744" y="75480"/>
                    <a:pt x="46985" y="77758"/>
                    <a:pt x="47178" y="80048"/>
                  </a:cubicBezTo>
                  <a:close/>
                  <a:moveTo>
                    <a:pt x="51445" y="72394"/>
                  </a:moveTo>
                  <a:lnTo>
                    <a:pt x="46442" y="72394"/>
                  </a:lnTo>
                  <a:cubicBezTo>
                    <a:pt x="46189" y="69851"/>
                    <a:pt x="45948" y="67295"/>
                    <a:pt x="45731" y="64740"/>
                  </a:cubicBezTo>
                  <a:lnTo>
                    <a:pt x="50758" y="64740"/>
                  </a:lnTo>
                  <a:cubicBezTo>
                    <a:pt x="50987" y="67295"/>
                    <a:pt x="51216" y="69851"/>
                    <a:pt x="51445" y="72394"/>
                  </a:cubicBezTo>
                  <a:close/>
                </a:path>
              </a:pathLst>
            </a:custGeom>
            <a:gradFill>
              <a:gsLst>
                <a:gs pos="0">
                  <a:srgbClr val="FFFFFF">
                    <a:alpha val="25098"/>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70"/>
            <p:cNvSpPr/>
            <p:nvPr/>
          </p:nvSpPr>
          <p:spPr>
            <a:xfrm>
              <a:off x="3177022" y="2702470"/>
              <a:ext cx="575502" cy="1146276"/>
            </a:xfrm>
            <a:custGeom>
              <a:rect b="b" l="l" r="r" t="t"/>
              <a:pathLst>
                <a:path extrusionOk="0" h="80049" w="40284">
                  <a:moveTo>
                    <a:pt x="29122" y="1"/>
                  </a:moveTo>
                  <a:lnTo>
                    <a:pt x="26855" y="3906"/>
                  </a:lnTo>
                  <a:cubicBezTo>
                    <a:pt x="26723" y="2604"/>
                    <a:pt x="26590" y="1303"/>
                    <a:pt x="26446" y="1"/>
                  </a:cubicBezTo>
                  <a:close/>
                  <a:moveTo>
                    <a:pt x="22661" y="11186"/>
                  </a:moveTo>
                  <a:lnTo>
                    <a:pt x="20274" y="15309"/>
                  </a:lnTo>
                  <a:lnTo>
                    <a:pt x="17695" y="15309"/>
                  </a:lnTo>
                  <a:cubicBezTo>
                    <a:pt x="17671" y="15080"/>
                    <a:pt x="17647" y="14851"/>
                    <a:pt x="17610" y="14634"/>
                  </a:cubicBezTo>
                  <a:lnTo>
                    <a:pt x="21648" y="7655"/>
                  </a:lnTo>
                  <a:lnTo>
                    <a:pt x="22263" y="7655"/>
                  </a:lnTo>
                  <a:lnTo>
                    <a:pt x="22649" y="11186"/>
                  </a:lnTo>
                  <a:close/>
                  <a:moveTo>
                    <a:pt x="19816" y="16104"/>
                  </a:moveTo>
                  <a:lnTo>
                    <a:pt x="18153" y="18985"/>
                  </a:lnTo>
                  <a:cubicBezTo>
                    <a:pt x="18044" y="18021"/>
                    <a:pt x="17924" y="17069"/>
                    <a:pt x="17803" y="16104"/>
                  </a:cubicBezTo>
                  <a:close/>
                  <a:moveTo>
                    <a:pt x="17550" y="20046"/>
                  </a:moveTo>
                  <a:lnTo>
                    <a:pt x="15863" y="22951"/>
                  </a:lnTo>
                  <a:lnTo>
                    <a:pt x="12813" y="22951"/>
                  </a:lnTo>
                  <a:lnTo>
                    <a:pt x="16767" y="16104"/>
                  </a:lnTo>
                  <a:lnTo>
                    <a:pt x="17068" y="16104"/>
                  </a:lnTo>
                  <a:lnTo>
                    <a:pt x="17550" y="20046"/>
                  </a:lnTo>
                  <a:close/>
                  <a:moveTo>
                    <a:pt x="9535" y="33907"/>
                  </a:moveTo>
                  <a:lnTo>
                    <a:pt x="8546" y="35619"/>
                  </a:lnTo>
                  <a:lnTo>
                    <a:pt x="5497" y="35619"/>
                  </a:lnTo>
                  <a:lnTo>
                    <a:pt x="8968" y="29604"/>
                  </a:lnTo>
                  <a:cubicBezTo>
                    <a:pt x="9149" y="31039"/>
                    <a:pt x="9330" y="32473"/>
                    <a:pt x="9535" y="33907"/>
                  </a:cubicBezTo>
                  <a:close/>
                  <a:moveTo>
                    <a:pt x="8088" y="36426"/>
                  </a:moveTo>
                  <a:lnTo>
                    <a:pt x="5316" y="41212"/>
                  </a:lnTo>
                  <a:cubicBezTo>
                    <a:pt x="5111" y="39801"/>
                    <a:pt x="4906" y="38379"/>
                    <a:pt x="4725" y="36957"/>
                  </a:cubicBezTo>
                  <a:lnTo>
                    <a:pt x="5039" y="36426"/>
                  </a:lnTo>
                  <a:close/>
                  <a:moveTo>
                    <a:pt x="4761" y="42188"/>
                  </a:moveTo>
                  <a:cubicBezTo>
                    <a:pt x="4557" y="40778"/>
                    <a:pt x="4352" y="39367"/>
                    <a:pt x="4159" y="37945"/>
                  </a:cubicBezTo>
                  <a:lnTo>
                    <a:pt x="615" y="44080"/>
                  </a:lnTo>
                  <a:lnTo>
                    <a:pt x="3665" y="44080"/>
                  </a:lnTo>
                  <a:close/>
                  <a:moveTo>
                    <a:pt x="3207" y="44888"/>
                  </a:moveTo>
                  <a:lnTo>
                    <a:pt x="627" y="49336"/>
                  </a:lnTo>
                  <a:cubicBezTo>
                    <a:pt x="422" y="47938"/>
                    <a:pt x="217" y="46551"/>
                    <a:pt x="0" y="45153"/>
                  </a:cubicBezTo>
                  <a:lnTo>
                    <a:pt x="145" y="44888"/>
                  </a:lnTo>
                  <a:close/>
                  <a:moveTo>
                    <a:pt x="22118" y="6847"/>
                  </a:moveTo>
                  <a:lnTo>
                    <a:pt x="22155" y="6775"/>
                  </a:lnTo>
                  <a:lnTo>
                    <a:pt x="22167" y="6847"/>
                  </a:lnTo>
                  <a:close/>
                  <a:moveTo>
                    <a:pt x="37764" y="28772"/>
                  </a:moveTo>
                  <a:lnTo>
                    <a:pt x="35787" y="32196"/>
                  </a:lnTo>
                  <a:cubicBezTo>
                    <a:pt x="35679" y="31051"/>
                    <a:pt x="35570" y="29918"/>
                    <a:pt x="35462" y="28772"/>
                  </a:cubicBezTo>
                  <a:close/>
                  <a:moveTo>
                    <a:pt x="35196" y="33208"/>
                  </a:moveTo>
                  <a:lnTo>
                    <a:pt x="33798" y="35619"/>
                  </a:lnTo>
                  <a:lnTo>
                    <a:pt x="30749" y="35619"/>
                  </a:lnTo>
                  <a:lnTo>
                    <a:pt x="34714" y="28772"/>
                  </a:lnTo>
                  <a:lnTo>
                    <a:pt x="34751" y="28772"/>
                  </a:lnTo>
                  <a:lnTo>
                    <a:pt x="35196" y="33208"/>
                  </a:lnTo>
                  <a:close/>
                  <a:moveTo>
                    <a:pt x="33340" y="36426"/>
                  </a:moveTo>
                  <a:lnTo>
                    <a:pt x="30749" y="40910"/>
                  </a:lnTo>
                  <a:cubicBezTo>
                    <a:pt x="30592" y="39428"/>
                    <a:pt x="30435" y="37933"/>
                    <a:pt x="30279" y="36438"/>
                  </a:cubicBezTo>
                  <a:lnTo>
                    <a:pt x="30279" y="36426"/>
                  </a:lnTo>
                  <a:close/>
                  <a:moveTo>
                    <a:pt x="26759" y="47817"/>
                  </a:moveTo>
                  <a:lnTo>
                    <a:pt x="24505" y="51734"/>
                  </a:lnTo>
                  <a:lnTo>
                    <a:pt x="22034" y="51734"/>
                  </a:lnTo>
                  <a:cubicBezTo>
                    <a:pt x="22010" y="51457"/>
                    <a:pt x="21974" y="51168"/>
                    <a:pt x="21938" y="50891"/>
                  </a:cubicBezTo>
                  <a:lnTo>
                    <a:pt x="25409" y="44888"/>
                  </a:lnTo>
                  <a:lnTo>
                    <a:pt x="26434" y="44888"/>
                  </a:lnTo>
                  <a:cubicBezTo>
                    <a:pt x="26542" y="45864"/>
                    <a:pt x="26663" y="46853"/>
                    <a:pt x="26771" y="47817"/>
                  </a:cubicBezTo>
                  <a:close/>
                  <a:moveTo>
                    <a:pt x="21407" y="57086"/>
                  </a:moveTo>
                  <a:lnTo>
                    <a:pt x="17731" y="63450"/>
                  </a:lnTo>
                  <a:cubicBezTo>
                    <a:pt x="17550" y="62016"/>
                    <a:pt x="17369" y="60570"/>
                    <a:pt x="17189" y="59135"/>
                  </a:cubicBezTo>
                  <a:lnTo>
                    <a:pt x="18358" y="57086"/>
                  </a:lnTo>
                  <a:close/>
                  <a:moveTo>
                    <a:pt x="14296" y="69405"/>
                  </a:moveTo>
                  <a:lnTo>
                    <a:pt x="12572" y="72394"/>
                  </a:lnTo>
                  <a:lnTo>
                    <a:pt x="9740" y="72394"/>
                  </a:lnTo>
                  <a:lnTo>
                    <a:pt x="9691" y="72105"/>
                  </a:lnTo>
                  <a:lnTo>
                    <a:pt x="13717" y="65126"/>
                  </a:lnTo>
                  <a:cubicBezTo>
                    <a:pt x="13922" y="66560"/>
                    <a:pt x="14115" y="67982"/>
                    <a:pt x="14296" y="69405"/>
                  </a:cubicBezTo>
                  <a:close/>
                  <a:moveTo>
                    <a:pt x="12114" y="73202"/>
                  </a:moveTo>
                  <a:lnTo>
                    <a:pt x="10282" y="76360"/>
                  </a:lnTo>
                  <a:cubicBezTo>
                    <a:pt x="10137" y="75311"/>
                    <a:pt x="9993" y="74250"/>
                    <a:pt x="9836" y="73202"/>
                  </a:cubicBezTo>
                  <a:close/>
                  <a:moveTo>
                    <a:pt x="9752" y="77288"/>
                  </a:moveTo>
                  <a:lnTo>
                    <a:pt x="8161" y="80048"/>
                  </a:lnTo>
                  <a:lnTo>
                    <a:pt x="5219" y="80048"/>
                  </a:lnTo>
                  <a:lnTo>
                    <a:pt x="5195" y="79891"/>
                  </a:lnTo>
                  <a:lnTo>
                    <a:pt x="9065" y="73190"/>
                  </a:lnTo>
                  <a:lnTo>
                    <a:pt x="9173" y="73190"/>
                  </a:lnTo>
                  <a:cubicBezTo>
                    <a:pt x="9366" y="74564"/>
                    <a:pt x="9559" y="75926"/>
                    <a:pt x="9752" y="77288"/>
                  </a:cubicBezTo>
                  <a:close/>
                  <a:moveTo>
                    <a:pt x="25867" y="44080"/>
                  </a:moveTo>
                  <a:lnTo>
                    <a:pt x="26277" y="43381"/>
                  </a:lnTo>
                  <a:lnTo>
                    <a:pt x="26349" y="44080"/>
                  </a:lnTo>
                  <a:close/>
                  <a:moveTo>
                    <a:pt x="38077" y="22963"/>
                  </a:moveTo>
                  <a:lnTo>
                    <a:pt x="39982" y="19660"/>
                  </a:lnTo>
                  <a:lnTo>
                    <a:pt x="40283" y="22963"/>
                  </a:lnTo>
                  <a:close/>
                  <a:moveTo>
                    <a:pt x="39114" y="10017"/>
                  </a:moveTo>
                  <a:lnTo>
                    <a:pt x="36064" y="15309"/>
                  </a:lnTo>
                  <a:lnTo>
                    <a:pt x="34160" y="15309"/>
                  </a:lnTo>
                  <a:cubicBezTo>
                    <a:pt x="33907" y="12765"/>
                    <a:pt x="33678" y="10210"/>
                    <a:pt x="33425" y="7655"/>
                  </a:cubicBezTo>
                  <a:lnTo>
                    <a:pt x="38885" y="7655"/>
                  </a:lnTo>
                  <a:cubicBezTo>
                    <a:pt x="38969" y="8438"/>
                    <a:pt x="39042" y="9234"/>
                    <a:pt x="39114" y="10017"/>
                  </a:cubicBezTo>
                  <a:close/>
                  <a:moveTo>
                    <a:pt x="35594" y="16104"/>
                  </a:moveTo>
                  <a:lnTo>
                    <a:pt x="34437" y="18105"/>
                  </a:lnTo>
                  <a:cubicBezTo>
                    <a:pt x="34377" y="17442"/>
                    <a:pt x="34305" y="16767"/>
                    <a:pt x="34244" y="16104"/>
                  </a:cubicBezTo>
                  <a:close/>
                  <a:moveTo>
                    <a:pt x="33822" y="19190"/>
                  </a:moveTo>
                  <a:lnTo>
                    <a:pt x="31641" y="22963"/>
                  </a:lnTo>
                  <a:lnTo>
                    <a:pt x="28856" y="22963"/>
                  </a:lnTo>
                  <a:cubicBezTo>
                    <a:pt x="28627" y="20673"/>
                    <a:pt x="28398" y="18394"/>
                    <a:pt x="28145" y="16116"/>
                  </a:cubicBezTo>
                  <a:lnTo>
                    <a:pt x="33497" y="16116"/>
                  </a:lnTo>
                  <a:lnTo>
                    <a:pt x="33810" y="19202"/>
                  </a:lnTo>
                  <a:close/>
                  <a:moveTo>
                    <a:pt x="25228" y="34076"/>
                  </a:moveTo>
                  <a:lnTo>
                    <a:pt x="24324" y="35631"/>
                  </a:lnTo>
                  <a:lnTo>
                    <a:pt x="20130" y="35631"/>
                  </a:lnTo>
                  <a:cubicBezTo>
                    <a:pt x="19840" y="33341"/>
                    <a:pt x="19587" y="31063"/>
                    <a:pt x="19310" y="28772"/>
                  </a:cubicBezTo>
                  <a:lnTo>
                    <a:pt x="24638" y="28772"/>
                  </a:lnTo>
                  <a:cubicBezTo>
                    <a:pt x="24818" y="30544"/>
                    <a:pt x="25011" y="32304"/>
                    <a:pt x="25216" y="34076"/>
                  </a:cubicBezTo>
                  <a:close/>
                  <a:moveTo>
                    <a:pt x="23878" y="36426"/>
                  </a:moveTo>
                  <a:lnTo>
                    <a:pt x="20865" y="41646"/>
                  </a:lnTo>
                  <a:cubicBezTo>
                    <a:pt x="20648" y="39910"/>
                    <a:pt x="20443" y="38174"/>
                    <a:pt x="20238" y="36426"/>
                  </a:cubicBezTo>
                  <a:close/>
                  <a:moveTo>
                    <a:pt x="20274" y="42658"/>
                  </a:moveTo>
                  <a:cubicBezTo>
                    <a:pt x="20033" y="40585"/>
                    <a:pt x="19768" y="38512"/>
                    <a:pt x="19527" y="36426"/>
                  </a:cubicBezTo>
                  <a:lnTo>
                    <a:pt x="14718" y="36426"/>
                  </a:lnTo>
                  <a:lnTo>
                    <a:pt x="14356" y="37041"/>
                  </a:lnTo>
                  <a:cubicBezTo>
                    <a:pt x="14657" y="39404"/>
                    <a:pt x="14959" y="41742"/>
                    <a:pt x="15248" y="44080"/>
                  </a:cubicBezTo>
                  <a:lnTo>
                    <a:pt x="19443" y="44080"/>
                  </a:lnTo>
                  <a:lnTo>
                    <a:pt x="20262" y="42658"/>
                  </a:lnTo>
                  <a:close/>
                  <a:moveTo>
                    <a:pt x="18972" y="44888"/>
                  </a:moveTo>
                  <a:lnTo>
                    <a:pt x="16031" y="49999"/>
                  </a:lnTo>
                  <a:cubicBezTo>
                    <a:pt x="15802" y="48299"/>
                    <a:pt x="15573" y="46588"/>
                    <a:pt x="15356" y="44888"/>
                  </a:cubicBezTo>
                  <a:close/>
                  <a:moveTo>
                    <a:pt x="11933" y="57086"/>
                  </a:moveTo>
                  <a:lnTo>
                    <a:pt x="8426" y="63161"/>
                  </a:lnTo>
                  <a:cubicBezTo>
                    <a:pt x="8124" y="61136"/>
                    <a:pt x="7835" y="59111"/>
                    <a:pt x="7570" y="57086"/>
                  </a:cubicBezTo>
                  <a:close/>
                  <a:moveTo>
                    <a:pt x="7510" y="64740"/>
                  </a:moveTo>
                  <a:lnTo>
                    <a:pt x="3882" y="71032"/>
                  </a:lnTo>
                  <a:cubicBezTo>
                    <a:pt x="3556" y="68947"/>
                    <a:pt x="3255" y="66849"/>
                    <a:pt x="2941" y="64740"/>
                  </a:cubicBezTo>
                  <a:close/>
                  <a:moveTo>
                    <a:pt x="2001" y="58460"/>
                  </a:moveTo>
                  <a:cubicBezTo>
                    <a:pt x="2266" y="60280"/>
                    <a:pt x="2556" y="62112"/>
                    <a:pt x="2821" y="63933"/>
                  </a:cubicBezTo>
                  <a:lnTo>
                    <a:pt x="7871" y="63933"/>
                  </a:lnTo>
                  <a:cubicBezTo>
                    <a:pt x="7534" y="61654"/>
                    <a:pt x="7208" y="59376"/>
                    <a:pt x="6871" y="57086"/>
                  </a:cubicBezTo>
                  <a:lnTo>
                    <a:pt x="2785" y="57086"/>
                  </a:lnTo>
                  <a:close/>
                  <a:moveTo>
                    <a:pt x="5882" y="51734"/>
                  </a:moveTo>
                  <a:lnTo>
                    <a:pt x="6063" y="51409"/>
                  </a:lnTo>
                  <a:lnTo>
                    <a:pt x="6111" y="51734"/>
                  </a:lnTo>
                  <a:close/>
                  <a:moveTo>
                    <a:pt x="6618" y="50445"/>
                  </a:moveTo>
                  <a:lnTo>
                    <a:pt x="9836" y="44888"/>
                  </a:lnTo>
                  <a:lnTo>
                    <a:pt x="11005" y="44888"/>
                  </a:lnTo>
                  <a:cubicBezTo>
                    <a:pt x="11306" y="47166"/>
                    <a:pt x="11620" y="49456"/>
                    <a:pt x="11933" y="51734"/>
                  </a:cubicBezTo>
                  <a:lnTo>
                    <a:pt x="6798" y="51734"/>
                  </a:lnTo>
                  <a:cubicBezTo>
                    <a:pt x="6738" y="51300"/>
                    <a:pt x="6678" y="50879"/>
                    <a:pt x="6618" y="50445"/>
                  </a:cubicBezTo>
                  <a:close/>
                  <a:moveTo>
                    <a:pt x="10294" y="44080"/>
                  </a:moveTo>
                  <a:lnTo>
                    <a:pt x="10800" y="43225"/>
                  </a:lnTo>
                  <a:lnTo>
                    <a:pt x="10909" y="44080"/>
                  </a:lnTo>
                  <a:close/>
                  <a:moveTo>
                    <a:pt x="15176" y="35631"/>
                  </a:moveTo>
                  <a:lnTo>
                    <a:pt x="19431" y="35631"/>
                  </a:lnTo>
                  <a:lnTo>
                    <a:pt x="18683" y="29544"/>
                  </a:lnTo>
                  <a:lnTo>
                    <a:pt x="15176" y="35631"/>
                  </a:lnTo>
                  <a:close/>
                  <a:moveTo>
                    <a:pt x="22492" y="22963"/>
                  </a:moveTo>
                  <a:lnTo>
                    <a:pt x="23734" y="20805"/>
                  </a:lnTo>
                  <a:lnTo>
                    <a:pt x="23975" y="22963"/>
                  </a:lnTo>
                  <a:close/>
                  <a:moveTo>
                    <a:pt x="27892" y="13621"/>
                  </a:moveTo>
                  <a:cubicBezTo>
                    <a:pt x="27952" y="14176"/>
                    <a:pt x="28001" y="14742"/>
                    <a:pt x="28061" y="15309"/>
                  </a:cubicBezTo>
                  <a:lnTo>
                    <a:pt x="33425" y="15309"/>
                  </a:lnTo>
                  <a:cubicBezTo>
                    <a:pt x="33196" y="12765"/>
                    <a:pt x="32942" y="10210"/>
                    <a:pt x="32689" y="7655"/>
                  </a:cubicBezTo>
                  <a:lnTo>
                    <a:pt x="31327" y="7655"/>
                  </a:lnTo>
                  <a:lnTo>
                    <a:pt x="27892" y="13621"/>
                  </a:lnTo>
                  <a:close/>
                  <a:moveTo>
                    <a:pt x="31797" y="6859"/>
                  </a:moveTo>
                  <a:lnTo>
                    <a:pt x="32484" y="5654"/>
                  </a:lnTo>
                  <a:cubicBezTo>
                    <a:pt x="32521" y="6052"/>
                    <a:pt x="32569" y="6449"/>
                    <a:pt x="32605" y="6859"/>
                  </a:cubicBezTo>
                  <a:close/>
                  <a:moveTo>
                    <a:pt x="33123" y="4557"/>
                  </a:moveTo>
                  <a:lnTo>
                    <a:pt x="35751" y="1"/>
                  </a:lnTo>
                  <a:lnTo>
                    <a:pt x="38198" y="1"/>
                  </a:lnTo>
                  <a:cubicBezTo>
                    <a:pt x="38427" y="2291"/>
                    <a:pt x="38608" y="4569"/>
                    <a:pt x="38837" y="6859"/>
                  </a:cubicBezTo>
                  <a:lnTo>
                    <a:pt x="33352" y="6859"/>
                  </a:lnTo>
                  <a:cubicBezTo>
                    <a:pt x="33268" y="6088"/>
                    <a:pt x="33196" y="5316"/>
                    <a:pt x="33123" y="4545"/>
                  </a:cubicBez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70"/>
            <p:cNvSpPr/>
            <p:nvPr/>
          </p:nvSpPr>
          <p:spPr>
            <a:xfrm>
              <a:off x="5404914" y="2686934"/>
              <a:ext cx="220403" cy="359733"/>
            </a:xfrm>
            <a:custGeom>
              <a:rect b="b" l="l" r="r" t="t"/>
              <a:pathLst>
                <a:path extrusionOk="0" h="25121" w="15429">
                  <a:moveTo>
                    <a:pt x="2712" y="1"/>
                  </a:moveTo>
                  <a:lnTo>
                    <a:pt x="14513" y="1"/>
                  </a:lnTo>
                  <a:cubicBezTo>
                    <a:pt x="15043" y="1"/>
                    <a:pt x="15429" y="483"/>
                    <a:pt x="15381" y="1086"/>
                  </a:cubicBezTo>
                  <a:cubicBezTo>
                    <a:pt x="14657" y="8728"/>
                    <a:pt x="14043" y="16394"/>
                    <a:pt x="13356" y="24048"/>
                  </a:cubicBezTo>
                  <a:cubicBezTo>
                    <a:pt x="13319" y="24626"/>
                    <a:pt x="12849" y="25096"/>
                    <a:pt x="12259" y="25120"/>
                  </a:cubicBezTo>
                  <a:lnTo>
                    <a:pt x="904" y="25120"/>
                  </a:lnTo>
                  <a:cubicBezTo>
                    <a:pt x="386" y="25120"/>
                    <a:pt x="0" y="24638"/>
                    <a:pt x="36" y="24048"/>
                  </a:cubicBezTo>
                  <a:cubicBezTo>
                    <a:pt x="603" y="16394"/>
                    <a:pt x="1097" y="8740"/>
                    <a:pt x="1664" y="1086"/>
                  </a:cubicBezTo>
                  <a:cubicBezTo>
                    <a:pt x="1724" y="483"/>
                    <a:pt x="2170" y="1"/>
                    <a:pt x="271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70"/>
            <p:cNvSpPr/>
            <p:nvPr/>
          </p:nvSpPr>
          <p:spPr>
            <a:xfrm>
              <a:off x="5637206" y="2686934"/>
              <a:ext cx="228331" cy="359733"/>
            </a:xfrm>
            <a:custGeom>
              <a:rect b="b" l="l" r="r" t="t"/>
              <a:pathLst>
                <a:path extrusionOk="0" h="25121" w="15984">
                  <a:moveTo>
                    <a:pt x="3303" y="1"/>
                  </a:moveTo>
                  <a:lnTo>
                    <a:pt x="15091" y="1"/>
                  </a:lnTo>
                  <a:cubicBezTo>
                    <a:pt x="15634" y="1"/>
                    <a:pt x="15983" y="483"/>
                    <a:pt x="15911" y="1086"/>
                  </a:cubicBezTo>
                  <a:cubicBezTo>
                    <a:pt x="15055" y="8740"/>
                    <a:pt x="14236" y="16394"/>
                    <a:pt x="13380" y="24048"/>
                  </a:cubicBezTo>
                  <a:cubicBezTo>
                    <a:pt x="13320" y="24650"/>
                    <a:pt x="12825" y="25120"/>
                    <a:pt x="12283" y="25120"/>
                  </a:cubicBezTo>
                  <a:lnTo>
                    <a:pt x="904" y="25120"/>
                  </a:lnTo>
                  <a:cubicBezTo>
                    <a:pt x="386" y="25120"/>
                    <a:pt x="0" y="24638"/>
                    <a:pt x="61" y="24048"/>
                  </a:cubicBezTo>
                  <a:cubicBezTo>
                    <a:pt x="796" y="16394"/>
                    <a:pt x="1495" y="8740"/>
                    <a:pt x="2206" y="1086"/>
                  </a:cubicBezTo>
                  <a:cubicBezTo>
                    <a:pt x="2254" y="483"/>
                    <a:pt x="2761" y="1"/>
                    <a:pt x="330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70"/>
            <p:cNvSpPr/>
            <p:nvPr/>
          </p:nvSpPr>
          <p:spPr>
            <a:xfrm>
              <a:off x="5864155" y="2686934"/>
              <a:ext cx="235574" cy="359733"/>
            </a:xfrm>
            <a:custGeom>
              <a:rect b="b" l="l" r="r" t="t"/>
              <a:pathLst>
                <a:path extrusionOk="0" h="25121" w="16491">
                  <a:moveTo>
                    <a:pt x="3834" y="1"/>
                  </a:moveTo>
                  <a:lnTo>
                    <a:pt x="15622" y="1"/>
                  </a:lnTo>
                  <a:cubicBezTo>
                    <a:pt x="16129" y="1"/>
                    <a:pt x="16490" y="483"/>
                    <a:pt x="16418" y="1086"/>
                  </a:cubicBezTo>
                  <a:cubicBezTo>
                    <a:pt x="15369" y="8728"/>
                    <a:pt x="14417" y="16394"/>
                    <a:pt x="13380" y="24048"/>
                  </a:cubicBezTo>
                  <a:cubicBezTo>
                    <a:pt x="13296" y="24650"/>
                    <a:pt x="12790" y="25120"/>
                    <a:pt x="12283" y="25120"/>
                  </a:cubicBezTo>
                  <a:lnTo>
                    <a:pt x="893" y="25120"/>
                  </a:lnTo>
                  <a:cubicBezTo>
                    <a:pt x="363" y="25120"/>
                    <a:pt x="1" y="24638"/>
                    <a:pt x="73" y="24048"/>
                  </a:cubicBezTo>
                  <a:cubicBezTo>
                    <a:pt x="977" y="16394"/>
                    <a:pt x="1809" y="8740"/>
                    <a:pt x="2701" y="1086"/>
                  </a:cubicBezTo>
                  <a:cubicBezTo>
                    <a:pt x="2773" y="483"/>
                    <a:pt x="3267" y="1"/>
                    <a:pt x="383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70"/>
            <p:cNvSpPr/>
            <p:nvPr/>
          </p:nvSpPr>
          <p:spPr>
            <a:xfrm>
              <a:off x="5375641" y="3099111"/>
              <a:ext cx="213175" cy="359733"/>
            </a:xfrm>
            <a:custGeom>
              <a:rect b="b" l="l" r="r" t="t"/>
              <a:pathLst>
                <a:path extrusionOk="0" h="25121" w="14923">
                  <a:moveTo>
                    <a:pt x="2688" y="1"/>
                  </a:moveTo>
                  <a:lnTo>
                    <a:pt x="14006" y="1"/>
                  </a:lnTo>
                  <a:cubicBezTo>
                    <a:pt x="14537" y="1"/>
                    <a:pt x="14922" y="483"/>
                    <a:pt x="14874" y="1073"/>
                  </a:cubicBezTo>
                  <a:cubicBezTo>
                    <a:pt x="14187" y="8727"/>
                    <a:pt x="13464" y="16381"/>
                    <a:pt x="12801" y="24035"/>
                  </a:cubicBezTo>
                  <a:cubicBezTo>
                    <a:pt x="12753" y="24626"/>
                    <a:pt x="12319" y="25120"/>
                    <a:pt x="11813" y="25120"/>
                  </a:cubicBezTo>
                  <a:lnTo>
                    <a:pt x="880" y="25120"/>
                  </a:lnTo>
                  <a:cubicBezTo>
                    <a:pt x="374" y="25120"/>
                    <a:pt x="0" y="24626"/>
                    <a:pt x="36" y="24035"/>
                  </a:cubicBezTo>
                  <a:cubicBezTo>
                    <a:pt x="555" y="16381"/>
                    <a:pt x="1157" y="8727"/>
                    <a:pt x="1676" y="1073"/>
                  </a:cubicBezTo>
                  <a:cubicBezTo>
                    <a:pt x="1712" y="483"/>
                    <a:pt x="2158" y="1"/>
                    <a:pt x="268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70"/>
            <p:cNvSpPr/>
            <p:nvPr/>
          </p:nvSpPr>
          <p:spPr>
            <a:xfrm>
              <a:off x="5598976" y="3099111"/>
              <a:ext cx="220932" cy="359733"/>
            </a:xfrm>
            <a:custGeom>
              <a:rect b="b" l="l" r="r" t="t"/>
              <a:pathLst>
                <a:path extrusionOk="0" h="25121" w="15466">
                  <a:moveTo>
                    <a:pt x="3219" y="1"/>
                  </a:moveTo>
                  <a:lnTo>
                    <a:pt x="14585" y="1"/>
                  </a:lnTo>
                  <a:cubicBezTo>
                    <a:pt x="15092" y="1"/>
                    <a:pt x="15465" y="483"/>
                    <a:pt x="15393" y="1073"/>
                  </a:cubicBezTo>
                  <a:cubicBezTo>
                    <a:pt x="14549" y="8727"/>
                    <a:pt x="13681" y="16381"/>
                    <a:pt x="12813" y="24035"/>
                  </a:cubicBezTo>
                  <a:cubicBezTo>
                    <a:pt x="12753" y="24626"/>
                    <a:pt x="12283" y="25120"/>
                    <a:pt x="11801" y="25120"/>
                  </a:cubicBezTo>
                  <a:lnTo>
                    <a:pt x="844" y="25120"/>
                  </a:lnTo>
                  <a:cubicBezTo>
                    <a:pt x="362" y="25120"/>
                    <a:pt x="1" y="24626"/>
                    <a:pt x="61" y="24035"/>
                  </a:cubicBezTo>
                  <a:cubicBezTo>
                    <a:pt x="760" y="16381"/>
                    <a:pt x="1483" y="8727"/>
                    <a:pt x="2194" y="1073"/>
                  </a:cubicBezTo>
                  <a:cubicBezTo>
                    <a:pt x="2255" y="483"/>
                    <a:pt x="2713" y="1"/>
                    <a:pt x="32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70"/>
            <p:cNvSpPr/>
            <p:nvPr/>
          </p:nvSpPr>
          <p:spPr>
            <a:xfrm>
              <a:off x="5816468" y="3099111"/>
              <a:ext cx="228503" cy="359733"/>
            </a:xfrm>
            <a:custGeom>
              <a:rect b="b" l="l" r="r" t="t"/>
              <a:pathLst>
                <a:path extrusionOk="0" h="25121" w="15996">
                  <a:moveTo>
                    <a:pt x="3797" y="1"/>
                  </a:moveTo>
                  <a:lnTo>
                    <a:pt x="15127" y="1"/>
                  </a:lnTo>
                  <a:cubicBezTo>
                    <a:pt x="15646" y="1"/>
                    <a:pt x="15995" y="483"/>
                    <a:pt x="15923" y="1073"/>
                  </a:cubicBezTo>
                  <a:cubicBezTo>
                    <a:pt x="14922" y="8739"/>
                    <a:pt x="13850" y="16381"/>
                    <a:pt x="12837" y="24035"/>
                  </a:cubicBezTo>
                  <a:cubicBezTo>
                    <a:pt x="12753" y="24626"/>
                    <a:pt x="12295" y="25120"/>
                    <a:pt x="11813" y="25120"/>
                  </a:cubicBezTo>
                  <a:lnTo>
                    <a:pt x="892" y="25120"/>
                  </a:lnTo>
                  <a:cubicBezTo>
                    <a:pt x="350" y="25120"/>
                    <a:pt x="0" y="24626"/>
                    <a:pt x="72" y="24035"/>
                  </a:cubicBezTo>
                  <a:cubicBezTo>
                    <a:pt x="952" y="16381"/>
                    <a:pt x="1844" y="8739"/>
                    <a:pt x="2724" y="1073"/>
                  </a:cubicBezTo>
                  <a:cubicBezTo>
                    <a:pt x="2797" y="483"/>
                    <a:pt x="3267" y="1"/>
                    <a:pt x="379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70"/>
            <p:cNvSpPr/>
            <p:nvPr/>
          </p:nvSpPr>
          <p:spPr>
            <a:xfrm>
              <a:off x="5346712" y="3504559"/>
              <a:ext cx="205947" cy="359547"/>
            </a:xfrm>
            <a:custGeom>
              <a:rect b="b" l="l" r="r" t="t"/>
              <a:pathLst>
                <a:path extrusionOk="0" h="25108" w="14417">
                  <a:moveTo>
                    <a:pt x="2676" y="0"/>
                  </a:moveTo>
                  <a:lnTo>
                    <a:pt x="13548" y="0"/>
                  </a:lnTo>
                  <a:cubicBezTo>
                    <a:pt x="14067" y="0"/>
                    <a:pt x="14416" y="483"/>
                    <a:pt x="14368" y="1073"/>
                  </a:cubicBezTo>
                  <a:cubicBezTo>
                    <a:pt x="13681" y="8727"/>
                    <a:pt x="12970" y="16381"/>
                    <a:pt x="12307" y="24035"/>
                  </a:cubicBezTo>
                  <a:cubicBezTo>
                    <a:pt x="12247" y="24626"/>
                    <a:pt x="11813" y="25108"/>
                    <a:pt x="11331" y="25108"/>
                  </a:cubicBezTo>
                  <a:lnTo>
                    <a:pt x="868" y="25108"/>
                  </a:lnTo>
                  <a:cubicBezTo>
                    <a:pt x="374" y="25108"/>
                    <a:pt x="0" y="24626"/>
                    <a:pt x="48" y="24035"/>
                  </a:cubicBezTo>
                  <a:cubicBezTo>
                    <a:pt x="591" y="16381"/>
                    <a:pt x="1133" y="8727"/>
                    <a:pt x="1676" y="1073"/>
                  </a:cubicBezTo>
                  <a:cubicBezTo>
                    <a:pt x="1724" y="483"/>
                    <a:pt x="2194" y="0"/>
                    <a:pt x="267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70"/>
            <p:cNvSpPr/>
            <p:nvPr/>
          </p:nvSpPr>
          <p:spPr>
            <a:xfrm>
              <a:off x="5561090" y="3504559"/>
              <a:ext cx="213189" cy="359547"/>
            </a:xfrm>
            <a:custGeom>
              <a:rect b="b" l="l" r="r" t="t"/>
              <a:pathLst>
                <a:path extrusionOk="0" h="25108" w="14924">
                  <a:moveTo>
                    <a:pt x="3219" y="0"/>
                  </a:moveTo>
                  <a:lnTo>
                    <a:pt x="14115" y="0"/>
                  </a:lnTo>
                  <a:cubicBezTo>
                    <a:pt x="14598" y="0"/>
                    <a:pt x="14923" y="483"/>
                    <a:pt x="14863" y="1073"/>
                  </a:cubicBezTo>
                  <a:cubicBezTo>
                    <a:pt x="13983" y="8727"/>
                    <a:pt x="13127" y="16381"/>
                    <a:pt x="12307" y="24035"/>
                  </a:cubicBezTo>
                  <a:cubicBezTo>
                    <a:pt x="12235" y="24638"/>
                    <a:pt x="11789" y="25108"/>
                    <a:pt x="11307" y="25108"/>
                  </a:cubicBezTo>
                  <a:lnTo>
                    <a:pt x="820" y="25108"/>
                  </a:lnTo>
                  <a:cubicBezTo>
                    <a:pt x="338" y="25108"/>
                    <a:pt x="1" y="24626"/>
                    <a:pt x="49" y="24035"/>
                  </a:cubicBezTo>
                  <a:cubicBezTo>
                    <a:pt x="760" y="16381"/>
                    <a:pt x="1459" y="8727"/>
                    <a:pt x="2195" y="1073"/>
                  </a:cubicBezTo>
                  <a:cubicBezTo>
                    <a:pt x="2255" y="470"/>
                    <a:pt x="2737" y="0"/>
                    <a:pt x="321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70"/>
            <p:cNvSpPr/>
            <p:nvPr/>
          </p:nvSpPr>
          <p:spPr>
            <a:xfrm>
              <a:off x="5769795" y="3504559"/>
              <a:ext cx="220932" cy="359547"/>
            </a:xfrm>
            <a:custGeom>
              <a:rect b="b" l="l" r="r" t="t"/>
              <a:pathLst>
                <a:path extrusionOk="0" h="25108" w="15466">
                  <a:moveTo>
                    <a:pt x="3773" y="0"/>
                  </a:moveTo>
                  <a:lnTo>
                    <a:pt x="14646" y="0"/>
                  </a:lnTo>
                  <a:cubicBezTo>
                    <a:pt x="15152" y="0"/>
                    <a:pt x="15465" y="483"/>
                    <a:pt x="15381" y="1073"/>
                  </a:cubicBezTo>
                  <a:cubicBezTo>
                    <a:pt x="14344" y="8727"/>
                    <a:pt x="13344" y="16381"/>
                    <a:pt x="12319" y="24035"/>
                  </a:cubicBezTo>
                  <a:cubicBezTo>
                    <a:pt x="12247" y="24638"/>
                    <a:pt x="11789" y="25108"/>
                    <a:pt x="11307" y="25108"/>
                  </a:cubicBezTo>
                  <a:lnTo>
                    <a:pt x="832" y="25108"/>
                  </a:lnTo>
                  <a:cubicBezTo>
                    <a:pt x="326" y="25108"/>
                    <a:pt x="1" y="24626"/>
                    <a:pt x="73" y="24035"/>
                  </a:cubicBezTo>
                  <a:cubicBezTo>
                    <a:pt x="929" y="16381"/>
                    <a:pt x="1821" y="8727"/>
                    <a:pt x="2725" y="1073"/>
                  </a:cubicBezTo>
                  <a:cubicBezTo>
                    <a:pt x="2797" y="483"/>
                    <a:pt x="3255" y="0"/>
                    <a:pt x="377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70"/>
            <p:cNvSpPr/>
            <p:nvPr/>
          </p:nvSpPr>
          <p:spPr>
            <a:xfrm>
              <a:off x="5359798" y="2702470"/>
              <a:ext cx="724907" cy="1146302"/>
            </a:xfrm>
            <a:custGeom>
              <a:rect b="b" l="l" r="r" t="t"/>
              <a:pathLst>
                <a:path extrusionOk="0" h="80049" w="50746">
                  <a:moveTo>
                    <a:pt x="1664" y="57086"/>
                  </a:moveTo>
                  <a:lnTo>
                    <a:pt x="6786" y="57086"/>
                  </a:lnTo>
                  <a:cubicBezTo>
                    <a:pt x="6581" y="59376"/>
                    <a:pt x="6413" y="61654"/>
                    <a:pt x="6232" y="63933"/>
                  </a:cubicBezTo>
                  <a:lnTo>
                    <a:pt x="1169" y="63933"/>
                  </a:lnTo>
                  <a:cubicBezTo>
                    <a:pt x="1350" y="61654"/>
                    <a:pt x="1507" y="59376"/>
                    <a:pt x="1664" y="57086"/>
                  </a:cubicBezTo>
                  <a:close/>
                  <a:moveTo>
                    <a:pt x="39005" y="1"/>
                  </a:moveTo>
                  <a:lnTo>
                    <a:pt x="44490" y="1"/>
                  </a:lnTo>
                  <a:cubicBezTo>
                    <a:pt x="44212" y="2279"/>
                    <a:pt x="43935" y="4569"/>
                    <a:pt x="43646" y="6847"/>
                  </a:cubicBezTo>
                  <a:lnTo>
                    <a:pt x="38210" y="6847"/>
                  </a:lnTo>
                  <a:cubicBezTo>
                    <a:pt x="38463" y="4569"/>
                    <a:pt x="38728" y="2279"/>
                    <a:pt x="39005" y="1"/>
                  </a:cubicBezTo>
                  <a:close/>
                  <a:moveTo>
                    <a:pt x="45237" y="1"/>
                  </a:moveTo>
                  <a:lnTo>
                    <a:pt x="44393" y="6847"/>
                  </a:lnTo>
                  <a:lnTo>
                    <a:pt x="49854" y="6847"/>
                  </a:lnTo>
                  <a:cubicBezTo>
                    <a:pt x="50155" y="4569"/>
                    <a:pt x="50444" y="2279"/>
                    <a:pt x="50745" y="1"/>
                  </a:cubicBezTo>
                  <a:close/>
                  <a:moveTo>
                    <a:pt x="49721" y="7655"/>
                  </a:moveTo>
                  <a:cubicBezTo>
                    <a:pt x="49420" y="10210"/>
                    <a:pt x="49058" y="12765"/>
                    <a:pt x="48757" y="15309"/>
                  </a:cubicBezTo>
                  <a:lnTo>
                    <a:pt x="43345" y="15309"/>
                  </a:lnTo>
                  <a:cubicBezTo>
                    <a:pt x="43646" y="12765"/>
                    <a:pt x="43983" y="10210"/>
                    <a:pt x="44285" y="7655"/>
                  </a:cubicBezTo>
                  <a:close/>
                  <a:moveTo>
                    <a:pt x="48624" y="16104"/>
                  </a:moveTo>
                  <a:cubicBezTo>
                    <a:pt x="48323" y="18394"/>
                    <a:pt x="48045" y="20673"/>
                    <a:pt x="47732" y="22951"/>
                  </a:cubicBezTo>
                  <a:lnTo>
                    <a:pt x="42404" y="22951"/>
                  </a:lnTo>
                  <a:cubicBezTo>
                    <a:pt x="42682" y="20673"/>
                    <a:pt x="42959" y="18394"/>
                    <a:pt x="43236" y="16104"/>
                  </a:cubicBezTo>
                  <a:close/>
                  <a:moveTo>
                    <a:pt x="41681" y="22951"/>
                  </a:moveTo>
                  <a:cubicBezTo>
                    <a:pt x="41971" y="20673"/>
                    <a:pt x="42248" y="18394"/>
                    <a:pt x="42525" y="16104"/>
                  </a:cubicBezTo>
                  <a:lnTo>
                    <a:pt x="37125" y="16104"/>
                  </a:lnTo>
                  <a:cubicBezTo>
                    <a:pt x="36860" y="18394"/>
                    <a:pt x="36607" y="20673"/>
                    <a:pt x="36330" y="22951"/>
                  </a:cubicBezTo>
                  <a:close/>
                  <a:moveTo>
                    <a:pt x="37221" y="15309"/>
                  </a:moveTo>
                  <a:lnTo>
                    <a:pt x="42633" y="15309"/>
                  </a:lnTo>
                  <a:cubicBezTo>
                    <a:pt x="42935" y="12765"/>
                    <a:pt x="43248" y="10210"/>
                    <a:pt x="43550" y="7655"/>
                  </a:cubicBezTo>
                  <a:lnTo>
                    <a:pt x="38113" y="7655"/>
                  </a:lnTo>
                  <a:cubicBezTo>
                    <a:pt x="37836" y="10210"/>
                    <a:pt x="37523" y="12765"/>
                    <a:pt x="37221" y="15309"/>
                  </a:cubicBezTo>
                  <a:close/>
                  <a:moveTo>
                    <a:pt x="22589" y="1"/>
                  </a:moveTo>
                  <a:lnTo>
                    <a:pt x="28133" y="1"/>
                  </a:lnTo>
                  <a:cubicBezTo>
                    <a:pt x="27904" y="2279"/>
                    <a:pt x="27651" y="4557"/>
                    <a:pt x="27410" y="6847"/>
                  </a:cubicBezTo>
                  <a:lnTo>
                    <a:pt x="21950" y="6847"/>
                  </a:lnTo>
                  <a:cubicBezTo>
                    <a:pt x="22155" y="4557"/>
                    <a:pt x="22384" y="2279"/>
                    <a:pt x="22589" y="1"/>
                  </a:cubicBezTo>
                  <a:close/>
                  <a:moveTo>
                    <a:pt x="28868" y="1"/>
                  </a:moveTo>
                  <a:lnTo>
                    <a:pt x="34365" y="1"/>
                  </a:lnTo>
                  <a:cubicBezTo>
                    <a:pt x="34136" y="2279"/>
                    <a:pt x="33871" y="4557"/>
                    <a:pt x="33617" y="6847"/>
                  </a:cubicBezTo>
                  <a:lnTo>
                    <a:pt x="28157" y="6847"/>
                  </a:lnTo>
                  <a:cubicBezTo>
                    <a:pt x="28386" y="4557"/>
                    <a:pt x="28603" y="2279"/>
                    <a:pt x="28868" y="1"/>
                  </a:cubicBezTo>
                  <a:close/>
                  <a:moveTo>
                    <a:pt x="33521" y="7655"/>
                  </a:moveTo>
                  <a:cubicBezTo>
                    <a:pt x="33268" y="10210"/>
                    <a:pt x="32955" y="12765"/>
                    <a:pt x="32701" y="15309"/>
                  </a:cubicBezTo>
                  <a:lnTo>
                    <a:pt x="27289" y="15309"/>
                  </a:lnTo>
                  <a:cubicBezTo>
                    <a:pt x="27543" y="12765"/>
                    <a:pt x="27820" y="10210"/>
                    <a:pt x="28073" y="7655"/>
                  </a:cubicBezTo>
                  <a:close/>
                  <a:moveTo>
                    <a:pt x="32605" y="16104"/>
                  </a:moveTo>
                  <a:cubicBezTo>
                    <a:pt x="32340" y="18394"/>
                    <a:pt x="32111" y="20673"/>
                    <a:pt x="31858" y="22963"/>
                  </a:cubicBezTo>
                  <a:lnTo>
                    <a:pt x="26518" y="22963"/>
                  </a:lnTo>
                  <a:lnTo>
                    <a:pt x="27217" y="16104"/>
                  </a:lnTo>
                  <a:close/>
                  <a:moveTo>
                    <a:pt x="25783" y="22963"/>
                  </a:moveTo>
                  <a:lnTo>
                    <a:pt x="20419" y="22963"/>
                  </a:lnTo>
                  <a:cubicBezTo>
                    <a:pt x="20648" y="20673"/>
                    <a:pt x="20853" y="18394"/>
                    <a:pt x="21058" y="16104"/>
                  </a:cubicBezTo>
                  <a:lnTo>
                    <a:pt x="26494" y="16104"/>
                  </a:lnTo>
                  <a:cubicBezTo>
                    <a:pt x="26265" y="18394"/>
                    <a:pt x="26048" y="20673"/>
                    <a:pt x="25783" y="22963"/>
                  </a:cubicBezTo>
                  <a:close/>
                  <a:moveTo>
                    <a:pt x="21166" y="15309"/>
                  </a:moveTo>
                  <a:lnTo>
                    <a:pt x="26578" y="15309"/>
                  </a:lnTo>
                  <a:cubicBezTo>
                    <a:pt x="26831" y="12765"/>
                    <a:pt x="27084" y="10210"/>
                    <a:pt x="27338" y="7655"/>
                  </a:cubicBezTo>
                  <a:lnTo>
                    <a:pt x="21853" y="7655"/>
                  </a:lnTo>
                  <a:cubicBezTo>
                    <a:pt x="21648" y="10210"/>
                    <a:pt x="21395" y="12765"/>
                    <a:pt x="21166" y="15309"/>
                  </a:cubicBezTo>
                  <a:close/>
                  <a:moveTo>
                    <a:pt x="5798" y="1"/>
                  </a:moveTo>
                  <a:lnTo>
                    <a:pt x="11306" y="1"/>
                  </a:lnTo>
                  <a:cubicBezTo>
                    <a:pt x="11126" y="2279"/>
                    <a:pt x="10957" y="4569"/>
                    <a:pt x="10776" y="6847"/>
                  </a:cubicBezTo>
                  <a:lnTo>
                    <a:pt x="5316" y="6847"/>
                  </a:lnTo>
                  <a:cubicBezTo>
                    <a:pt x="5461" y="4569"/>
                    <a:pt x="5617" y="2279"/>
                    <a:pt x="5798" y="1"/>
                  </a:cubicBezTo>
                  <a:close/>
                  <a:moveTo>
                    <a:pt x="12054" y="1"/>
                  </a:moveTo>
                  <a:lnTo>
                    <a:pt x="17538" y="1"/>
                  </a:lnTo>
                  <a:cubicBezTo>
                    <a:pt x="17357" y="2279"/>
                    <a:pt x="17152" y="4569"/>
                    <a:pt x="16947" y="6847"/>
                  </a:cubicBezTo>
                  <a:lnTo>
                    <a:pt x="11511" y="6847"/>
                  </a:lnTo>
                  <a:cubicBezTo>
                    <a:pt x="11680" y="4569"/>
                    <a:pt x="11861" y="2279"/>
                    <a:pt x="12042" y="1"/>
                  </a:cubicBezTo>
                  <a:close/>
                  <a:moveTo>
                    <a:pt x="16875" y="7655"/>
                  </a:moveTo>
                  <a:cubicBezTo>
                    <a:pt x="16670" y="10210"/>
                    <a:pt x="16441" y="12765"/>
                    <a:pt x="16200" y="15309"/>
                  </a:cubicBezTo>
                  <a:lnTo>
                    <a:pt x="10848" y="15309"/>
                  </a:lnTo>
                  <a:cubicBezTo>
                    <a:pt x="11029" y="12765"/>
                    <a:pt x="11258" y="10210"/>
                    <a:pt x="11439" y="7655"/>
                  </a:cubicBezTo>
                  <a:close/>
                  <a:moveTo>
                    <a:pt x="16128" y="16104"/>
                  </a:moveTo>
                  <a:cubicBezTo>
                    <a:pt x="15923" y="18394"/>
                    <a:pt x="15742" y="20673"/>
                    <a:pt x="15537" y="22963"/>
                  </a:cubicBezTo>
                  <a:lnTo>
                    <a:pt x="10234" y="22963"/>
                  </a:lnTo>
                  <a:cubicBezTo>
                    <a:pt x="10415" y="20673"/>
                    <a:pt x="10595" y="18394"/>
                    <a:pt x="10764" y="16104"/>
                  </a:cubicBezTo>
                  <a:close/>
                  <a:moveTo>
                    <a:pt x="9498" y="22963"/>
                  </a:moveTo>
                  <a:lnTo>
                    <a:pt x="4147" y="22963"/>
                  </a:lnTo>
                  <a:cubicBezTo>
                    <a:pt x="4315" y="20673"/>
                    <a:pt x="4472" y="18394"/>
                    <a:pt x="4629" y="16104"/>
                  </a:cubicBezTo>
                  <a:lnTo>
                    <a:pt x="10041" y="16104"/>
                  </a:lnTo>
                  <a:cubicBezTo>
                    <a:pt x="9884" y="18394"/>
                    <a:pt x="9703" y="20673"/>
                    <a:pt x="9498" y="22963"/>
                  </a:cubicBezTo>
                  <a:close/>
                  <a:moveTo>
                    <a:pt x="4701" y="15309"/>
                  </a:moveTo>
                  <a:cubicBezTo>
                    <a:pt x="4882" y="12765"/>
                    <a:pt x="5063" y="10210"/>
                    <a:pt x="5232" y="7655"/>
                  </a:cubicBezTo>
                  <a:lnTo>
                    <a:pt x="10704" y="7655"/>
                  </a:lnTo>
                  <a:cubicBezTo>
                    <a:pt x="10523" y="10210"/>
                    <a:pt x="10318" y="12765"/>
                    <a:pt x="10113" y="15309"/>
                  </a:cubicBezTo>
                  <a:close/>
                  <a:moveTo>
                    <a:pt x="3737" y="28772"/>
                  </a:moveTo>
                  <a:lnTo>
                    <a:pt x="9040" y="28772"/>
                  </a:lnTo>
                  <a:lnTo>
                    <a:pt x="8510" y="35631"/>
                  </a:lnTo>
                  <a:lnTo>
                    <a:pt x="3243" y="35631"/>
                  </a:lnTo>
                  <a:cubicBezTo>
                    <a:pt x="3399" y="33341"/>
                    <a:pt x="3544" y="31063"/>
                    <a:pt x="3737" y="28772"/>
                  </a:cubicBezTo>
                  <a:close/>
                  <a:moveTo>
                    <a:pt x="9764" y="28772"/>
                  </a:moveTo>
                  <a:lnTo>
                    <a:pt x="15019" y="28772"/>
                  </a:lnTo>
                  <a:cubicBezTo>
                    <a:pt x="14838" y="31063"/>
                    <a:pt x="14633" y="33341"/>
                    <a:pt x="14428" y="35631"/>
                  </a:cubicBezTo>
                  <a:lnTo>
                    <a:pt x="9221" y="35631"/>
                  </a:lnTo>
                  <a:cubicBezTo>
                    <a:pt x="9402" y="33341"/>
                    <a:pt x="9583" y="31063"/>
                    <a:pt x="9764" y="28772"/>
                  </a:cubicBezTo>
                  <a:close/>
                  <a:moveTo>
                    <a:pt x="14356" y="36426"/>
                  </a:moveTo>
                  <a:cubicBezTo>
                    <a:pt x="14127" y="38994"/>
                    <a:pt x="13922" y="41549"/>
                    <a:pt x="13693" y="44080"/>
                  </a:cubicBezTo>
                  <a:lnTo>
                    <a:pt x="8510" y="44080"/>
                  </a:lnTo>
                  <a:cubicBezTo>
                    <a:pt x="8739" y="41549"/>
                    <a:pt x="8920" y="38982"/>
                    <a:pt x="9149" y="36426"/>
                  </a:cubicBezTo>
                  <a:close/>
                  <a:moveTo>
                    <a:pt x="13609" y="44888"/>
                  </a:moveTo>
                  <a:cubicBezTo>
                    <a:pt x="13416" y="47166"/>
                    <a:pt x="13211" y="49456"/>
                    <a:pt x="13006" y="51734"/>
                  </a:cubicBezTo>
                  <a:lnTo>
                    <a:pt x="7895" y="51734"/>
                  </a:lnTo>
                  <a:cubicBezTo>
                    <a:pt x="8088" y="49456"/>
                    <a:pt x="8269" y="47166"/>
                    <a:pt x="8450" y="44888"/>
                  </a:cubicBezTo>
                  <a:close/>
                  <a:moveTo>
                    <a:pt x="7208" y="51734"/>
                  </a:moveTo>
                  <a:lnTo>
                    <a:pt x="2073" y="51734"/>
                  </a:lnTo>
                  <a:cubicBezTo>
                    <a:pt x="2230" y="49456"/>
                    <a:pt x="2375" y="47166"/>
                    <a:pt x="2556" y="44888"/>
                  </a:cubicBezTo>
                  <a:lnTo>
                    <a:pt x="7739" y="44888"/>
                  </a:lnTo>
                  <a:cubicBezTo>
                    <a:pt x="7558" y="47166"/>
                    <a:pt x="7377" y="49456"/>
                    <a:pt x="7208" y="51734"/>
                  </a:cubicBezTo>
                  <a:close/>
                  <a:moveTo>
                    <a:pt x="2616" y="44080"/>
                  </a:moveTo>
                  <a:cubicBezTo>
                    <a:pt x="2821" y="41549"/>
                    <a:pt x="2965" y="38982"/>
                    <a:pt x="3170" y="36426"/>
                  </a:cubicBezTo>
                  <a:lnTo>
                    <a:pt x="8438" y="36426"/>
                  </a:lnTo>
                  <a:cubicBezTo>
                    <a:pt x="8233" y="38994"/>
                    <a:pt x="8028" y="41549"/>
                    <a:pt x="7823" y="44080"/>
                  </a:cubicBezTo>
                  <a:close/>
                  <a:moveTo>
                    <a:pt x="19864" y="28772"/>
                  </a:moveTo>
                  <a:lnTo>
                    <a:pt x="25204" y="28772"/>
                  </a:lnTo>
                  <a:cubicBezTo>
                    <a:pt x="24975" y="31063"/>
                    <a:pt x="24746" y="33341"/>
                    <a:pt x="24517" y="35631"/>
                  </a:cubicBezTo>
                  <a:lnTo>
                    <a:pt x="19226" y="35631"/>
                  </a:lnTo>
                  <a:cubicBezTo>
                    <a:pt x="19467" y="33341"/>
                    <a:pt x="19660" y="31063"/>
                    <a:pt x="19864" y="28772"/>
                  </a:cubicBezTo>
                  <a:close/>
                  <a:moveTo>
                    <a:pt x="25915" y="28772"/>
                  </a:moveTo>
                  <a:cubicBezTo>
                    <a:pt x="25662" y="31063"/>
                    <a:pt x="25433" y="33341"/>
                    <a:pt x="25204" y="35631"/>
                  </a:cubicBezTo>
                  <a:lnTo>
                    <a:pt x="30459" y="35631"/>
                  </a:lnTo>
                  <a:cubicBezTo>
                    <a:pt x="30688" y="33341"/>
                    <a:pt x="30954" y="31063"/>
                    <a:pt x="31207" y="28772"/>
                  </a:cubicBezTo>
                  <a:close/>
                  <a:moveTo>
                    <a:pt x="30363" y="36426"/>
                  </a:moveTo>
                  <a:cubicBezTo>
                    <a:pt x="30086" y="38994"/>
                    <a:pt x="29797" y="41549"/>
                    <a:pt x="29519" y="44080"/>
                  </a:cubicBezTo>
                  <a:lnTo>
                    <a:pt x="24336" y="44080"/>
                  </a:lnTo>
                  <a:cubicBezTo>
                    <a:pt x="24589" y="41549"/>
                    <a:pt x="24843" y="38982"/>
                    <a:pt x="25132" y="36426"/>
                  </a:cubicBezTo>
                  <a:close/>
                  <a:moveTo>
                    <a:pt x="29411" y="44888"/>
                  </a:moveTo>
                  <a:cubicBezTo>
                    <a:pt x="29158" y="47166"/>
                    <a:pt x="28905" y="49456"/>
                    <a:pt x="28676" y="51734"/>
                  </a:cubicBezTo>
                  <a:lnTo>
                    <a:pt x="23541" y="51734"/>
                  </a:lnTo>
                  <a:cubicBezTo>
                    <a:pt x="23770" y="49456"/>
                    <a:pt x="23999" y="47166"/>
                    <a:pt x="24228" y="44888"/>
                  </a:cubicBezTo>
                  <a:close/>
                  <a:moveTo>
                    <a:pt x="22854" y="51734"/>
                  </a:moveTo>
                  <a:cubicBezTo>
                    <a:pt x="23083" y="49456"/>
                    <a:pt x="23312" y="47166"/>
                    <a:pt x="23541" y="44888"/>
                  </a:cubicBezTo>
                  <a:lnTo>
                    <a:pt x="18334" y="44888"/>
                  </a:lnTo>
                  <a:cubicBezTo>
                    <a:pt x="18129" y="47166"/>
                    <a:pt x="17924" y="49456"/>
                    <a:pt x="17695" y="51734"/>
                  </a:cubicBezTo>
                  <a:close/>
                  <a:moveTo>
                    <a:pt x="18442" y="44080"/>
                  </a:moveTo>
                  <a:lnTo>
                    <a:pt x="23613" y="44080"/>
                  </a:lnTo>
                  <a:cubicBezTo>
                    <a:pt x="23902" y="41549"/>
                    <a:pt x="24155" y="38982"/>
                    <a:pt x="24409" y="36426"/>
                  </a:cubicBezTo>
                  <a:lnTo>
                    <a:pt x="19153" y="36426"/>
                  </a:lnTo>
                  <a:cubicBezTo>
                    <a:pt x="18900" y="38994"/>
                    <a:pt x="18671" y="41549"/>
                    <a:pt x="18442" y="44080"/>
                  </a:cubicBezTo>
                  <a:close/>
                  <a:moveTo>
                    <a:pt x="35642" y="28772"/>
                  </a:moveTo>
                  <a:lnTo>
                    <a:pt x="40946" y="28772"/>
                  </a:lnTo>
                  <a:cubicBezTo>
                    <a:pt x="40669" y="31063"/>
                    <a:pt x="40392" y="33341"/>
                    <a:pt x="40114" y="35631"/>
                  </a:cubicBezTo>
                  <a:lnTo>
                    <a:pt x="34847" y="35631"/>
                  </a:lnTo>
                  <a:cubicBezTo>
                    <a:pt x="35136" y="33341"/>
                    <a:pt x="35389" y="31063"/>
                    <a:pt x="35642" y="28772"/>
                  </a:cubicBezTo>
                  <a:close/>
                  <a:moveTo>
                    <a:pt x="41669" y="28772"/>
                  </a:moveTo>
                  <a:cubicBezTo>
                    <a:pt x="41380" y="31063"/>
                    <a:pt x="41103" y="33341"/>
                    <a:pt x="40825" y="35631"/>
                  </a:cubicBezTo>
                  <a:lnTo>
                    <a:pt x="46057" y="35631"/>
                  </a:lnTo>
                  <a:cubicBezTo>
                    <a:pt x="46358" y="33341"/>
                    <a:pt x="46647" y="31063"/>
                    <a:pt x="46949" y="28772"/>
                  </a:cubicBezTo>
                  <a:close/>
                  <a:moveTo>
                    <a:pt x="45936" y="36426"/>
                  </a:moveTo>
                  <a:cubicBezTo>
                    <a:pt x="45599" y="38994"/>
                    <a:pt x="45273" y="41549"/>
                    <a:pt x="44936" y="44080"/>
                  </a:cubicBezTo>
                  <a:lnTo>
                    <a:pt x="39753" y="44080"/>
                  </a:lnTo>
                  <a:cubicBezTo>
                    <a:pt x="40090" y="41549"/>
                    <a:pt x="40367" y="38982"/>
                    <a:pt x="40693" y="36426"/>
                  </a:cubicBezTo>
                  <a:close/>
                  <a:moveTo>
                    <a:pt x="44803" y="44888"/>
                  </a:moveTo>
                  <a:cubicBezTo>
                    <a:pt x="44502" y="47166"/>
                    <a:pt x="44212" y="49456"/>
                    <a:pt x="43911" y="51734"/>
                  </a:cubicBezTo>
                  <a:lnTo>
                    <a:pt x="38788" y="51734"/>
                  </a:lnTo>
                  <a:cubicBezTo>
                    <a:pt x="39066" y="49444"/>
                    <a:pt x="39343" y="47166"/>
                    <a:pt x="39632" y="44888"/>
                  </a:cubicBezTo>
                  <a:close/>
                  <a:moveTo>
                    <a:pt x="38089" y="51734"/>
                  </a:moveTo>
                  <a:cubicBezTo>
                    <a:pt x="38367" y="49444"/>
                    <a:pt x="38656" y="47166"/>
                    <a:pt x="38933" y="44888"/>
                  </a:cubicBezTo>
                  <a:lnTo>
                    <a:pt x="33750" y="44888"/>
                  </a:lnTo>
                  <a:cubicBezTo>
                    <a:pt x="33497" y="47166"/>
                    <a:pt x="33232" y="49456"/>
                    <a:pt x="32955" y="51734"/>
                  </a:cubicBezTo>
                  <a:close/>
                  <a:moveTo>
                    <a:pt x="33846" y="44080"/>
                  </a:moveTo>
                  <a:lnTo>
                    <a:pt x="39029" y="44080"/>
                  </a:lnTo>
                  <a:cubicBezTo>
                    <a:pt x="39367" y="41537"/>
                    <a:pt x="39668" y="38982"/>
                    <a:pt x="40006" y="36426"/>
                  </a:cubicBezTo>
                  <a:lnTo>
                    <a:pt x="34750" y="36426"/>
                  </a:lnTo>
                  <a:cubicBezTo>
                    <a:pt x="34449" y="38994"/>
                    <a:pt x="34160" y="41537"/>
                    <a:pt x="33846" y="44080"/>
                  </a:cubicBezTo>
                  <a:close/>
                  <a:moveTo>
                    <a:pt x="32340" y="57086"/>
                  </a:moveTo>
                  <a:lnTo>
                    <a:pt x="37426" y="57086"/>
                  </a:lnTo>
                  <a:cubicBezTo>
                    <a:pt x="37137" y="59376"/>
                    <a:pt x="36860" y="61654"/>
                    <a:pt x="36583" y="63933"/>
                  </a:cubicBezTo>
                  <a:lnTo>
                    <a:pt x="31544" y="63933"/>
                  </a:lnTo>
                  <a:cubicBezTo>
                    <a:pt x="31797" y="61654"/>
                    <a:pt x="32051" y="59376"/>
                    <a:pt x="32340" y="57086"/>
                  </a:cubicBezTo>
                  <a:close/>
                  <a:moveTo>
                    <a:pt x="38113" y="57086"/>
                  </a:moveTo>
                  <a:cubicBezTo>
                    <a:pt x="37836" y="59376"/>
                    <a:pt x="37559" y="61654"/>
                    <a:pt x="37246" y="63933"/>
                  </a:cubicBezTo>
                  <a:lnTo>
                    <a:pt x="42296" y="63933"/>
                  </a:lnTo>
                  <a:cubicBezTo>
                    <a:pt x="42585" y="61654"/>
                    <a:pt x="42887" y="59376"/>
                    <a:pt x="43200" y="57086"/>
                  </a:cubicBezTo>
                  <a:close/>
                  <a:moveTo>
                    <a:pt x="42187" y="64740"/>
                  </a:moveTo>
                  <a:cubicBezTo>
                    <a:pt x="41886" y="67307"/>
                    <a:pt x="41512" y="69851"/>
                    <a:pt x="41163" y="72394"/>
                  </a:cubicBezTo>
                  <a:lnTo>
                    <a:pt x="36209" y="72394"/>
                  </a:lnTo>
                  <a:cubicBezTo>
                    <a:pt x="36510" y="69851"/>
                    <a:pt x="36848" y="67295"/>
                    <a:pt x="37149" y="64740"/>
                  </a:cubicBezTo>
                  <a:close/>
                  <a:moveTo>
                    <a:pt x="41079" y="73190"/>
                  </a:moveTo>
                  <a:cubicBezTo>
                    <a:pt x="40777" y="75480"/>
                    <a:pt x="40476" y="77758"/>
                    <a:pt x="40163" y="80048"/>
                  </a:cubicBezTo>
                  <a:lnTo>
                    <a:pt x="35233" y="80048"/>
                  </a:lnTo>
                  <a:cubicBezTo>
                    <a:pt x="35534" y="77758"/>
                    <a:pt x="35823" y="75480"/>
                    <a:pt x="36100" y="73190"/>
                  </a:cubicBezTo>
                  <a:close/>
                  <a:moveTo>
                    <a:pt x="34570" y="80048"/>
                  </a:moveTo>
                  <a:cubicBezTo>
                    <a:pt x="34871" y="77758"/>
                    <a:pt x="35160" y="75480"/>
                    <a:pt x="35438" y="73190"/>
                  </a:cubicBezTo>
                  <a:lnTo>
                    <a:pt x="30496" y="73190"/>
                  </a:lnTo>
                  <a:cubicBezTo>
                    <a:pt x="30206" y="75480"/>
                    <a:pt x="29953" y="77758"/>
                    <a:pt x="29676" y="80048"/>
                  </a:cubicBezTo>
                  <a:close/>
                  <a:moveTo>
                    <a:pt x="30568" y="72394"/>
                  </a:moveTo>
                  <a:lnTo>
                    <a:pt x="35522" y="72394"/>
                  </a:lnTo>
                  <a:cubicBezTo>
                    <a:pt x="35847" y="69851"/>
                    <a:pt x="36185" y="67295"/>
                    <a:pt x="36486" y="64740"/>
                  </a:cubicBezTo>
                  <a:lnTo>
                    <a:pt x="31460" y="64740"/>
                  </a:lnTo>
                  <a:cubicBezTo>
                    <a:pt x="31183" y="67307"/>
                    <a:pt x="30869" y="69851"/>
                    <a:pt x="30568" y="72394"/>
                  </a:cubicBezTo>
                  <a:close/>
                  <a:moveTo>
                    <a:pt x="17177" y="57086"/>
                  </a:moveTo>
                  <a:lnTo>
                    <a:pt x="22287" y="57086"/>
                  </a:lnTo>
                  <a:cubicBezTo>
                    <a:pt x="22058" y="59376"/>
                    <a:pt x="21829" y="61654"/>
                    <a:pt x="21600" y="63933"/>
                  </a:cubicBezTo>
                  <a:lnTo>
                    <a:pt x="16538" y="63933"/>
                  </a:lnTo>
                  <a:cubicBezTo>
                    <a:pt x="16743" y="61654"/>
                    <a:pt x="16972" y="59376"/>
                    <a:pt x="17177" y="57086"/>
                  </a:cubicBezTo>
                  <a:close/>
                  <a:moveTo>
                    <a:pt x="22974" y="57086"/>
                  </a:moveTo>
                  <a:cubicBezTo>
                    <a:pt x="22745" y="59376"/>
                    <a:pt x="22516" y="61654"/>
                    <a:pt x="22287" y="63933"/>
                  </a:cubicBezTo>
                  <a:lnTo>
                    <a:pt x="27313" y="63933"/>
                  </a:lnTo>
                  <a:cubicBezTo>
                    <a:pt x="27567" y="61654"/>
                    <a:pt x="27796" y="59376"/>
                    <a:pt x="28049" y="57086"/>
                  </a:cubicBezTo>
                  <a:close/>
                  <a:moveTo>
                    <a:pt x="27217" y="64740"/>
                  </a:moveTo>
                  <a:cubicBezTo>
                    <a:pt x="26952" y="67307"/>
                    <a:pt x="26651" y="69851"/>
                    <a:pt x="26373" y="72394"/>
                  </a:cubicBezTo>
                  <a:lnTo>
                    <a:pt x="21395" y="72394"/>
                  </a:lnTo>
                  <a:cubicBezTo>
                    <a:pt x="21672" y="69851"/>
                    <a:pt x="21938" y="67295"/>
                    <a:pt x="22191" y="64740"/>
                  </a:cubicBezTo>
                  <a:close/>
                  <a:moveTo>
                    <a:pt x="26289" y="73202"/>
                  </a:moveTo>
                  <a:cubicBezTo>
                    <a:pt x="26036" y="75480"/>
                    <a:pt x="25783" y="77770"/>
                    <a:pt x="25530" y="80048"/>
                  </a:cubicBezTo>
                  <a:lnTo>
                    <a:pt x="20600" y="80048"/>
                  </a:lnTo>
                  <a:cubicBezTo>
                    <a:pt x="20853" y="77758"/>
                    <a:pt x="21082" y="75480"/>
                    <a:pt x="21311" y="73202"/>
                  </a:cubicBezTo>
                  <a:close/>
                  <a:moveTo>
                    <a:pt x="19949" y="80048"/>
                  </a:moveTo>
                  <a:cubicBezTo>
                    <a:pt x="20202" y="77758"/>
                    <a:pt x="20431" y="75480"/>
                    <a:pt x="20660" y="73202"/>
                  </a:cubicBezTo>
                  <a:lnTo>
                    <a:pt x="15682" y="73202"/>
                  </a:lnTo>
                  <a:cubicBezTo>
                    <a:pt x="15477" y="75480"/>
                    <a:pt x="15248" y="77758"/>
                    <a:pt x="15019" y="80048"/>
                  </a:cubicBezTo>
                  <a:close/>
                  <a:moveTo>
                    <a:pt x="15730" y="72394"/>
                  </a:moveTo>
                  <a:lnTo>
                    <a:pt x="20732" y="72394"/>
                  </a:lnTo>
                  <a:cubicBezTo>
                    <a:pt x="20985" y="69851"/>
                    <a:pt x="21263" y="67295"/>
                    <a:pt x="21516" y="64740"/>
                  </a:cubicBezTo>
                  <a:lnTo>
                    <a:pt x="16465" y="64740"/>
                  </a:lnTo>
                  <a:cubicBezTo>
                    <a:pt x="16236" y="67307"/>
                    <a:pt x="15983" y="69851"/>
                    <a:pt x="15730" y="72394"/>
                  </a:cubicBezTo>
                  <a:close/>
                  <a:moveTo>
                    <a:pt x="7449" y="57086"/>
                  </a:moveTo>
                  <a:lnTo>
                    <a:pt x="12536" y="57086"/>
                  </a:lnTo>
                  <a:cubicBezTo>
                    <a:pt x="12331" y="59376"/>
                    <a:pt x="12126" y="61654"/>
                    <a:pt x="11921" y="63933"/>
                  </a:cubicBezTo>
                  <a:lnTo>
                    <a:pt x="6919" y="63933"/>
                  </a:lnTo>
                  <a:cubicBezTo>
                    <a:pt x="7100" y="61654"/>
                    <a:pt x="7269" y="59376"/>
                    <a:pt x="7449" y="57086"/>
                  </a:cubicBezTo>
                  <a:close/>
                  <a:moveTo>
                    <a:pt x="11849" y="64740"/>
                  </a:moveTo>
                  <a:cubicBezTo>
                    <a:pt x="11644" y="67307"/>
                    <a:pt x="11415" y="69851"/>
                    <a:pt x="11186" y="72394"/>
                  </a:cubicBezTo>
                  <a:lnTo>
                    <a:pt x="6232" y="72394"/>
                  </a:lnTo>
                  <a:cubicBezTo>
                    <a:pt x="6437" y="69851"/>
                    <a:pt x="6666" y="67295"/>
                    <a:pt x="6847" y="64740"/>
                  </a:cubicBezTo>
                  <a:close/>
                  <a:moveTo>
                    <a:pt x="11126" y="73202"/>
                  </a:moveTo>
                  <a:cubicBezTo>
                    <a:pt x="10921" y="75480"/>
                    <a:pt x="10716" y="77758"/>
                    <a:pt x="10487" y="80048"/>
                  </a:cubicBezTo>
                  <a:lnTo>
                    <a:pt x="5617" y="80048"/>
                  </a:lnTo>
                  <a:cubicBezTo>
                    <a:pt x="5822" y="77758"/>
                    <a:pt x="6003" y="75480"/>
                    <a:pt x="6172" y="73202"/>
                  </a:cubicBezTo>
                  <a:close/>
                  <a:moveTo>
                    <a:pt x="4954" y="80048"/>
                  </a:moveTo>
                  <a:lnTo>
                    <a:pt x="0" y="80048"/>
                  </a:lnTo>
                  <a:cubicBezTo>
                    <a:pt x="181" y="77758"/>
                    <a:pt x="362" y="75480"/>
                    <a:pt x="507" y="73202"/>
                  </a:cubicBezTo>
                  <a:lnTo>
                    <a:pt x="5509" y="73202"/>
                  </a:lnTo>
                  <a:cubicBezTo>
                    <a:pt x="5340" y="75480"/>
                    <a:pt x="5159" y="77758"/>
                    <a:pt x="4954" y="80048"/>
                  </a:cubicBezTo>
                  <a:close/>
                  <a:moveTo>
                    <a:pt x="567" y="72394"/>
                  </a:moveTo>
                  <a:cubicBezTo>
                    <a:pt x="736" y="69851"/>
                    <a:pt x="940" y="67295"/>
                    <a:pt x="1121" y="64740"/>
                  </a:cubicBezTo>
                  <a:lnTo>
                    <a:pt x="6172" y="64740"/>
                  </a:lnTo>
                  <a:cubicBezTo>
                    <a:pt x="5979" y="67295"/>
                    <a:pt x="5774" y="69851"/>
                    <a:pt x="5569" y="7239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70"/>
            <p:cNvSpPr/>
            <p:nvPr/>
          </p:nvSpPr>
          <p:spPr>
            <a:xfrm>
              <a:off x="5359798" y="2702470"/>
              <a:ext cx="724907" cy="1146302"/>
            </a:xfrm>
            <a:custGeom>
              <a:rect b="b" l="l" r="r" t="t"/>
              <a:pathLst>
                <a:path extrusionOk="0" h="80049" w="50746">
                  <a:moveTo>
                    <a:pt x="1664" y="57086"/>
                  </a:moveTo>
                  <a:lnTo>
                    <a:pt x="6786" y="57086"/>
                  </a:lnTo>
                  <a:cubicBezTo>
                    <a:pt x="6581" y="59376"/>
                    <a:pt x="6413" y="61654"/>
                    <a:pt x="6232" y="63933"/>
                  </a:cubicBezTo>
                  <a:lnTo>
                    <a:pt x="1169" y="63933"/>
                  </a:lnTo>
                  <a:cubicBezTo>
                    <a:pt x="1350" y="61654"/>
                    <a:pt x="1507" y="59376"/>
                    <a:pt x="1664" y="57086"/>
                  </a:cubicBezTo>
                  <a:close/>
                  <a:moveTo>
                    <a:pt x="39005" y="1"/>
                  </a:moveTo>
                  <a:lnTo>
                    <a:pt x="44490" y="1"/>
                  </a:lnTo>
                  <a:cubicBezTo>
                    <a:pt x="44212" y="2279"/>
                    <a:pt x="43935" y="4569"/>
                    <a:pt x="43646" y="6847"/>
                  </a:cubicBezTo>
                  <a:lnTo>
                    <a:pt x="38210" y="6847"/>
                  </a:lnTo>
                  <a:cubicBezTo>
                    <a:pt x="38463" y="4569"/>
                    <a:pt x="38728" y="2279"/>
                    <a:pt x="39005" y="1"/>
                  </a:cubicBezTo>
                  <a:close/>
                  <a:moveTo>
                    <a:pt x="45237" y="1"/>
                  </a:moveTo>
                  <a:lnTo>
                    <a:pt x="44393" y="6847"/>
                  </a:lnTo>
                  <a:lnTo>
                    <a:pt x="49854" y="6847"/>
                  </a:lnTo>
                  <a:cubicBezTo>
                    <a:pt x="50155" y="4569"/>
                    <a:pt x="50444" y="2279"/>
                    <a:pt x="50745" y="1"/>
                  </a:cubicBezTo>
                  <a:close/>
                  <a:moveTo>
                    <a:pt x="49721" y="7655"/>
                  </a:moveTo>
                  <a:cubicBezTo>
                    <a:pt x="49420" y="10210"/>
                    <a:pt x="49058" y="12765"/>
                    <a:pt x="48757" y="15309"/>
                  </a:cubicBezTo>
                  <a:lnTo>
                    <a:pt x="43345" y="15309"/>
                  </a:lnTo>
                  <a:cubicBezTo>
                    <a:pt x="43646" y="12765"/>
                    <a:pt x="43983" y="10210"/>
                    <a:pt x="44285" y="7655"/>
                  </a:cubicBezTo>
                  <a:close/>
                  <a:moveTo>
                    <a:pt x="48624" y="16104"/>
                  </a:moveTo>
                  <a:cubicBezTo>
                    <a:pt x="48323" y="18394"/>
                    <a:pt x="48045" y="20673"/>
                    <a:pt x="47732" y="22951"/>
                  </a:cubicBezTo>
                  <a:lnTo>
                    <a:pt x="42404" y="22951"/>
                  </a:lnTo>
                  <a:cubicBezTo>
                    <a:pt x="42682" y="20673"/>
                    <a:pt x="42959" y="18394"/>
                    <a:pt x="43236" y="16104"/>
                  </a:cubicBezTo>
                  <a:close/>
                  <a:moveTo>
                    <a:pt x="41681" y="22951"/>
                  </a:moveTo>
                  <a:cubicBezTo>
                    <a:pt x="41971" y="20673"/>
                    <a:pt x="42248" y="18394"/>
                    <a:pt x="42525" y="16104"/>
                  </a:cubicBezTo>
                  <a:lnTo>
                    <a:pt x="37125" y="16104"/>
                  </a:lnTo>
                  <a:cubicBezTo>
                    <a:pt x="36860" y="18394"/>
                    <a:pt x="36607" y="20673"/>
                    <a:pt x="36330" y="22951"/>
                  </a:cubicBezTo>
                  <a:close/>
                  <a:moveTo>
                    <a:pt x="37221" y="15309"/>
                  </a:moveTo>
                  <a:lnTo>
                    <a:pt x="42633" y="15309"/>
                  </a:lnTo>
                  <a:cubicBezTo>
                    <a:pt x="42935" y="12765"/>
                    <a:pt x="43248" y="10210"/>
                    <a:pt x="43550" y="7655"/>
                  </a:cubicBezTo>
                  <a:lnTo>
                    <a:pt x="38113" y="7655"/>
                  </a:lnTo>
                  <a:cubicBezTo>
                    <a:pt x="37836" y="10210"/>
                    <a:pt x="37523" y="12765"/>
                    <a:pt x="37221" y="15309"/>
                  </a:cubicBezTo>
                  <a:close/>
                  <a:moveTo>
                    <a:pt x="22589" y="1"/>
                  </a:moveTo>
                  <a:lnTo>
                    <a:pt x="28133" y="1"/>
                  </a:lnTo>
                  <a:cubicBezTo>
                    <a:pt x="27904" y="2279"/>
                    <a:pt x="27651" y="4557"/>
                    <a:pt x="27410" y="6847"/>
                  </a:cubicBezTo>
                  <a:lnTo>
                    <a:pt x="21950" y="6847"/>
                  </a:lnTo>
                  <a:cubicBezTo>
                    <a:pt x="22155" y="4557"/>
                    <a:pt x="22384" y="2279"/>
                    <a:pt x="22589" y="1"/>
                  </a:cubicBezTo>
                  <a:close/>
                  <a:moveTo>
                    <a:pt x="28868" y="1"/>
                  </a:moveTo>
                  <a:lnTo>
                    <a:pt x="34365" y="1"/>
                  </a:lnTo>
                  <a:cubicBezTo>
                    <a:pt x="34136" y="2279"/>
                    <a:pt x="33871" y="4557"/>
                    <a:pt x="33617" y="6847"/>
                  </a:cubicBezTo>
                  <a:lnTo>
                    <a:pt x="28157" y="6847"/>
                  </a:lnTo>
                  <a:cubicBezTo>
                    <a:pt x="28386" y="4557"/>
                    <a:pt x="28603" y="2279"/>
                    <a:pt x="28868" y="1"/>
                  </a:cubicBezTo>
                  <a:close/>
                  <a:moveTo>
                    <a:pt x="33521" y="7655"/>
                  </a:moveTo>
                  <a:cubicBezTo>
                    <a:pt x="33268" y="10210"/>
                    <a:pt x="32955" y="12765"/>
                    <a:pt x="32701" y="15309"/>
                  </a:cubicBezTo>
                  <a:lnTo>
                    <a:pt x="27289" y="15309"/>
                  </a:lnTo>
                  <a:cubicBezTo>
                    <a:pt x="27543" y="12765"/>
                    <a:pt x="27820" y="10210"/>
                    <a:pt x="28073" y="7655"/>
                  </a:cubicBezTo>
                  <a:close/>
                  <a:moveTo>
                    <a:pt x="32605" y="16104"/>
                  </a:moveTo>
                  <a:cubicBezTo>
                    <a:pt x="32340" y="18394"/>
                    <a:pt x="32111" y="20673"/>
                    <a:pt x="31858" y="22963"/>
                  </a:cubicBezTo>
                  <a:lnTo>
                    <a:pt x="26518" y="22963"/>
                  </a:lnTo>
                  <a:lnTo>
                    <a:pt x="27217" y="16104"/>
                  </a:lnTo>
                  <a:close/>
                  <a:moveTo>
                    <a:pt x="25783" y="22963"/>
                  </a:moveTo>
                  <a:lnTo>
                    <a:pt x="20419" y="22963"/>
                  </a:lnTo>
                  <a:cubicBezTo>
                    <a:pt x="20648" y="20673"/>
                    <a:pt x="20853" y="18394"/>
                    <a:pt x="21058" y="16104"/>
                  </a:cubicBezTo>
                  <a:lnTo>
                    <a:pt x="26494" y="16104"/>
                  </a:lnTo>
                  <a:cubicBezTo>
                    <a:pt x="26265" y="18394"/>
                    <a:pt x="26048" y="20673"/>
                    <a:pt x="25783" y="22963"/>
                  </a:cubicBezTo>
                  <a:close/>
                  <a:moveTo>
                    <a:pt x="21166" y="15309"/>
                  </a:moveTo>
                  <a:lnTo>
                    <a:pt x="26578" y="15309"/>
                  </a:lnTo>
                  <a:cubicBezTo>
                    <a:pt x="26831" y="12765"/>
                    <a:pt x="27084" y="10210"/>
                    <a:pt x="27338" y="7655"/>
                  </a:cubicBezTo>
                  <a:lnTo>
                    <a:pt x="21853" y="7655"/>
                  </a:lnTo>
                  <a:cubicBezTo>
                    <a:pt x="21648" y="10210"/>
                    <a:pt x="21395" y="12765"/>
                    <a:pt x="21166" y="15309"/>
                  </a:cubicBezTo>
                  <a:close/>
                  <a:moveTo>
                    <a:pt x="5798" y="1"/>
                  </a:moveTo>
                  <a:lnTo>
                    <a:pt x="11306" y="1"/>
                  </a:lnTo>
                  <a:cubicBezTo>
                    <a:pt x="11126" y="2279"/>
                    <a:pt x="10957" y="4569"/>
                    <a:pt x="10776" y="6847"/>
                  </a:cubicBezTo>
                  <a:lnTo>
                    <a:pt x="5316" y="6847"/>
                  </a:lnTo>
                  <a:cubicBezTo>
                    <a:pt x="5461" y="4569"/>
                    <a:pt x="5617" y="2279"/>
                    <a:pt x="5798" y="1"/>
                  </a:cubicBezTo>
                  <a:close/>
                  <a:moveTo>
                    <a:pt x="12054" y="1"/>
                  </a:moveTo>
                  <a:lnTo>
                    <a:pt x="17538" y="1"/>
                  </a:lnTo>
                  <a:cubicBezTo>
                    <a:pt x="17357" y="2279"/>
                    <a:pt x="17152" y="4569"/>
                    <a:pt x="16947" y="6847"/>
                  </a:cubicBezTo>
                  <a:lnTo>
                    <a:pt x="11511" y="6847"/>
                  </a:lnTo>
                  <a:cubicBezTo>
                    <a:pt x="11680" y="4569"/>
                    <a:pt x="11861" y="2279"/>
                    <a:pt x="12042" y="1"/>
                  </a:cubicBezTo>
                  <a:close/>
                  <a:moveTo>
                    <a:pt x="16875" y="7655"/>
                  </a:moveTo>
                  <a:cubicBezTo>
                    <a:pt x="16670" y="10210"/>
                    <a:pt x="16441" y="12765"/>
                    <a:pt x="16200" y="15309"/>
                  </a:cubicBezTo>
                  <a:lnTo>
                    <a:pt x="10848" y="15309"/>
                  </a:lnTo>
                  <a:cubicBezTo>
                    <a:pt x="11029" y="12765"/>
                    <a:pt x="11258" y="10210"/>
                    <a:pt x="11439" y="7655"/>
                  </a:cubicBezTo>
                  <a:close/>
                  <a:moveTo>
                    <a:pt x="16128" y="16104"/>
                  </a:moveTo>
                  <a:cubicBezTo>
                    <a:pt x="15923" y="18394"/>
                    <a:pt x="15742" y="20673"/>
                    <a:pt x="15537" y="22963"/>
                  </a:cubicBezTo>
                  <a:lnTo>
                    <a:pt x="10234" y="22963"/>
                  </a:lnTo>
                  <a:cubicBezTo>
                    <a:pt x="10415" y="20673"/>
                    <a:pt x="10595" y="18394"/>
                    <a:pt x="10764" y="16104"/>
                  </a:cubicBezTo>
                  <a:close/>
                  <a:moveTo>
                    <a:pt x="9498" y="22963"/>
                  </a:moveTo>
                  <a:lnTo>
                    <a:pt x="4147" y="22963"/>
                  </a:lnTo>
                  <a:cubicBezTo>
                    <a:pt x="4315" y="20673"/>
                    <a:pt x="4472" y="18394"/>
                    <a:pt x="4629" y="16104"/>
                  </a:cubicBezTo>
                  <a:lnTo>
                    <a:pt x="10041" y="16104"/>
                  </a:lnTo>
                  <a:cubicBezTo>
                    <a:pt x="9884" y="18394"/>
                    <a:pt x="9703" y="20673"/>
                    <a:pt x="9498" y="22963"/>
                  </a:cubicBezTo>
                  <a:close/>
                  <a:moveTo>
                    <a:pt x="4701" y="15309"/>
                  </a:moveTo>
                  <a:cubicBezTo>
                    <a:pt x="4882" y="12765"/>
                    <a:pt x="5063" y="10210"/>
                    <a:pt x="5232" y="7655"/>
                  </a:cubicBezTo>
                  <a:lnTo>
                    <a:pt x="10704" y="7655"/>
                  </a:lnTo>
                  <a:cubicBezTo>
                    <a:pt x="10523" y="10210"/>
                    <a:pt x="10318" y="12765"/>
                    <a:pt x="10113" y="15309"/>
                  </a:cubicBezTo>
                  <a:close/>
                  <a:moveTo>
                    <a:pt x="3737" y="28772"/>
                  </a:moveTo>
                  <a:lnTo>
                    <a:pt x="9040" y="28772"/>
                  </a:lnTo>
                  <a:lnTo>
                    <a:pt x="8510" y="35631"/>
                  </a:lnTo>
                  <a:lnTo>
                    <a:pt x="3243" y="35631"/>
                  </a:lnTo>
                  <a:cubicBezTo>
                    <a:pt x="3399" y="33341"/>
                    <a:pt x="3544" y="31063"/>
                    <a:pt x="3737" y="28772"/>
                  </a:cubicBezTo>
                  <a:close/>
                  <a:moveTo>
                    <a:pt x="9764" y="28772"/>
                  </a:moveTo>
                  <a:lnTo>
                    <a:pt x="15019" y="28772"/>
                  </a:lnTo>
                  <a:cubicBezTo>
                    <a:pt x="14838" y="31063"/>
                    <a:pt x="14633" y="33341"/>
                    <a:pt x="14428" y="35631"/>
                  </a:cubicBezTo>
                  <a:lnTo>
                    <a:pt x="9221" y="35631"/>
                  </a:lnTo>
                  <a:cubicBezTo>
                    <a:pt x="9402" y="33341"/>
                    <a:pt x="9583" y="31063"/>
                    <a:pt x="9764" y="28772"/>
                  </a:cubicBezTo>
                  <a:close/>
                  <a:moveTo>
                    <a:pt x="14356" y="36426"/>
                  </a:moveTo>
                  <a:cubicBezTo>
                    <a:pt x="14127" y="38994"/>
                    <a:pt x="13922" y="41549"/>
                    <a:pt x="13693" y="44080"/>
                  </a:cubicBezTo>
                  <a:lnTo>
                    <a:pt x="8510" y="44080"/>
                  </a:lnTo>
                  <a:cubicBezTo>
                    <a:pt x="8739" y="41549"/>
                    <a:pt x="8920" y="38982"/>
                    <a:pt x="9149" y="36426"/>
                  </a:cubicBezTo>
                  <a:close/>
                  <a:moveTo>
                    <a:pt x="13609" y="44888"/>
                  </a:moveTo>
                  <a:cubicBezTo>
                    <a:pt x="13416" y="47166"/>
                    <a:pt x="13211" y="49456"/>
                    <a:pt x="13006" y="51734"/>
                  </a:cubicBezTo>
                  <a:lnTo>
                    <a:pt x="7895" y="51734"/>
                  </a:lnTo>
                  <a:cubicBezTo>
                    <a:pt x="8088" y="49456"/>
                    <a:pt x="8269" y="47166"/>
                    <a:pt x="8450" y="44888"/>
                  </a:cubicBezTo>
                  <a:close/>
                  <a:moveTo>
                    <a:pt x="7208" y="51734"/>
                  </a:moveTo>
                  <a:lnTo>
                    <a:pt x="2073" y="51734"/>
                  </a:lnTo>
                  <a:cubicBezTo>
                    <a:pt x="2230" y="49456"/>
                    <a:pt x="2375" y="47166"/>
                    <a:pt x="2556" y="44888"/>
                  </a:cubicBezTo>
                  <a:lnTo>
                    <a:pt x="7739" y="44888"/>
                  </a:lnTo>
                  <a:cubicBezTo>
                    <a:pt x="7558" y="47166"/>
                    <a:pt x="7377" y="49456"/>
                    <a:pt x="7208" y="51734"/>
                  </a:cubicBezTo>
                  <a:close/>
                  <a:moveTo>
                    <a:pt x="2616" y="44080"/>
                  </a:moveTo>
                  <a:cubicBezTo>
                    <a:pt x="2821" y="41549"/>
                    <a:pt x="2965" y="38982"/>
                    <a:pt x="3170" y="36426"/>
                  </a:cubicBezTo>
                  <a:lnTo>
                    <a:pt x="8438" y="36426"/>
                  </a:lnTo>
                  <a:cubicBezTo>
                    <a:pt x="8233" y="38994"/>
                    <a:pt x="8028" y="41549"/>
                    <a:pt x="7823" y="44080"/>
                  </a:cubicBezTo>
                  <a:close/>
                  <a:moveTo>
                    <a:pt x="19864" y="28772"/>
                  </a:moveTo>
                  <a:lnTo>
                    <a:pt x="25204" y="28772"/>
                  </a:lnTo>
                  <a:cubicBezTo>
                    <a:pt x="24975" y="31063"/>
                    <a:pt x="24746" y="33341"/>
                    <a:pt x="24517" y="35631"/>
                  </a:cubicBezTo>
                  <a:lnTo>
                    <a:pt x="19226" y="35631"/>
                  </a:lnTo>
                  <a:cubicBezTo>
                    <a:pt x="19467" y="33341"/>
                    <a:pt x="19660" y="31063"/>
                    <a:pt x="19864" y="28772"/>
                  </a:cubicBezTo>
                  <a:close/>
                  <a:moveTo>
                    <a:pt x="25915" y="28772"/>
                  </a:moveTo>
                  <a:cubicBezTo>
                    <a:pt x="25662" y="31063"/>
                    <a:pt x="25433" y="33341"/>
                    <a:pt x="25204" y="35631"/>
                  </a:cubicBezTo>
                  <a:lnTo>
                    <a:pt x="30459" y="35631"/>
                  </a:lnTo>
                  <a:cubicBezTo>
                    <a:pt x="30688" y="33341"/>
                    <a:pt x="30954" y="31063"/>
                    <a:pt x="31207" y="28772"/>
                  </a:cubicBezTo>
                  <a:close/>
                  <a:moveTo>
                    <a:pt x="30363" y="36426"/>
                  </a:moveTo>
                  <a:cubicBezTo>
                    <a:pt x="30086" y="38994"/>
                    <a:pt x="29797" y="41549"/>
                    <a:pt x="29519" y="44080"/>
                  </a:cubicBezTo>
                  <a:lnTo>
                    <a:pt x="24336" y="44080"/>
                  </a:lnTo>
                  <a:cubicBezTo>
                    <a:pt x="24589" y="41549"/>
                    <a:pt x="24843" y="38982"/>
                    <a:pt x="25132" y="36426"/>
                  </a:cubicBezTo>
                  <a:close/>
                  <a:moveTo>
                    <a:pt x="29411" y="44888"/>
                  </a:moveTo>
                  <a:cubicBezTo>
                    <a:pt x="29158" y="47166"/>
                    <a:pt x="28905" y="49456"/>
                    <a:pt x="28676" y="51734"/>
                  </a:cubicBezTo>
                  <a:lnTo>
                    <a:pt x="23541" y="51734"/>
                  </a:lnTo>
                  <a:cubicBezTo>
                    <a:pt x="23770" y="49456"/>
                    <a:pt x="23999" y="47166"/>
                    <a:pt x="24228" y="44888"/>
                  </a:cubicBezTo>
                  <a:close/>
                  <a:moveTo>
                    <a:pt x="22854" y="51734"/>
                  </a:moveTo>
                  <a:cubicBezTo>
                    <a:pt x="23083" y="49456"/>
                    <a:pt x="23312" y="47166"/>
                    <a:pt x="23541" y="44888"/>
                  </a:cubicBezTo>
                  <a:lnTo>
                    <a:pt x="18334" y="44888"/>
                  </a:lnTo>
                  <a:cubicBezTo>
                    <a:pt x="18129" y="47166"/>
                    <a:pt x="17924" y="49456"/>
                    <a:pt x="17695" y="51734"/>
                  </a:cubicBezTo>
                  <a:close/>
                  <a:moveTo>
                    <a:pt x="18442" y="44080"/>
                  </a:moveTo>
                  <a:lnTo>
                    <a:pt x="23613" y="44080"/>
                  </a:lnTo>
                  <a:cubicBezTo>
                    <a:pt x="23902" y="41549"/>
                    <a:pt x="24155" y="38982"/>
                    <a:pt x="24409" y="36426"/>
                  </a:cubicBezTo>
                  <a:lnTo>
                    <a:pt x="19153" y="36426"/>
                  </a:lnTo>
                  <a:cubicBezTo>
                    <a:pt x="18900" y="38994"/>
                    <a:pt x="18671" y="41549"/>
                    <a:pt x="18442" y="44080"/>
                  </a:cubicBezTo>
                  <a:close/>
                  <a:moveTo>
                    <a:pt x="35642" y="28772"/>
                  </a:moveTo>
                  <a:lnTo>
                    <a:pt x="40946" y="28772"/>
                  </a:lnTo>
                  <a:cubicBezTo>
                    <a:pt x="40669" y="31063"/>
                    <a:pt x="40392" y="33341"/>
                    <a:pt x="40114" y="35631"/>
                  </a:cubicBezTo>
                  <a:lnTo>
                    <a:pt x="34847" y="35631"/>
                  </a:lnTo>
                  <a:cubicBezTo>
                    <a:pt x="35136" y="33341"/>
                    <a:pt x="35389" y="31063"/>
                    <a:pt x="35642" y="28772"/>
                  </a:cubicBezTo>
                  <a:close/>
                  <a:moveTo>
                    <a:pt x="41669" y="28772"/>
                  </a:moveTo>
                  <a:cubicBezTo>
                    <a:pt x="41380" y="31063"/>
                    <a:pt x="41103" y="33341"/>
                    <a:pt x="40825" y="35631"/>
                  </a:cubicBezTo>
                  <a:lnTo>
                    <a:pt x="46057" y="35631"/>
                  </a:lnTo>
                  <a:cubicBezTo>
                    <a:pt x="46358" y="33341"/>
                    <a:pt x="46647" y="31063"/>
                    <a:pt x="46949" y="28772"/>
                  </a:cubicBezTo>
                  <a:close/>
                  <a:moveTo>
                    <a:pt x="45936" y="36426"/>
                  </a:moveTo>
                  <a:cubicBezTo>
                    <a:pt x="45599" y="38994"/>
                    <a:pt x="45273" y="41549"/>
                    <a:pt x="44936" y="44080"/>
                  </a:cubicBezTo>
                  <a:lnTo>
                    <a:pt x="39753" y="44080"/>
                  </a:lnTo>
                  <a:cubicBezTo>
                    <a:pt x="40090" y="41549"/>
                    <a:pt x="40367" y="38982"/>
                    <a:pt x="40693" y="36426"/>
                  </a:cubicBezTo>
                  <a:close/>
                  <a:moveTo>
                    <a:pt x="44803" y="44888"/>
                  </a:moveTo>
                  <a:cubicBezTo>
                    <a:pt x="44502" y="47166"/>
                    <a:pt x="44212" y="49456"/>
                    <a:pt x="43911" y="51734"/>
                  </a:cubicBezTo>
                  <a:lnTo>
                    <a:pt x="38788" y="51734"/>
                  </a:lnTo>
                  <a:cubicBezTo>
                    <a:pt x="39066" y="49444"/>
                    <a:pt x="39343" y="47166"/>
                    <a:pt x="39632" y="44888"/>
                  </a:cubicBezTo>
                  <a:close/>
                  <a:moveTo>
                    <a:pt x="38089" y="51734"/>
                  </a:moveTo>
                  <a:cubicBezTo>
                    <a:pt x="38367" y="49444"/>
                    <a:pt x="38656" y="47166"/>
                    <a:pt x="38933" y="44888"/>
                  </a:cubicBezTo>
                  <a:lnTo>
                    <a:pt x="33750" y="44888"/>
                  </a:lnTo>
                  <a:cubicBezTo>
                    <a:pt x="33497" y="47166"/>
                    <a:pt x="33232" y="49456"/>
                    <a:pt x="32955" y="51734"/>
                  </a:cubicBezTo>
                  <a:close/>
                  <a:moveTo>
                    <a:pt x="33846" y="44080"/>
                  </a:moveTo>
                  <a:lnTo>
                    <a:pt x="39029" y="44080"/>
                  </a:lnTo>
                  <a:cubicBezTo>
                    <a:pt x="39367" y="41537"/>
                    <a:pt x="39668" y="38982"/>
                    <a:pt x="40006" y="36426"/>
                  </a:cubicBezTo>
                  <a:lnTo>
                    <a:pt x="34750" y="36426"/>
                  </a:lnTo>
                  <a:cubicBezTo>
                    <a:pt x="34449" y="38994"/>
                    <a:pt x="34160" y="41537"/>
                    <a:pt x="33846" y="44080"/>
                  </a:cubicBezTo>
                  <a:close/>
                  <a:moveTo>
                    <a:pt x="32340" y="57086"/>
                  </a:moveTo>
                  <a:lnTo>
                    <a:pt x="37426" y="57086"/>
                  </a:lnTo>
                  <a:cubicBezTo>
                    <a:pt x="37137" y="59376"/>
                    <a:pt x="36860" y="61654"/>
                    <a:pt x="36583" y="63933"/>
                  </a:cubicBezTo>
                  <a:lnTo>
                    <a:pt x="31544" y="63933"/>
                  </a:lnTo>
                  <a:cubicBezTo>
                    <a:pt x="31797" y="61654"/>
                    <a:pt x="32051" y="59376"/>
                    <a:pt x="32340" y="57086"/>
                  </a:cubicBezTo>
                  <a:close/>
                  <a:moveTo>
                    <a:pt x="38113" y="57086"/>
                  </a:moveTo>
                  <a:cubicBezTo>
                    <a:pt x="37836" y="59376"/>
                    <a:pt x="37559" y="61654"/>
                    <a:pt x="37246" y="63933"/>
                  </a:cubicBezTo>
                  <a:lnTo>
                    <a:pt x="42296" y="63933"/>
                  </a:lnTo>
                  <a:cubicBezTo>
                    <a:pt x="42585" y="61654"/>
                    <a:pt x="42887" y="59376"/>
                    <a:pt x="43200" y="57086"/>
                  </a:cubicBezTo>
                  <a:close/>
                  <a:moveTo>
                    <a:pt x="42187" y="64740"/>
                  </a:moveTo>
                  <a:cubicBezTo>
                    <a:pt x="41886" y="67307"/>
                    <a:pt x="41512" y="69851"/>
                    <a:pt x="41163" y="72394"/>
                  </a:cubicBezTo>
                  <a:lnTo>
                    <a:pt x="36209" y="72394"/>
                  </a:lnTo>
                  <a:cubicBezTo>
                    <a:pt x="36510" y="69851"/>
                    <a:pt x="36848" y="67295"/>
                    <a:pt x="37149" y="64740"/>
                  </a:cubicBezTo>
                  <a:close/>
                  <a:moveTo>
                    <a:pt x="41079" y="73190"/>
                  </a:moveTo>
                  <a:cubicBezTo>
                    <a:pt x="40777" y="75480"/>
                    <a:pt x="40476" y="77758"/>
                    <a:pt x="40163" y="80048"/>
                  </a:cubicBezTo>
                  <a:lnTo>
                    <a:pt x="35233" y="80048"/>
                  </a:lnTo>
                  <a:cubicBezTo>
                    <a:pt x="35534" y="77758"/>
                    <a:pt x="35823" y="75480"/>
                    <a:pt x="36100" y="73190"/>
                  </a:cubicBezTo>
                  <a:close/>
                  <a:moveTo>
                    <a:pt x="34570" y="80048"/>
                  </a:moveTo>
                  <a:cubicBezTo>
                    <a:pt x="34871" y="77758"/>
                    <a:pt x="35160" y="75480"/>
                    <a:pt x="35438" y="73190"/>
                  </a:cubicBezTo>
                  <a:lnTo>
                    <a:pt x="30496" y="73190"/>
                  </a:lnTo>
                  <a:cubicBezTo>
                    <a:pt x="30206" y="75480"/>
                    <a:pt x="29953" y="77758"/>
                    <a:pt x="29676" y="80048"/>
                  </a:cubicBezTo>
                  <a:close/>
                  <a:moveTo>
                    <a:pt x="30568" y="72394"/>
                  </a:moveTo>
                  <a:lnTo>
                    <a:pt x="35522" y="72394"/>
                  </a:lnTo>
                  <a:cubicBezTo>
                    <a:pt x="35847" y="69851"/>
                    <a:pt x="36185" y="67295"/>
                    <a:pt x="36486" y="64740"/>
                  </a:cubicBezTo>
                  <a:lnTo>
                    <a:pt x="31460" y="64740"/>
                  </a:lnTo>
                  <a:cubicBezTo>
                    <a:pt x="31183" y="67307"/>
                    <a:pt x="30869" y="69851"/>
                    <a:pt x="30568" y="72394"/>
                  </a:cubicBezTo>
                  <a:close/>
                  <a:moveTo>
                    <a:pt x="17177" y="57086"/>
                  </a:moveTo>
                  <a:lnTo>
                    <a:pt x="22287" y="57086"/>
                  </a:lnTo>
                  <a:cubicBezTo>
                    <a:pt x="22058" y="59376"/>
                    <a:pt x="21829" y="61654"/>
                    <a:pt x="21600" y="63933"/>
                  </a:cubicBezTo>
                  <a:lnTo>
                    <a:pt x="16538" y="63933"/>
                  </a:lnTo>
                  <a:cubicBezTo>
                    <a:pt x="16743" y="61654"/>
                    <a:pt x="16972" y="59376"/>
                    <a:pt x="17177" y="57086"/>
                  </a:cubicBezTo>
                  <a:close/>
                  <a:moveTo>
                    <a:pt x="22974" y="57086"/>
                  </a:moveTo>
                  <a:cubicBezTo>
                    <a:pt x="22745" y="59376"/>
                    <a:pt x="22516" y="61654"/>
                    <a:pt x="22287" y="63933"/>
                  </a:cubicBezTo>
                  <a:lnTo>
                    <a:pt x="27313" y="63933"/>
                  </a:lnTo>
                  <a:cubicBezTo>
                    <a:pt x="27567" y="61654"/>
                    <a:pt x="27796" y="59376"/>
                    <a:pt x="28049" y="57086"/>
                  </a:cubicBezTo>
                  <a:close/>
                  <a:moveTo>
                    <a:pt x="27217" y="64740"/>
                  </a:moveTo>
                  <a:cubicBezTo>
                    <a:pt x="26952" y="67307"/>
                    <a:pt x="26651" y="69851"/>
                    <a:pt x="26373" y="72394"/>
                  </a:cubicBezTo>
                  <a:lnTo>
                    <a:pt x="21395" y="72394"/>
                  </a:lnTo>
                  <a:cubicBezTo>
                    <a:pt x="21672" y="69851"/>
                    <a:pt x="21938" y="67295"/>
                    <a:pt x="22191" y="64740"/>
                  </a:cubicBezTo>
                  <a:close/>
                  <a:moveTo>
                    <a:pt x="26289" y="73202"/>
                  </a:moveTo>
                  <a:cubicBezTo>
                    <a:pt x="26036" y="75480"/>
                    <a:pt x="25783" y="77770"/>
                    <a:pt x="25530" y="80048"/>
                  </a:cubicBezTo>
                  <a:lnTo>
                    <a:pt x="20600" y="80048"/>
                  </a:lnTo>
                  <a:cubicBezTo>
                    <a:pt x="20853" y="77758"/>
                    <a:pt x="21082" y="75480"/>
                    <a:pt x="21311" y="73202"/>
                  </a:cubicBezTo>
                  <a:close/>
                  <a:moveTo>
                    <a:pt x="19949" y="80048"/>
                  </a:moveTo>
                  <a:cubicBezTo>
                    <a:pt x="20202" y="77758"/>
                    <a:pt x="20431" y="75480"/>
                    <a:pt x="20660" y="73202"/>
                  </a:cubicBezTo>
                  <a:lnTo>
                    <a:pt x="15682" y="73202"/>
                  </a:lnTo>
                  <a:cubicBezTo>
                    <a:pt x="15477" y="75480"/>
                    <a:pt x="15248" y="77758"/>
                    <a:pt x="15019" y="80048"/>
                  </a:cubicBezTo>
                  <a:close/>
                  <a:moveTo>
                    <a:pt x="15730" y="72394"/>
                  </a:moveTo>
                  <a:lnTo>
                    <a:pt x="20732" y="72394"/>
                  </a:lnTo>
                  <a:cubicBezTo>
                    <a:pt x="20985" y="69851"/>
                    <a:pt x="21263" y="67295"/>
                    <a:pt x="21516" y="64740"/>
                  </a:cubicBezTo>
                  <a:lnTo>
                    <a:pt x="16465" y="64740"/>
                  </a:lnTo>
                  <a:cubicBezTo>
                    <a:pt x="16236" y="67307"/>
                    <a:pt x="15983" y="69851"/>
                    <a:pt x="15730" y="72394"/>
                  </a:cubicBezTo>
                  <a:close/>
                  <a:moveTo>
                    <a:pt x="7449" y="57086"/>
                  </a:moveTo>
                  <a:lnTo>
                    <a:pt x="12536" y="57086"/>
                  </a:lnTo>
                  <a:cubicBezTo>
                    <a:pt x="12331" y="59376"/>
                    <a:pt x="12126" y="61654"/>
                    <a:pt x="11921" y="63933"/>
                  </a:cubicBezTo>
                  <a:lnTo>
                    <a:pt x="6919" y="63933"/>
                  </a:lnTo>
                  <a:cubicBezTo>
                    <a:pt x="7100" y="61654"/>
                    <a:pt x="7269" y="59376"/>
                    <a:pt x="7449" y="57086"/>
                  </a:cubicBezTo>
                  <a:close/>
                  <a:moveTo>
                    <a:pt x="11849" y="64740"/>
                  </a:moveTo>
                  <a:cubicBezTo>
                    <a:pt x="11644" y="67307"/>
                    <a:pt x="11415" y="69851"/>
                    <a:pt x="11186" y="72394"/>
                  </a:cubicBezTo>
                  <a:lnTo>
                    <a:pt x="6232" y="72394"/>
                  </a:lnTo>
                  <a:cubicBezTo>
                    <a:pt x="6437" y="69851"/>
                    <a:pt x="6666" y="67295"/>
                    <a:pt x="6847" y="64740"/>
                  </a:cubicBezTo>
                  <a:close/>
                  <a:moveTo>
                    <a:pt x="11126" y="73202"/>
                  </a:moveTo>
                  <a:cubicBezTo>
                    <a:pt x="10921" y="75480"/>
                    <a:pt x="10716" y="77758"/>
                    <a:pt x="10487" y="80048"/>
                  </a:cubicBezTo>
                  <a:lnTo>
                    <a:pt x="5617" y="80048"/>
                  </a:lnTo>
                  <a:cubicBezTo>
                    <a:pt x="5822" y="77758"/>
                    <a:pt x="6003" y="75480"/>
                    <a:pt x="6172" y="73202"/>
                  </a:cubicBezTo>
                  <a:close/>
                  <a:moveTo>
                    <a:pt x="4954" y="80048"/>
                  </a:moveTo>
                  <a:lnTo>
                    <a:pt x="0" y="80048"/>
                  </a:lnTo>
                  <a:cubicBezTo>
                    <a:pt x="181" y="77758"/>
                    <a:pt x="362" y="75480"/>
                    <a:pt x="507" y="73202"/>
                  </a:cubicBezTo>
                  <a:lnTo>
                    <a:pt x="5509" y="73202"/>
                  </a:lnTo>
                  <a:cubicBezTo>
                    <a:pt x="5340" y="75480"/>
                    <a:pt x="5159" y="77758"/>
                    <a:pt x="4954" y="80048"/>
                  </a:cubicBezTo>
                  <a:close/>
                  <a:moveTo>
                    <a:pt x="567" y="72394"/>
                  </a:moveTo>
                  <a:cubicBezTo>
                    <a:pt x="736" y="69851"/>
                    <a:pt x="940" y="67295"/>
                    <a:pt x="1121" y="64740"/>
                  </a:cubicBezTo>
                  <a:lnTo>
                    <a:pt x="6172" y="64740"/>
                  </a:lnTo>
                  <a:cubicBezTo>
                    <a:pt x="5979" y="67295"/>
                    <a:pt x="5774" y="69851"/>
                    <a:pt x="5569" y="72394"/>
                  </a:cubicBezTo>
                  <a:close/>
                </a:path>
              </a:pathLst>
            </a:custGeom>
            <a:gradFill>
              <a:gsLst>
                <a:gs pos="0">
                  <a:srgbClr val="FFFFFF">
                    <a:alpha val="25098"/>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70"/>
            <p:cNvSpPr/>
            <p:nvPr/>
          </p:nvSpPr>
          <p:spPr>
            <a:xfrm>
              <a:off x="5359798" y="2702299"/>
              <a:ext cx="724963" cy="1146448"/>
            </a:xfrm>
            <a:custGeom>
              <a:rect b="b" l="l" r="r" t="t"/>
              <a:pathLst>
                <a:path extrusionOk="0" h="80061" w="50746">
                  <a:moveTo>
                    <a:pt x="1664" y="57098"/>
                  </a:moveTo>
                  <a:lnTo>
                    <a:pt x="2303" y="57098"/>
                  </a:lnTo>
                  <a:lnTo>
                    <a:pt x="1579" y="58364"/>
                  </a:lnTo>
                  <a:cubicBezTo>
                    <a:pt x="1603" y="57942"/>
                    <a:pt x="1628" y="57520"/>
                    <a:pt x="1664" y="57098"/>
                  </a:cubicBezTo>
                  <a:close/>
                  <a:moveTo>
                    <a:pt x="6425" y="61437"/>
                  </a:moveTo>
                  <a:cubicBezTo>
                    <a:pt x="6365" y="62281"/>
                    <a:pt x="6292" y="63113"/>
                    <a:pt x="6232" y="63945"/>
                  </a:cubicBezTo>
                  <a:lnTo>
                    <a:pt x="4978" y="63945"/>
                  </a:lnTo>
                  <a:close/>
                  <a:moveTo>
                    <a:pt x="34160" y="1917"/>
                  </a:moveTo>
                  <a:lnTo>
                    <a:pt x="31303" y="6859"/>
                  </a:lnTo>
                  <a:lnTo>
                    <a:pt x="28254" y="6859"/>
                  </a:lnTo>
                  <a:lnTo>
                    <a:pt x="32219" y="13"/>
                  </a:lnTo>
                  <a:lnTo>
                    <a:pt x="34365" y="13"/>
                  </a:lnTo>
                  <a:cubicBezTo>
                    <a:pt x="34292" y="640"/>
                    <a:pt x="34232" y="1278"/>
                    <a:pt x="34160" y="1917"/>
                  </a:cubicBezTo>
                  <a:close/>
                  <a:moveTo>
                    <a:pt x="30845" y="7667"/>
                  </a:moveTo>
                  <a:lnTo>
                    <a:pt x="27482" y="13501"/>
                  </a:lnTo>
                  <a:cubicBezTo>
                    <a:pt x="27675" y="11560"/>
                    <a:pt x="27892" y="9607"/>
                    <a:pt x="28085" y="7667"/>
                  </a:cubicBezTo>
                  <a:close/>
                  <a:moveTo>
                    <a:pt x="26602" y="15007"/>
                  </a:moveTo>
                  <a:lnTo>
                    <a:pt x="26434" y="15321"/>
                  </a:lnTo>
                  <a:lnTo>
                    <a:pt x="23384" y="15321"/>
                  </a:lnTo>
                  <a:lnTo>
                    <a:pt x="27241" y="8619"/>
                  </a:lnTo>
                  <a:cubicBezTo>
                    <a:pt x="27036" y="10752"/>
                    <a:pt x="26819" y="12886"/>
                    <a:pt x="26602" y="15007"/>
                  </a:cubicBezTo>
                  <a:close/>
                  <a:moveTo>
                    <a:pt x="25964" y="16116"/>
                  </a:moveTo>
                  <a:lnTo>
                    <a:pt x="22010" y="22975"/>
                  </a:lnTo>
                  <a:lnTo>
                    <a:pt x="20419" y="22975"/>
                  </a:lnTo>
                  <a:cubicBezTo>
                    <a:pt x="20527" y="21950"/>
                    <a:pt x="20624" y="20938"/>
                    <a:pt x="20720" y="19925"/>
                  </a:cubicBezTo>
                  <a:lnTo>
                    <a:pt x="22914" y="16116"/>
                  </a:lnTo>
                  <a:close/>
                  <a:moveTo>
                    <a:pt x="14235" y="36438"/>
                  </a:moveTo>
                  <a:lnTo>
                    <a:pt x="9812" y="44092"/>
                  </a:lnTo>
                  <a:lnTo>
                    <a:pt x="8498" y="44092"/>
                  </a:lnTo>
                  <a:cubicBezTo>
                    <a:pt x="8606" y="42923"/>
                    <a:pt x="8703" y="41754"/>
                    <a:pt x="8799" y="40573"/>
                  </a:cubicBezTo>
                  <a:lnTo>
                    <a:pt x="11186" y="36438"/>
                  </a:lnTo>
                  <a:close/>
                  <a:moveTo>
                    <a:pt x="9354" y="44900"/>
                  </a:moveTo>
                  <a:lnTo>
                    <a:pt x="8305" y="46696"/>
                  </a:lnTo>
                  <a:cubicBezTo>
                    <a:pt x="8353" y="46093"/>
                    <a:pt x="8402" y="45491"/>
                    <a:pt x="8450" y="44900"/>
                  </a:cubicBezTo>
                  <a:close/>
                  <a:moveTo>
                    <a:pt x="7486" y="48130"/>
                  </a:moveTo>
                  <a:lnTo>
                    <a:pt x="5400" y="51746"/>
                  </a:lnTo>
                  <a:lnTo>
                    <a:pt x="2351" y="51746"/>
                  </a:lnTo>
                  <a:lnTo>
                    <a:pt x="6304" y="44900"/>
                  </a:lnTo>
                  <a:lnTo>
                    <a:pt x="7739" y="44900"/>
                  </a:lnTo>
                  <a:lnTo>
                    <a:pt x="7486" y="48130"/>
                  </a:lnTo>
                  <a:close/>
                  <a:moveTo>
                    <a:pt x="6762" y="44092"/>
                  </a:moveTo>
                  <a:lnTo>
                    <a:pt x="7980" y="41983"/>
                  </a:lnTo>
                  <a:cubicBezTo>
                    <a:pt x="7931" y="42682"/>
                    <a:pt x="7871" y="43393"/>
                    <a:pt x="7811" y="44092"/>
                  </a:cubicBezTo>
                  <a:close/>
                  <a:moveTo>
                    <a:pt x="11644" y="35643"/>
                  </a:moveTo>
                  <a:lnTo>
                    <a:pt x="14923" y="29978"/>
                  </a:lnTo>
                  <a:cubicBezTo>
                    <a:pt x="14766" y="31858"/>
                    <a:pt x="14597" y="33751"/>
                    <a:pt x="14428" y="35643"/>
                  </a:cubicBezTo>
                  <a:close/>
                  <a:moveTo>
                    <a:pt x="47877" y="21914"/>
                  </a:moveTo>
                  <a:lnTo>
                    <a:pt x="47262" y="22963"/>
                  </a:lnTo>
                  <a:lnTo>
                    <a:pt x="44212" y="22963"/>
                  </a:lnTo>
                  <a:lnTo>
                    <a:pt x="48166" y="16116"/>
                  </a:lnTo>
                  <a:lnTo>
                    <a:pt x="48624" y="16116"/>
                  </a:lnTo>
                  <a:cubicBezTo>
                    <a:pt x="48371" y="18045"/>
                    <a:pt x="48130" y="19973"/>
                    <a:pt x="47877" y="21902"/>
                  </a:cubicBezTo>
                  <a:close/>
                  <a:moveTo>
                    <a:pt x="43899" y="28784"/>
                  </a:moveTo>
                  <a:lnTo>
                    <a:pt x="41042" y="33726"/>
                  </a:lnTo>
                  <a:lnTo>
                    <a:pt x="41645" y="28784"/>
                  </a:lnTo>
                  <a:close/>
                  <a:moveTo>
                    <a:pt x="40138" y="35305"/>
                  </a:moveTo>
                  <a:lnTo>
                    <a:pt x="39946" y="35643"/>
                  </a:lnTo>
                  <a:lnTo>
                    <a:pt x="36896" y="35643"/>
                  </a:lnTo>
                  <a:lnTo>
                    <a:pt x="40850" y="28784"/>
                  </a:lnTo>
                  <a:lnTo>
                    <a:pt x="40934" y="28784"/>
                  </a:lnTo>
                  <a:close/>
                  <a:moveTo>
                    <a:pt x="39475" y="36438"/>
                  </a:moveTo>
                  <a:lnTo>
                    <a:pt x="35052" y="44092"/>
                  </a:lnTo>
                  <a:lnTo>
                    <a:pt x="33834" y="44092"/>
                  </a:lnTo>
                  <a:cubicBezTo>
                    <a:pt x="34003" y="42767"/>
                    <a:pt x="34148" y="41441"/>
                    <a:pt x="34305" y="40115"/>
                  </a:cubicBezTo>
                  <a:lnTo>
                    <a:pt x="36426" y="36438"/>
                  </a:lnTo>
                  <a:close/>
                  <a:moveTo>
                    <a:pt x="34606" y="44900"/>
                  </a:moveTo>
                  <a:lnTo>
                    <a:pt x="33545" y="46744"/>
                  </a:lnTo>
                  <a:cubicBezTo>
                    <a:pt x="33605" y="46129"/>
                    <a:pt x="33678" y="45515"/>
                    <a:pt x="33750" y="44900"/>
                  </a:cubicBezTo>
                  <a:close/>
                  <a:moveTo>
                    <a:pt x="27555" y="57098"/>
                  </a:moveTo>
                  <a:lnTo>
                    <a:pt x="23601" y="63945"/>
                  </a:lnTo>
                  <a:lnTo>
                    <a:pt x="22287" y="63945"/>
                  </a:lnTo>
                  <a:lnTo>
                    <a:pt x="22649" y="60316"/>
                  </a:lnTo>
                  <a:lnTo>
                    <a:pt x="24505" y="57098"/>
                  </a:lnTo>
                  <a:close/>
                  <a:moveTo>
                    <a:pt x="23143" y="64752"/>
                  </a:moveTo>
                  <a:lnTo>
                    <a:pt x="21986" y="66753"/>
                  </a:lnTo>
                  <a:cubicBezTo>
                    <a:pt x="22046" y="66090"/>
                    <a:pt x="22118" y="65427"/>
                    <a:pt x="22179" y="64752"/>
                  </a:cubicBezTo>
                  <a:close/>
                  <a:moveTo>
                    <a:pt x="21166" y="68175"/>
                  </a:moveTo>
                  <a:lnTo>
                    <a:pt x="18719" y="72406"/>
                  </a:lnTo>
                  <a:lnTo>
                    <a:pt x="15730" y="72406"/>
                  </a:lnTo>
                  <a:lnTo>
                    <a:pt x="15730" y="72298"/>
                  </a:lnTo>
                  <a:lnTo>
                    <a:pt x="20093" y="64752"/>
                  </a:lnTo>
                  <a:lnTo>
                    <a:pt x="21516" y="64752"/>
                  </a:lnTo>
                  <a:cubicBezTo>
                    <a:pt x="21407" y="65897"/>
                    <a:pt x="21287" y="67030"/>
                    <a:pt x="21166" y="68175"/>
                  </a:cubicBezTo>
                  <a:close/>
                  <a:moveTo>
                    <a:pt x="18261" y="73214"/>
                  </a:moveTo>
                  <a:lnTo>
                    <a:pt x="15164" y="78577"/>
                  </a:lnTo>
                  <a:cubicBezTo>
                    <a:pt x="15332" y="76794"/>
                    <a:pt x="15513" y="74998"/>
                    <a:pt x="15670" y="73214"/>
                  </a:cubicBezTo>
                  <a:close/>
                  <a:moveTo>
                    <a:pt x="20551" y="63945"/>
                  </a:moveTo>
                  <a:lnTo>
                    <a:pt x="21817" y="61763"/>
                  </a:lnTo>
                  <a:lnTo>
                    <a:pt x="21600" y="63945"/>
                  </a:lnTo>
                  <a:close/>
                  <a:moveTo>
                    <a:pt x="27603" y="51746"/>
                  </a:moveTo>
                  <a:lnTo>
                    <a:pt x="28905" y="49480"/>
                  </a:lnTo>
                  <a:cubicBezTo>
                    <a:pt x="28820" y="50240"/>
                    <a:pt x="28748" y="50987"/>
                    <a:pt x="28663" y="51746"/>
                  </a:cubicBezTo>
                  <a:close/>
                  <a:moveTo>
                    <a:pt x="48636" y="15321"/>
                  </a:moveTo>
                  <a:lnTo>
                    <a:pt x="48781" y="15043"/>
                  </a:lnTo>
                  <a:lnTo>
                    <a:pt x="48757" y="15321"/>
                  </a:lnTo>
                  <a:close/>
                  <a:moveTo>
                    <a:pt x="50661" y="664"/>
                  </a:moveTo>
                  <a:lnTo>
                    <a:pt x="47081" y="6859"/>
                  </a:lnTo>
                  <a:lnTo>
                    <a:pt x="44393" y="6859"/>
                  </a:lnTo>
                  <a:cubicBezTo>
                    <a:pt x="44671" y="4569"/>
                    <a:pt x="44948" y="2291"/>
                    <a:pt x="45237" y="13"/>
                  </a:cubicBezTo>
                  <a:lnTo>
                    <a:pt x="50745" y="13"/>
                  </a:lnTo>
                  <a:cubicBezTo>
                    <a:pt x="50721" y="230"/>
                    <a:pt x="50685" y="447"/>
                    <a:pt x="50661" y="664"/>
                  </a:cubicBezTo>
                  <a:close/>
                  <a:moveTo>
                    <a:pt x="46623" y="7667"/>
                  </a:moveTo>
                  <a:lnTo>
                    <a:pt x="43658" y="12802"/>
                  </a:lnTo>
                  <a:cubicBezTo>
                    <a:pt x="43863" y="11090"/>
                    <a:pt x="44080" y="9378"/>
                    <a:pt x="44285" y="7667"/>
                  </a:cubicBezTo>
                  <a:close/>
                  <a:moveTo>
                    <a:pt x="42742" y="14381"/>
                  </a:moveTo>
                  <a:lnTo>
                    <a:pt x="42200" y="15321"/>
                  </a:lnTo>
                  <a:lnTo>
                    <a:pt x="37221" y="15321"/>
                  </a:lnTo>
                  <a:cubicBezTo>
                    <a:pt x="37523" y="12777"/>
                    <a:pt x="37836" y="10222"/>
                    <a:pt x="38113" y="7667"/>
                  </a:cubicBezTo>
                  <a:lnTo>
                    <a:pt x="43550" y="7667"/>
                  </a:lnTo>
                  <a:cubicBezTo>
                    <a:pt x="43284" y="9909"/>
                    <a:pt x="43007" y="12151"/>
                    <a:pt x="42742" y="14381"/>
                  </a:cubicBezTo>
                  <a:close/>
                  <a:moveTo>
                    <a:pt x="41742" y="16116"/>
                  </a:moveTo>
                  <a:lnTo>
                    <a:pt x="37788" y="22963"/>
                  </a:lnTo>
                  <a:lnTo>
                    <a:pt x="36330" y="22963"/>
                  </a:lnTo>
                  <a:cubicBezTo>
                    <a:pt x="36607" y="20685"/>
                    <a:pt x="36860" y="18406"/>
                    <a:pt x="37113" y="16116"/>
                  </a:cubicBezTo>
                  <a:close/>
                  <a:moveTo>
                    <a:pt x="30001" y="36438"/>
                  </a:moveTo>
                  <a:lnTo>
                    <a:pt x="25590" y="44092"/>
                  </a:lnTo>
                  <a:lnTo>
                    <a:pt x="24324" y="44092"/>
                  </a:lnTo>
                  <a:cubicBezTo>
                    <a:pt x="24577" y="41549"/>
                    <a:pt x="24843" y="38994"/>
                    <a:pt x="25120" y="36438"/>
                  </a:cubicBezTo>
                  <a:close/>
                  <a:moveTo>
                    <a:pt x="25120" y="44900"/>
                  </a:moveTo>
                  <a:lnTo>
                    <a:pt x="24035" y="46780"/>
                  </a:lnTo>
                  <a:lnTo>
                    <a:pt x="24228" y="44900"/>
                  </a:lnTo>
                  <a:close/>
                  <a:moveTo>
                    <a:pt x="23203" y="48227"/>
                  </a:moveTo>
                  <a:lnTo>
                    <a:pt x="21166" y="51746"/>
                  </a:lnTo>
                  <a:lnTo>
                    <a:pt x="17695" y="51746"/>
                  </a:lnTo>
                  <a:cubicBezTo>
                    <a:pt x="17924" y="49456"/>
                    <a:pt x="18129" y="47178"/>
                    <a:pt x="18334" y="44900"/>
                  </a:cubicBezTo>
                  <a:lnTo>
                    <a:pt x="23541" y="44900"/>
                  </a:lnTo>
                  <a:close/>
                  <a:moveTo>
                    <a:pt x="18081" y="57098"/>
                  </a:moveTo>
                  <a:lnTo>
                    <a:pt x="17008" y="58954"/>
                  </a:lnTo>
                  <a:cubicBezTo>
                    <a:pt x="17068" y="58340"/>
                    <a:pt x="17128" y="57713"/>
                    <a:pt x="17177" y="57098"/>
                  </a:cubicBezTo>
                  <a:close/>
                  <a:moveTo>
                    <a:pt x="11535" y="68428"/>
                  </a:moveTo>
                  <a:lnTo>
                    <a:pt x="9245" y="72406"/>
                  </a:lnTo>
                  <a:lnTo>
                    <a:pt x="6232" y="72406"/>
                  </a:lnTo>
                  <a:cubicBezTo>
                    <a:pt x="6437" y="69863"/>
                    <a:pt x="6666" y="67307"/>
                    <a:pt x="6847" y="64752"/>
                  </a:cubicBezTo>
                  <a:lnTo>
                    <a:pt x="11849" y="64752"/>
                  </a:lnTo>
                  <a:cubicBezTo>
                    <a:pt x="11752" y="65982"/>
                    <a:pt x="11644" y="67211"/>
                    <a:pt x="11535" y="68428"/>
                  </a:cubicBezTo>
                  <a:close/>
                  <a:moveTo>
                    <a:pt x="8775" y="73214"/>
                  </a:moveTo>
                  <a:lnTo>
                    <a:pt x="5762" y="78445"/>
                  </a:lnTo>
                  <a:cubicBezTo>
                    <a:pt x="5907" y="76697"/>
                    <a:pt x="6039" y="74949"/>
                    <a:pt x="6172" y="73214"/>
                  </a:cubicBezTo>
                  <a:close/>
                  <a:moveTo>
                    <a:pt x="4978" y="79795"/>
                  </a:moveTo>
                  <a:lnTo>
                    <a:pt x="4822" y="80060"/>
                  </a:lnTo>
                  <a:lnTo>
                    <a:pt x="0" y="80060"/>
                  </a:lnTo>
                  <a:cubicBezTo>
                    <a:pt x="181" y="77770"/>
                    <a:pt x="362" y="75492"/>
                    <a:pt x="519" y="73214"/>
                  </a:cubicBezTo>
                  <a:lnTo>
                    <a:pt x="5521" y="73214"/>
                  </a:lnTo>
                  <a:cubicBezTo>
                    <a:pt x="5352" y="75407"/>
                    <a:pt x="5171" y="77601"/>
                    <a:pt x="4978" y="79795"/>
                  </a:cubicBezTo>
                  <a:close/>
                  <a:moveTo>
                    <a:pt x="627" y="71490"/>
                  </a:moveTo>
                  <a:lnTo>
                    <a:pt x="4508" y="64752"/>
                  </a:lnTo>
                  <a:lnTo>
                    <a:pt x="6172" y="64752"/>
                  </a:lnTo>
                  <a:cubicBezTo>
                    <a:pt x="5967" y="67307"/>
                    <a:pt x="5762" y="69863"/>
                    <a:pt x="5557" y="72406"/>
                  </a:cubicBezTo>
                  <a:lnTo>
                    <a:pt x="555" y="72406"/>
                  </a:lnTo>
                  <a:cubicBezTo>
                    <a:pt x="579" y="72105"/>
                    <a:pt x="603" y="71791"/>
                    <a:pt x="615" y="71490"/>
                  </a:cubicBezTo>
                  <a:close/>
                  <a:moveTo>
                    <a:pt x="7220" y="60063"/>
                  </a:moveTo>
                  <a:lnTo>
                    <a:pt x="8932" y="57098"/>
                  </a:lnTo>
                  <a:lnTo>
                    <a:pt x="12536" y="57098"/>
                  </a:lnTo>
                  <a:cubicBezTo>
                    <a:pt x="12331" y="59388"/>
                    <a:pt x="12126" y="61666"/>
                    <a:pt x="11921" y="63945"/>
                  </a:cubicBezTo>
                  <a:lnTo>
                    <a:pt x="6919" y="63945"/>
                  </a:lnTo>
                  <a:lnTo>
                    <a:pt x="7220" y="60063"/>
                  </a:lnTo>
                  <a:close/>
                  <a:moveTo>
                    <a:pt x="12018" y="51746"/>
                  </a:moveTo>
                  <a:lnTo>
                    <a:pt x="13175" y="49758"/>
                  </a:lnTo>
                  <a:lnTo>
                    <a:pt x="12994" y="51746"/>
                  </a:lnTo>
                  <a:close/>
                  <a:moveTo>
                    <a:pt x="18804" y="40006"/>
                  </a:moveTo>
                  <a:cubicBezTo>
                    <a:pt x="18671" y="41368"/>
                    <a:pt x="18551" y="42730"/>
                    <a:pt x="18430" y="44092"/>
                  </a:cubicBezTo>
                  <a:lnTo>
                    <a:pt x="23613" y="44092"/>
                  </a:lnTo>
                  <a:cubicBezTo>
                    <a:pt x="23890" y="41549"/>
                    <a:pt x="24143" y="38994"/>
                    <a:pt x="24409" y="36438"/>
                  </a:cubicBezTo>
                  <a:lnTo>
                    <a:pt x="20865" y="36438"/>
                  </a:lnTo>
                  <a:close/>
                  <a:moveTo>
                    <a:pt x="21323" y="35631"/>
                  </a:moveTo>
                  <a:lnTo>
                    <a:pt x="25180" y="28953"/>
                  </a:lnTo>
                  <a:lnTo>
                    <a:pt x="24505" y="35631"/>
                  </a:lnTo>
                  <a:close/>
                  <a:moveTo>
                    <a:pt x="28639" y="22963"/>
                  </a:moveTo>
                  <a:lnTo>
                    <a:pt x="32605" y="16116"/>
                  </a:lnTo>
                  <a:lnTo>
                    <a:pt x="32605" y="16116"/>
                  </a:lnTo>
                  <a:cubicBezTo>
                    <a:pt x="32340" y="18406"/>
                    <a:pt x="32111" y="20685"/>
                    <a:pt x="31858" y="22975"/>
                  </a:cubicBezTo>
                  <a:close/>
                  <a:moveTo>
                    <a:pt x="38282" y="6269"/>
                  </a:moveTo>
                  <a:lnTo>
                    <a:pt x="38210" y="6859"/>
                  </a:lnTo>
                  <a:lnTo>
                    <a:pt x="43658" y="6859"/>
                  </a:lnTo>
                  <a:cubicBezTo>
                    <a:pt x="43935" y="4569"/>
                    <a:pt x="44212" y="2291"/>
                    <a:pt x="44490" y="1"/>
                  </a:cubicBezTo>
                  <a:lnTo>
                    <a:pt x="41898" y="1"/>
                  </a:lnTo>
                  <a:lnTo>
                    <a:pt x="38282" y="6269"/>
                  </a:lnTo>
                  <a:close/>
                  <a:moveTo>
                    <a:pt x="25915" y="28784"/>
                  </a:moveTo>
                  <a:lnTo>
                    <a:pt x="31195" y="28784"/>
                  </a:lnTo>
                  <a:cubicBezTo>
                    <a:pt x="30942" y="31063"/>
                    <a:pt x="30688" y="33353"/>
                    <a:pt x="30459" y="35631"/>
                  </a:cubicBezTo>
                  <a:lnTo>
                    <a:pt x="25192" y="35631"/>
                  </a:lnTo>
                  <a:cubicBezTo>
                    <a:pt x="25421" y="33353"/>
                    <a:pt x="25650" y="31075"/>
                    <a:pt x="25915" y="28784"/>
                  </a:cubicBez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70"/>
            <p:cNvSpPr/>
            <p:nvPr/>
          </p:nvSpPr>
          <p:spPr>
            <a:xfrm>
              <a:off x="3642992" y="1603521"/>
              <a:ext cx="1871796" cy="812799"/>
            </a:xfrm>
            <a:custGeom>
              <a:rect b="b" l="l" r="r" t="t"/>
              <a:pathLst>
                <a:path extrusionOk="0" h="56761" w="131022">
                  <a:moveTo>
                    <a:pt x="0" y="50709"/>
                  </a:moveTo>
                  <a:cubicBezTo>
                    <a:pt x="10258" y="42272"/>
                    <a:pt x="20708" y="33762"/>
                    <a:pt x="31472" y="25373"/>
                  </a:cubicBezTo>
                  <a:cubicBezTo>
                    <a:pt x="42380" y="16875"/>
                    <a:pt x="53674" y="8462"/>
                    <a:pt x="65161" y="0"/>
                  </a:cubicBezTo>
                  <a:cubicBezTo>
                    <a:pt x="76708" y="8438"/>
                    <a:pt x="88063" y="16851"/>
                    <a:pt x="99116" y="25325"/>
                  </a:cubicBezTo>
                  <a:cubicBezTo>
                    <a:pt x="110024" y="33702"/>
                    <a:pt x="120607" y="42187"/>
                    <a:pt x="131021" y="50613"/>
                  </a:cubicBezTo>
                  <a:cubicBezTo>
                    <a:pt x="128984" y="52638"/>
                    <a:pt x="126947" y="54651"/>
                    <a:pt x="124922" y="56664"/>
                  </a:cubicBezTo>
                  <a:cubicBezTo>
                    <a:pt x="115484" y="48961"/>
                    <a:pt x="105830" y="41199"/>
                    <a:pt x="95982" y="33557"/>
                  </a:cubicBezTo>
                  <a:cubicBezTo>
                    <a:pt x="85966" y="25795"/>
                    <a:pt x="75648" y="18153"/>
                    <a:pt x="65234" y="10439"/>
                  </a:cubicBezTo>
                  <a:cubicBezTo>
                    <a:pt x="54880" y="18177"/>
                    <a:pt x="44670" y="25831"/>
                    <a:pt x="34786" y="33605"/>
                  </a:cubicBezTo>
                  <a:cubicBezTo>
                    <a:pt x="25035" y="41271"/>
                    <a:pt x="15513" y="49046"/>
                    <a:pt x="6196" y="56760"/>
                  </a:cubicBezTo>
                  <a:cubicBezTo>
                    <a:pt x="4122" y="54747"/>
                    <a:pt x="2061" y="52734"/>
                    <a:pt x="0" y="50709"/>
                  </a:cubicBezTo>
                  <a:close/>
                </a:path>
              </a:pathLst>
            </a:custGeom>
            <a:gradFill>
              <a:gsLst>
                <a:gs pos="0">
                  <a:srgbClr val="000000">
                    <a:alpha val="14509"/>
                  </a:srgbClr>
                </a:gs>
                <a:gs pos="100000">
                  <a:schemeClr val="accent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70"/>
            <p:cNvSpPr/>
            <p:nvPr/>
          </p:nvSpPr>
          <p:spPr>
            <a:xfrm>
              <a:off x="3930729" y="2955685"/>
              <a:ext cx="1297351" cy="519890"/>
            </a:xfrm>
            <a:custGeom>
              <a:rect b="b" l="l" r="r" t="t"/>
              <a:pathLst>
                <a:path extrusionOk="0" h="36306" w="90812">
                  <a:moveTo>
                    <a:pt x="0" y="30387"/>
                  </a:moveTo>
                  <a:lnTo>
                    <a:pt x="45297" y="0"/>
                  </a:lnTo>
                  <a:lnTo>
                    <a:pt x="90811" y="30628"/>
                  </a:lnTo>
                  <a:lnTo>
                    <a:pt x="88232" y="36040"/>
                  </a:lnTo>
                  <a:lnTo>
                    <a:pt x="45370" y="8365"/>
                  </a:lnTo>
                  <a:lnTo>
                    <a:pt x="3062" y="36305"/>
                  </a:lnTo>
                  <a:close/>
                </a:path>
              </a:pathLst>
            </a:custGeom>
            <a:gradFill>
              <a:gsLst>
                <a:gs pos="0">
                  <a:srgbClr val="000000">
                    <a:alpha val="14509"/>
                  </a:srgbClr>
                </a:gs>
                <a:gs pos="100000">
                  <a:schemeClr val="accent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70"/>
            <p:cNvSpPr/>
            <p:nvPr/>
          </p:nvSpPr>
          <p:spPr>
            <a:xfrm>
              <a:off x="3122092" y="3906899"/>
              <a:ext cx="2920826" cy="86305"/>
            </a:xfrm>
            <a:custGeom>
              <a:rect b="b" l="l" r="r" t="t"/>
              <a:pathLst>
                <a:path extrusionOk="0" h="6027" w="204452">
                  <a:moveTo>
                    <a:pt x="0" y="0"/>
                  </a:moveTo>
                  <a:lnTo>
                    <a:pt x="0" y="6027"/>
                  </a:lnTo>
                  <a:lnTo>
                    <a:pt x="204451" y="6027"/>
                  </a:lnTo>
                  <a:lnTo>
                    <a:pt x="204451" y="0"/>
                  </a:lnTo>
                  <a:close/>
                </a:path>
              </a:pathLst>
            </a:custGeom>
            <a:gradFill>
              <a:gsLst>
                <a:gs pos="0">
                  <a:srgbClr val="000000">
                    <a:alpha val="14509"/>
                  </a:srgbClr>
                </a:gs>
                <a:gs pos="100000">
                  <a:schemeClr val="accent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70"/>
            <p:cNvSpPr/>
            <p:nvPr/>
          </p:nvSpPr>
          <p:spPr>
            <a:xfrm>
              <a:off x="3063890" y="3993189"/>
              <a:ext cx="3037229" cy="86319"/>
            </a:xfrm>
            <a:custGeom>
              <a:rect b="b" l="l" r="r" t="t"/>
              <a:pathLst>
                <a:path extrusionOk="0" h="6028" w="212600">
                  <a:moveTo>
                    <a:pt x="0" y="1"/>
                  </a:moveTo>
                  <a:lnTo>
                    <a:pt x="0" y="6028"/>
                  </a:lnTo>
                  <a:lnTo>
                    <a:pt x="212600" y="6028"/>
                  </a:lnTo>
                  <a:lnTo>
                    <a:pt x="212600" y="1"/>
                  </a:lnTo>
                  <a:close/>
                </a:path>
              </a:pathLst>
            </a:custGeom>
            <a:gradFill>
              <a:gsLst>
                <a:gs pos="0">
                  <a:srgbClr val="000000">
                    <a:alpha val="14509"/>
                  </a:srgbClr>
                </a:gs>
                <a:gs pos="100000">
                  <a:schemeClr val="accent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70"/>
            <p:cNvSpPr/>
            <p:nvPr/>
          </p:nvSpPr>
          <p:spPr>
            <a:xfrm>
              <a:off x="3885099" y="3906899"/>
              <a:ext cx="1394811" cy="86305"/>
            </a:xfrm>
            <a:custGeom>
              <a:rect b="b" l="l" r="r" t="t"/>
              <a:pathLst>
                <a:path extrusionOk="0" h="6027" w="97634">
                  <a:moveTo>
                    <a:pt x="0" y="0"/>
                  </a:moveTo>
                  <a:lnTo>
                    <a:pt x="0" y="6027"/>
                  </a:lnTo>
                  <a:lnTo>
                    <a:pt x="97633" y="6027"/>
                  </a:lnTo>
                  <a:lnTo>
                    <a:pt x="97633" y="0"/>
                  </a:lnTo>
                  <a:close/>
                </a:path>
              </a:pathLst>
            </a:custGeom>
            <a:gradFill>
              <a:gsLst>
                <a:gs pos="0">
                  <a:srgbClr val="000000">
                    <a:alpha val="14509"/>
                  </a:srgbClr>
                </a:gs>
                <a:gs pos="100000">
                  <a:schemeClr val="accent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70"/>
            <p:cNvSpPr/>
            <p:nvPr/>
          </p:nvSpPr>
          <p:spPr>
            <a:xfrm>
              <a:off x="3803811" y="3993189"/>
              <a:ext cx="1557373" cy="86319"/>
            </a:xfrm>
            <a:custGeom>
              <a:rect b="b" l="l" r="r" t="t"/>
              <a:pathLst>
                <a:path extrusionOk="0" h="6028" w="109013">
                  <a:moveTo>
                    <a:pt x="1" y="1"/>
                  </a:moveTo>
                  <a:lnTo>
                    <a:pt x="1" y="6028"/>
                  </a:lnTo>
                  <a:lnTo>
                    <a:pt x="109013" y="6028"/>
                  </a:lnTo>
                  <a:lnTo>
                    <a:pt x="109013" y="1"/>
                  </a:lnTo>
                  <a:close/>
                </a:path>
              </a:pathLst>
            </a:custGeom>
            <a:gradFill>
              <a:gsLst>
                <a:gs pos="0">
                  <a:srgbClr val="000000">
                    <a:alpha val="14509"/>
                  </a:srgbClr>
                </a:gs>
                <a:gs pos="100000">
                  <a:schemeClr val="accent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70"/>
            <p:cNvSpPr/>
            <p:nvPr/>
          </p:nvSpPr>
          <p:spPr>
            <a:xfrm>
              <a:off x="4557849" y="1286796"/>
              <a:ext cx="41139" cy="41056"/>
            </a:xfrm>
            <a:custGeom>
              <a:rect b="b" l="l" r="r" t="t"/>
              <a:pathLst>
                <a:path extrusionOk="0" h="2749" w="2761">
                  <a:moveTo>
                    <a:pt x="1182" y="2749"/>
                  </a:moveTo>
                  <a:cubicBezTo>
                    <a:pt x="2230" y="2749"/>
                    <a:pt x="2761" y="1483"/>
                    <a:pt x="2013" y="736"/>
                  </a:cubicBezTo>
                  <a:cubicBezTo>
                    <a:pt x="1266" y="1"/>
                    <a:pt x="1" y="519"/>
                    <a:pt x="1" y="1568"/>
                  </a:cubicBezTo>
                  <a:cubicBezTo>
                    <a:pt x="1" y="2219"/>
                    <a:pt x="531" y="2749"/>
                    <a:pt x="1182" y="274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70"/>
            <p:cNvSpPr/>
            <p:nvPr/>
          </p:nvSpPr>
          <p:spPr>
            <a:xfrm>
              <a:off x="3642992" y="1603521"/>
              <a:ext cx="1871649" cy="812818"/>
            </a:xfrm>
            <a:custGeom>
              <a:rect b="b" l="l" r="r" t="t"/>
              <a:pathLst>
                <a:path extrusionOk="0" h="56761" w="131022">
                  <a:moveTo>
                    <a:pt x="0" y="50709"/>
                  </a:moveTo>
                  <a:cubicBezTo>
                    <a:pt x="10258" y="42272"/>
                    <a:pt x="20708" y="33762"/>
                    <a:pt x="31472" y="25373"/>
                  </a:cubicBezTo>
                  <a:cubicBezTo>
                    <a:pt x="42380" y="16875"/>
                    <a:pt x="53674" y="8462"/>
                    <a:pt x="65161" y="0"/>
                  </a:cubicBezTo>
                  <a:cubicBezTo>
                    <a:pt x="76708" y="8438"/>
                    <a:pt x="88063" y="16851"/>
                    <a:pt x="99116" y="25325"/>
                  </a:cubicBezTo>
                  <a:cubicBezTo>
                    <a:pt x="110024" y="33702"/>
                    <a:pt x="120607" y="42187"/>
                    <a:pt x="131021" y="50613"/>
                  </a:cubicBezTo>
                  <a:cubicBezTo>
                    <a:pt x="128984" y="52638"/>
                    <a:pt x="126947" y="54651"/>
                    <a:pt x="124922" y="56664"/>
                  </a:cubicBezTo>
                  <a:cubicBezTo>
                    <a:pt x="115484" y="48961"/>
                    <a:pt x="105830" y="41199"/>
                    <a:pt x="95982" y="33557"/>
                  </a:cubicBezTo>
                  <a:cubicBezTo>
                    <a:pt x="85966" y="25795"/>
                    <a:pt x="75648" y="18153"/>
                    <a:pt x="65234" y="10439"/>
                  </a:cubicBezTo>
                  <a:cubicBezTo>
                    <a:pt x="54880" y="18177"/>
                    <a:pt x="44670" y="25831"/>
                    <a:pt x="34786" y="33605"/>
                  </a:cubicBezTo>
                  <a:cubicBezTo>
                    <a:pt x="25035" y="41271"/>
                    <a:pt x="15513" y="49046"/>
                    <a:pt x="6196" y="56760"/>
                  </a:cubicBezTo>
                  <a:cubicBezTo>
                    <a:pt x="4122" y="54747"/>
                    <a:pt x="2061" y="52734"/>
                    <a:pt x="0" y="50709"/>
                  </a:cubicBezTo>
                  <a:close/>
                </a:path>
              </a:pathLst>
            </a:custGeom>
            <a:gradFill>
              <a:gsLst>
                <a:gs pos="0">
                  <a:srgbClr val="000000">
                    <a:alpha val="14509"/>
                  </a:srgbClr>
                </a:gs>
                <a:gs pos="100000">
                  <a:schemeClr val="accent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718" name="Google Shape;1718;p70"/>
          <p:cNvCxnSpPr>
            <a:endCxn id="1584" idx="1"/>
          </p:cNvCxnSpPr>
          <p:nvPr/>
        </p:nvCxnSpPr>
        <p:spPr>
          <a:xfrm flipH="1" rot="10800000">
            <a:off x="5512050" y="2028801"/>
            <a:ext cx="1153200" cy="1013100"/>
          </a:xfrm>
          <a:prstGeom prst="curvedConnector3">
            <a:avLst>
              <a:gd fmla="val 50000" name="adj1"/>
            </a:avLst>
          </a:prstGeom>
          <a:noFill/>
          <a:ln cap="flat" cmpd="sng" w="19050">
            <a:solidFill>
              <a:schemeClr val="dk1"/>
            </a:solidFill>
            <a:prstDash val="solid"/>
            <a:round/>
            <a:headEnd len="med" w="med" type="triangle"/>
            <a:tailEnd len="med" w="med" type="oval"/>
          </a:ln>
        </p:spPr>
      </p:cxnSp>
      <p:cxnSp>
        <p:nvCxnSpPr>
          <p:cNvPr id="1719" name="Google Shape;1719;p70"/>
          <p:cNvCxnSpPr>
            <a:endCxn id="1586" idx="1"/>
          </p:cNvCxnSpPr>
          <p:nvPr/>
        </p:nvCxnSpPr>
        <p:spPr>
          <a:xfrm flipH="1" rot="10800000">
            <a:off x="5210550" y="3610600"/>
            <a:ext cx="1454700" cy="298500"/>
          </a:xfrm>
          <a:prstGeom prst="curvedConnector3">
            <a:avLst>
              <a:gd fmla="val 50000" name="adj1"/>
            </a:avLst>
          </a:prstGeom>
          <a:noFill/>
          <a:ln cap="flat" cmpd="sng" w="19050">
            <a:solidFill>
              <a:schemeClr val="dk1"/>
            </a:solidFill>
            <a:prstDash val="solid"/>
            <a:round/>
            <a:headEnd len="med" w="med" type="triangle"/>
            <a:tailEnd len="med" w="med" type="oval"/>
          </a:ln>
        </p:spPr>
      </p:cxnSp>
      <p:cxnSp>
        <p:nvCxnSpPr>
          <p:cNvPr id="1720" name="Google Shape;1720;p70"/>
          <p:cNvCxnSpPr>
            <a:endCxn id="1580" idx="3"/>
          </p:cNvCxnSpPr>
          <p:nvPr/>
        </p:nvCxnSpPr>
        <p:spPr>
          <a:xfrm rot="10800000">
            <a:off x="2468025" y="2027601"/>
            <a:ext cx="2022600" cy="565200"/>
          </a:xfrm>
          <a:prstGeom prst="curvedConnector3">
            <a:avLst>
              <a:gd fmla="val 50000" name="adj1"/>
            </a:avLst>
          </a:prstGeom>
          <a:noFill/>
          <a:ln cap="flat" cmpd="sng" w="19050">
            <a:solidFill>
              <a:schemeClr val="dk1"/>
            </a:solidFill>
            <a:prstDash val="solid"/>
            <a:round/>
            <a:headEnd len="med" w="med" type="triangle"/>
            <a:tailEnd len="med" w="med" type="oval"/>
          </a:ln>
        </p:spPr>
      </p:cxnSp>
      <p:cxnSp>
        <p:nvCxnSpPr>
          <p:cNvPr id="1721" name="Google Shape;1721;p70"/>
          <p:cNvCxnSpPr/>
          <p:nvPr/>
        </p:nvCxnSpPr>
        <p:spPr>
          <a:xfrm flipH="1">
            <a:off x="2468025" y="2952827"/>
            <a:ext cx="914700" cy="600600"/>
          </a:xfrm>
          <a:prstGeom prst="curvedConnector3">
            <a:avLst>
              <a:gd fmla="val 50000" name="adj1"/>
            </a:avLst>
          </a:prstGeom>
          <a:noFill/>
          <a:ln cap="flat" cmpd="sng" w="19050">
            <a:solidFill>
              <a:schemeClr val="dk1"/>
            </a:solidFill>
            <a:prstDash val="solid"/>
            <a:round/>
            <a:headEnd len="med" w="med" type="triangle"/>
            <a:tailEnd len="med" w="med" type="oval"/>
          </a:ln>
        </p:spPr>
      </p:cxnSp>
      <p:sp>
        <p:nvSpPr>
          <p:cNvPr id="1722" name="Google Shape;1722;p70">
            <a:hlinkClick action="ppaction://hlinksldjump" r:id="rId3"/>
          </p:cNvPr>
          <p:cNvSpPr/>
          <p:nvPr/>
        </p:nvSpPr>
        <p:spPr>
          <a:xfrm>
            <a:off x="4229094" y="4726852"/>
            <a:ext cx="685819" cy="280867"/>
          </a:xfrm>
          <a:custGeom>
            <a:rect b="b" l="l" r="r" t="t"/>
            <a:pathLst>
              <a:path extrusionOk="0" h="67516" w="58592">
                <a:moveTo>
                  <a:pt x="1" y="1"/>
                </a:moveTo>
                <a:lnTo>
                  <a:pt x="1" y="67516"/>
                </a:lnTo>
                <a:lnTo>
                  <a:pt x="58592" y="67516"/>
                </a:lnTo>
                <a:lnTo>
                  <a:pt x="58592" y="1"/>
                </a:lnTo>
                <a:close/>
              </a:path>
            </a:pathLst>
          </a:custGeom>
          <a:solidFill>
            <a:schemeClr val="accent4"/>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anchers"/>
                <a:ea typeface="Ranchers"/>
                <a:cs typeface="Ranchers"/>
                <a:sym typeface="Ranchers"/>
              </a:rPr>
              <a:t>HOME</a:t>
            </a:r>
            <a:endParaRPr>
              <a:solidFill>
                <a:schemeClr val="dk1"/>
              </a:solidFill>
              <a:latin typeface="Ranchers"/>
              <a:ea typeface="Ranchers"/>
              <a:cs typeface="Ranchers"/>
              <a:sym typeface="Ranchers"/>
            </a:endParaRPr>
          </a:p>
        </p:txBody>
      </p:sp>
      <p:sp>
        <p:nvSpPr>
          <p:cNvPr id="1723" name="Google Shape;1723;p70">
            <a:hlinkClick action="ppaction://hlinkshowjump?jump=nextslide"/>
          </p:cNvPr>
          <p:cNvSpPr/>
          <p:nvPr/>
        </p:nvSpPr>
        <p:spPr>
          <a:xfrm flipH="1">
            <a:off x="5013672" y="4776018"/>
            <a:ext cx="447913" cy="182546"/>
          </a:xfrm>
          <a:custGeom>
            <a:rect b="b" l="l" r="r" t="t"/>
            <a:pathLst>
              <a:path extrusionOk="0" h="18795" w="65151">
                <a:moveTo>
                  <a:pt x="13789" y="1"/>
                </a:moveTo>
                <a:lnTo>
                  <a:pt x="0" y="9309"/>
                </a:lnTo>
                <a:lnTo>
                  <a:pt x="13789" y="18795"/>
                </a:lnTo>
                <a:lnTo>
                  <a:pt x="65151" y="18795"/>
                </a:lnTo>
                <a:lnTo>
                  <a:pt x="65151" y="1"/>
                </a:lnTo>
                <a:close/>
              </a:path>
            </a:pathLst>
          </a:custGeom>
          <a:solidFill>
            <a:schemeClr val="lt2"/>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2EF69"/>
              </a:solidFill>
            </a:endParaRPr>
          </a:p>
        </p:txBody>
      </p:sp>
      <p:sp>
        <p:nvSpPr>
          <p:cNvPr id="1724" name="Google Shape;1724;p70">
            <a:hlinkClick action="ppaction://hlinkshowjump?jump=previousslide"/>
          </p:cNvPr>
          <p:cNvSpPr/>
          <p:nvPr/>
        </p:nvSpPr>
        <p:spPr>
          <a:xfrm>
            <a:off x="3682422" y="4776018"/>
            <a:ext cx="447913" cy="182546"/>
          </a:xfrm>
          <a:custGeom>
            <a:rect b="b" l="l" r="r" t="t"/>
            <a:pathLst>
              <a:path extrusionOk="0" h="18795" w="65151">
                <a:moveTo>
                  <a:pt x="13789" y="1"/>
                </a:moveTo>
                <a:lnTo>
                  <a:pt x="0" y="9309"/>
                </a:lnTo>
                <a:lnTo>
                  <a:pt x="13789" y="18795"/>
                </a:lnTo>
                <a:lnTo>
                  <a:pt x="65151" y="18795"/>
                </a:lnTo>
                <a:lnTo>
                  <a:pt x="65151" y="1"/>
                </a:lnTo>
                <a:close/>
              </a:path>
            </a:pathLst>
          </a:custGeom>
          <a:solidFill>
            <a:schemeClr val="accent1"/>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2EF69"/>
              </a:solidFill>
            </a:endParaRPr>
          </a:p>
        </p:txBody>
      </p:sp>
      <p:cxnSp>
        <p:nvCxnSpPr>
          <p:cNvPr id="1725" name="Google Shape;1725;p70"/>
          <p:cNvCxnSpPr/>
          <p:nvPr/>
        </p:nvCxnSpPr>
        <p:spPr>
          <a:xfrm rot="-5400000">
            <a:off x="4482300" y="1402251"/>
            <a:ext cx="2136000" cy="1448100"/>
          </a:xfrm>
          <a:prstGeom prst="curvedConnector3">
            <a:avLst>
              <a:gd fmla="val 50000" name="adj1"/>
            </a:avLst>
          </a:prstGeom>
          <a:noFill/>
          <a:ln cap="flat" cmpd="sng" w="19050">
            <a:solidFill>
              <a:schemeClr val="dk1"/>
            </a:solidFill>
            <a:prstDash val="solid"/>
            <a:round/>
            <a:headEnd len="med" w="med" type="triangle"/>
            <a:tailEnd len="med" w="med" type="oval"/>
          </a:ln>
        </p:spPr>
      </p:cxnSp>
      <p:sp>
        <p:nvSpPr>
          <p:cNvPr id="1726" name="Google Shape;1726;p70"/>
          <p:cNvSpPr txBox="1"/>
          <p:nvPr/>
        </p:nvSpPr>
        <p:spPr>
          <a:xfrm>
            <a:off x="6523125" y="776875"/>
            <a:ext cx="2437800" cy="8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chemeClr val="dk1"/>
              </a:solidFill>
              <a:latin typeface="Cabin"/>
              <a:ea typeface="Cabin"/>
              <a:cs typeface="Cabin"/>
              <a:sym typeface="Cabin"/>
            </a:endParaRPr>
          </a:p>
        </p:txBody>
      </p:sp>
      <p:sp>
        <p:nvSpPr>
          <p:cNvPr id="1727" name="Google Shape;1727;p70"/>
          <p:cNvSpPr txBox="1"/>
          <p:nvPr/>
        </p:nvSpPr>
        <p:spPr>
          <a:xfrm>
            <a:off x="361650" y="669725"/>
            <a:ext cx="8782200" cy="3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Ranchers"/>
                <a:ea typeface="Ranchers"/>
                <a:cs typeface="Ranchers"/>
                <a:sym typeface="Ranchers"/>
              </a:rPr>
              <a:t>44% </a:t>
            </a:r>
            <a:r>
              <a:rPr lang="en" sz="1800">
                <a:solidFill>
                  <a:schemeClr val="dk1"/>
                </a:solidFill>
                <a:latin typeface="Ranchers"/>
                <a:ea typeface="Ranchers"/>
                <a:cs typeface="Ranchers"/>
                <a:sym typeface="Ranchers"/>
              </a:rPr>
              <a:t> of students in grades 3-12 reported stress makes it difficult for them to succeed at school</a:t>
            </a:r>
            <a:endParaRPr sz="1800">
              <a:solidFill>
                <a:schemeClr val="dk1"/>
              </a:solidFill>
              <a:latin typeface="Ranchers"/>
              <a:ea typeface="Ranchers"/>
              <a:cs typeface="Ranchers"/>
              <a:sym typeface="Rancher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576"/>
                                        </p:tgtEl>
                                        <p:attrNameLst>
                                          <p:attrName>style.visibility</p:attrName>
                                        </p:attrNameLst>
                                      </p:cBhvr>
                                      <p:to>
                                        <p:strVal val="visible"/>
                                      </p:to>
                                    </p:set>
                                    <p:anim calcmode="lin" valueType="num">
                                      <p:cBhvr additive="base">
                                        <p:cTn dur="1500"/>
                                        <p:tgtEl>
                                          <p:spTgt spid="157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1579"/>
                                        </p:tgtEl>
                                        <p:attrNameLst>
                                          <p:attrName>style.visibility</p:attrName>
                                        </p:attrNameLst>
                                      </p:cBhvr>
                                      <p:to>
                                        <p:strVal val="visible"/>
                                      </p:to>
                                    </p:set>
                                    <p:anim calcmode="lin" valueType="num">
                                      <p:cBhvr additive="base">
                                        <p:cTn dur="800"/>
                                        <p:tgtEl>
                                          <p:spTgt spid="157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0"/>
                                  </p:stCondLst>
                                  <p:childTnLst>
                                    <p:set>
                                      <p:cBhvr>
                                        <p:cTn dur="1" fill="hold">
                                          <p:stCondLst>
                                            <p:cond delay="0"/>
                                          </p:stCondLst>
                                        </p:cTn>
                                        <p:tgtEl>
                                          <p:spTgt spid="1580"/>
                                        </p:tgtEl>
                                        <p:attrNameLst>
                                          <p:attrName>style.visibility</p:attrName>
                                        </p:attrNameLst>
                                      </p:cBhvr>
                                      <p:to>
                                        <p:strVal val="visible"/>
                                      </p:to>
                                    </p:set>
                                    <p:anim calcmode="lin" valueType="num">
                                      <p:cBhvr additive="base">
                                        <p:cTn dur="1000"/>
                                        <p:tgtEl>
                                          <p:spTgt spid="158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581"/>
                                        </p:tgtEl>
                                        <p:attrNameLst>
                                          <p:attrName>style.visibility</p:attrName>
                                        </p:attrNameLst>
                                      </p:cBhvr>
                                      <p:to>
                                        <p:strVal val="visible"/>
                                      </p:to>
                                    </p:set>
                                    <p:anim calcmode="lin" valueType="num">
                                      <p:cBhvr additive="base">
                                        <p:cTn dur="1000"/>
                                        <p:tgtEl>
                                          <p:spTgt spid="158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582"/>
                                        </p:tgtEl>
                                        <p:attrNameLst>
                                          <p:attrName>style.visibility</p:attrName>
                                        </p:attrNameLst>
                                      </p:cBhvr>
                                      <p:to>
                                        <p:strVal val="visible"/>
                                      </p:to>
                                    </p:set>
                                    <p:anim calcmode="lin" valueType="num">
                                      <p:cBhvr additive="base">
                                        <p:cTn dur="1000"/>
                                        <p:tgtEl>
                                          <p:spTgt spid="158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583"/>
                                        </p:tgtEl>
                                        <p:attrNameLst>
                                          <p:attrName>style.visibility</p:attrName>
                                        </p:attrNameLst>
                                      </p:cBhvr>
                                      <p:to>
                                        <p:strVal val="visible"/>
                                      </p:to>
                                    </p:set>
                                    <p:anim calcmode="lin" valueType="num">
                                      <p:cBhvr additive="base">
                                        <p:cTn dur="1000"/>
                                        <p:tgtEl>
                                          <p:spTgt spid="158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584"/>
                                        </p:tgtEl>
                                        <p:attrNameLst>
                                          <p:attrName>style.visibility</p:attrName>
                                        </p:attrNameLst>
                                      </p:cBhvr>
                                      <p:to>
                                        <p:strVal val="visible"/>
                                      </p:to>
                                    </p:set>
                                    <p:anim calcmode="lin" valueType="num">
                                      <p:cBhvr additive="base">
                                        <p:cTn dur="1000"/>
                                        <p:tgtEl>
                                          <p:spTgt spid="158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585"/>
                                        </p:tgtEl>
                                        <p:attrNameLst>
                                          <p:attrName>style.visibility</p:attrName>
                                        </p:attrNameLst>
                                      </p:cBhvr>
                                      <p:to>
                                        <p:strVal val="visible"/>
                                      </p:to>
                                    </p:set>
                                    <p:anim calcmode="lin" valueType="num">
                                      <p:cBhvr additive="base">
                                        <p:cTn dur="1000"/>
                                        <p:tgtEl>
                                          <p:spTgt spid="158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586"/>
                                        </p:tgtEl>
                                        <p:attrNameLst>
                                          <p:attrName>style.visibility</p:attrName>
                                        </p:attrNameLst>
                                      </p:cBhvr>
                                      <p:to>
                                        <p:strVal val="visible"/>
                                      </p:to>
                                    </p:set>
                                    <p:anim calcmode="lin" valueType="num">
                                      <p:cBhvr additive="base">
                                        <p:cTn dur="1000"/>
                                        <p:tgtEl>
                                          <p:spTgt spid="158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587"/>
                                        </p:tgtEl>
                                        <p:attrNameLst>
                                          <p:attrName>style.visibility</p:attrName>
                                        </p:attrNameLst>
                                      </p:cBhvr>
                                      <p:to>
                                        <p:strVal val="visible"/>
                                      </p:to>
                                    </p:set>
                                    <p:anim calcmode="lin" valueType="num">
                                      <p:cBhvr additive="base">
                                        <p:cTn dur="1000"/>
                                        <p:tgtEl>
                                          <p:spTgt spid="158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1588"/>
                                        </p:tgtEl>
                                        <p:attrNameLst>
                                          <p:attrName>style.visibility</p:attrName>
                                        </p:attrNameLst>
                                      </p:cBhvr>
                                      <p:to>
                                        <p:strVal val="visible"/>
                                      </p:to>
                                    </p:set>
                                    <p:anim calcmode="lin" valueType="num">
                                      <p:cBhvr additive="base">
                                        <p:cTn dur="1500"/>
                                        <p:tgtEl>
                                          <p:spTgt spid="158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0"/>
                                  </p:stCondLst>
                                  <p:childTnLst>
                                    <p:set>
                                      <p:cBhvr>
                                        <p:cTn dur="1" fill="hold">
                                          <p:stCondLst>
                                            <p:cond delay="0"/>
                                          </p:stCondLst>
                                        </p:cTn>
                                        <p:tgtEl>
                                          <p:spTgt spid="1718"/>
                                        </p:tgtEl>
                                        <p:attrNameLst>
                                          <p:attrName>style.visibility</p:attrName>
                                        </p:attrNameLst>
                                      </p:cBhvr>
                                      <p:to>
                                        <p:strVal val="visible"/>
                                      </p:to>
                                    </p:set>
                                    <p:anim calcmode="lin" valueType="num">
                                      <p:cBhvr additive="base">
                                        <p:cTn dur="1500"/>
                                        <p:tgtEl>
                                          <p:spTgt spid="171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719"/>
                                        </p:tgtEl>
                                        <p:attrNameLst>
                                          <p:attrName>style.visibility</p:attrName>
                                        </p:attrNameLst>
                                      </p:cBhvr>
                                      <p:to>
                                        <p:strVal val="visible"/>
                                      </p:to>
                                    </p:set>
                                    <p:anim calcmode="lin" valueType="num">
                                      <p:cBhvr additive="base">
                                        <p:cTn dur="1500"/>
                                        <p:tgtEl>
                                          <p:spTgt spid="171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720"/>
                                        </p:tgtEl>
                                        <p:attrNameLst>
                                          <p:attrName>style.visibility</p:attrName>
                                        </p:attrNameLst>
                                      </p:cBhvr>
                                      <p:to>
                                        <p:strVal val="visible"/>
                                      </p:to>
                                    </p:set>
                                    <p:anim calcmode="lin" valueType="num">
                                      <p:cBhvr additive="base">
                                        <p:cTn dur="1500"/>
                                        <p:tgtEl>
                                          <p:spTgt spid="172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721"/>
                                        </p:tgtEl>
                                        <p:attrNameLst>
                                          <p:attrName>style.visibility</p:attrName>
                                        </p:attrNameLst>
                                      </p:cBhvr>
                                      <p:to>
                                        <p:strVal val="visible"/>
                                      </p:to>
                                    </p:set>
                                    <p:anim calcmode="lin" valueType="num">
                                      <p:cBhvr additive="base">
                                        <p:cTn dur="1500"/>
                                        <p:tgtEl>
                                          <p:spTgt spid="172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1" name="Shape 1731"/>
        <p:cNvGrpSpPr/>
        <p:nvPr/>
      </p:nvGrpSpPr>
      <p:grpSpPr>
        <a:xfrm>
          <a:off x="0" y="0"/>
          <a:ext cx="0" cy="0"/>
          <a:chOff x="0" y="0"/>
          <a:chExt cx="0" cy="0"/>
        </a:xfrm>
      </p:grpSpPr>
      <p:sp>
        <p:nvSpPr>
          <p:cNvPr id="1732" name="Google Shape;1732;p71"/>
          <p:cNvSpPr/>
          <p:nvPr/>
        </p:nvSpPr>
        <p:spPr>
          <a:xfrm rot="6609209">
            <a:off x="6011118" y="1640099"/>
            <a:ext cx="3687294" cy="1659741"/>
          </a:xfrm>
          <a:custGeom>
            <a:rect b="b" l="l" r="r" t="t"/>
            <a:pathLst>
              <a:path extrusionOk="0" h="27682" w="44447">
                <a:moveTo>
                  <a:pt x="4883" y="0"/>
                </a:moveTo>
                <a:lnTo>
                  <a:pt x="5711" y="3885"/>
                </a:lnTo>
                <a:lnTo>
                  <a:pt x="2460" y="6099"/>
                </a:lnTo>
                <a:lnTo>
                  <a:pt x="3230" y="10131"/>
                </a:lnTo>
                <a:lnTo>
                  <a:pt x="0" y="12286"/>
                </a:lnTo>
                <a:lnTo>
                  <a:pt x="38737" y="27681"/>
                </a:lnTo>
                <a:lnTo>
                  <a:pt x="41964" y="25525"/>
                </a:lnTo>
                <a:lnTo>
                  <a:pt x="41187" y="21516"/>
                </a:lnTo>
                <a:lnTo>
                  <a:pt x="44446" y="19280"/>
                </a:lnTo>
                <a:lnTo>
                  <a:pt x="43619" y="15395"/>
                </a:lnTo>
                <a:lnTo>
                  <a:pt x="4883" y="0"/>
                </a:lnTo>
                <a:close/>
              </a:path>
            </a:pathLst>
          </a:custGeom>
          <a:solidFill>
            <a:schemeClr val="lt2"/>
          </a:solidFill>
          <a:ln>
            <a:noFill/>
          </a:ln>
          <a:effectLst>
            <a:outerShdw blurRad="57150" rotWithShape="0" algn="bl" dir="6840000" dist="28575">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9BEE0"/>
              </a:solidFill>
            </a:endParaRPr>
          </a:p>
        </p:txBody>
      </p:sp>
      <p:grpSp>
        <p:nvGrpSpPr>
          <p:cNvPr id="1733" name="Google Shape;1733;p71"/>
          <p:cNvGrpSpPr/>
          <p:nvPr/>
        </p:nvGrpSpPr>
        <p:grpSpPr>
          <a:xfrm rot="-641445">
            <a:off x="214516" y="3531125"/>
            <a:ext cx="1241546" cy="1225272"/>
            <a:chOff x="6858200" y="613775"/>
            <a:chExt cx="1241600" cy="1225325"/>
          </a:xfrm>
        </p:grpSpPr>
        <p:sp>
          <p:nvSpPr>
            <p:cNvPr id="1734" name="Google Shape;1734;p71"/>
            <p:cNvSpPr/>
            <p:nvPr/>
          </p:nvSpPr>
          <p:spPr>
            <a:xfrm>
              <a:off x="6858200" y="613775"/>
              <a:ext cx="1241600" cy="1225325"/>
            </a:xfrm>
            <a:custGeom>
              <a:rect b="b" l="l" r="r" t="t"/>
              <a:pathLst>
                <a:path extrusionOk="0" h="49013" w="49664">
                  <a:moveTo>
                    <a:pt x="24767" y="0"/>
                  </a:moveTo>
                  <a:lnTo>
                    <a:pt x="9385" y="4432"/>
                  </a:lnTo>
                  <a:lnTo>
                    <a:pt x="0" y="20205"/>
                  </a:lnTo>
                  <a:lnTo>
                    <a:pt x="2998" y="38584"/>
                  </a:lnTo>
                  <a:lnTo>
                    <a:pt x="23203" y="49013"/>
                  </a:lnTo>
                  <a:lnTo>
                    <a:pt x="43277" y="43147"/>
                  </a:lnTo>
                  <a:lnTo>
                    <a:pt x="49663" y="25159"/>
                  </a:lnTo>
                  <a:lnTo>
                    <a:pt x="43407" y="4563"/>
                  </a:lnTo>
                  <a:lnTo>
                    <a:pt x="24767" y="0"/>
                  </a:lnTo>
                  <a:close/>
                </a:path>
              </a:pathLst>
            </a:custGeom>
            <a:solidFill>
              <a:schemeClr val="lt1"/>
            </a:solidFill>
            <a:ln>
              <a:noFill/>
            </a:ln>
            <a:effectLst>
              <a:outerShdw blurRad="71438"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71"/>
            <p:cNvSpPr/>
            <p:nvPr/>
          </p:nvSpPr>
          <p:spPr>
            <a:xfrm>
              <a:off x="6959825" y="672000"/>
              <a:ext cx="1066500" cy="1065400"/>
            </a:xfrm>
            <a:custGeom>
              <a:rect b="b" l="l" r="r" t="t"/>
              <a:pathLst>
                <a:path extrusionOk="0" h="42616" w="42660">
                  <a:moveTo>
                    <a:pt x="20977" y="1"/>
                  </a:moveTo>
                  <a:cubicBezTo>
                    <a:pt x="19485" y="1"/>
                    <a:pt x="17989" y="161"/>
                    <a:pt x="16518" y="497"/>
                  </a:cubicBezTo>
                  <a:cubicBezTo>
                    <a:pt x="16258" y="552"/>
                    <a:pt x="16003" y="617"/>
                    <a:pt x="15748" y="693"/>
                  </a:cubicBezTo>
                  <a:cubicBezTo>
                    <a:pt x="15464" y="763"/>
                    <a:pt x="15179" y="848"/>
                    <a:pt x="14894" y="938"/>
                  </a:cubicBezTo>
                  <a:cubicBezTo>
                    <a:pt x="14465" y="1073"/>
                    <a:pt x="14039" y="1228"/>
                    <a:pt x="13625" y="1396"/>
                  </a:cubicBezTo>
                  <a:cubicBezTo>
                    <a:pt x="9908" y="2876"/>
                    <a:pt x="6676" y="5478"/>
                    <a:pt x="4306" y="8706"/>
                  </a:cubicBezTo>
                  <a:cubicBezTo>
                    <a:pt x="4106" y="8971"/>
                    <a:pt x="3917" y="9236"/>
                    <a:pt x="3743" y="9506"/>
                  </a:cubicBezTo>
                  <a:cubicBezTo>
                    <a:pt x="3647" y="9641"/>
                    <a:pt x="3557" y="9775"/>
                    <a:pt x="3468" y="9915"/>
                  </a:cubicBezTo>
                  <a:cubicBezTo>
                    <a:pt x="1304" y="13277"/>
                    <a:pt x="30" y="17205"/>
                    <a:pt x="9" y="21207"/>
                  </a:cubicBezTo>
                  <a:cubicBezTo>
                    <a:pt x="0" y="23410"/>
                    <a:pt x="365" y="25579"/>
                    <a:pt x="1050" y="27637"/>
                  </a:cubicBezTo>
                  <a:cubicBezTo>
                    <a:pt x="1065" y="27677"/>
                    <a:pt x="1074" y="27717"/>
                    <a:pt x="1089" y="27757"/>
                  </a:cubicBezTo>
                  <a:cubicBezTo>
                    <a:pt x="1170" y="27992"/>
                    <a:pt x="1255" y="28226"/>
                    <a:pt x="1338" y="28462"/>
                  </a:cubicBezTo>
                  <a:cubicBezTo>
                    <a:pt x="1549" y="29021"/>
                    <a:pt x="1783" y="29570"/>
                    <a:pt x="2043" y="30110"/>
                  </a:cubicBezTo>
                  <a:cubicBezTo>
                    <a:pt x="2063" y="30151"/>
                    <a:pt x="2084" y="30195"/>
                    <a:pt x="2104" y="30236"/>
                  </a:cubicBezTo>
                  <a:cubicBezTo>
                    <a:pt x="2198" y="30430"/>
                    <a:pt x="2294" y="30626"/>
                    <a:pt x="2393" y="30814"/>
                  </a:cubicBezTo>
                  <a:cubicBezTo>
                    <a:pt x="3987" y="33872"/>
                    <a:pt x="6296" y="36556"/>
                    <a:pt x="9083" y="38584"/>
                  </a:cubicBezTo>
                  <a:cubicBezTo>
                    <a:pt x="9543" y="38919"/>
                    <a:pt x="10017" y="39238"/>
                    <a:pt x="10502" y="39533"/>
                  </a:cubicBezTo>
                  <a:cubicBezTo>
                    <a:pt x="11214" y="39974"/>
                    <a:pt x="11951" y="40372"/>
                    <a:pt x="12710" y="40722"/>
                  </a:cubicBezTo>
                  <a:cubicBezTo>
                    <a:pt x="13046" y="40877"/>
                    <a:pt x="13389" y="41027"/>
                    <a:pt x="13734" y="41157"/>
                  </a:cubicBezTo>
                  <a:cubicBezTo>
                    <a:pt x="13795" y="41187"/>
                    <a:pt x="13854" y="41207"/>
                    <a:pt x="13915" y="41232"/>
                  </a:cubicBezTo>
                  <a:cubicBezTo>
                    <a:pt x="14275" y="41372"/>
                    <a:pt x="14644" y="41501"/>
                    <a:pt x="15014" y="41617"/>
                  </a:cubicBezTo>
                  <a:cubicBezTo>
                    <a:pt x="15163" y="41672"/>
                    <a:pt x="15318" y="41717"/>
                    <a:pt x="15473" y="41761"/>
                  </a:cubicBezTo>
                  <a:cubicBezTo>
                    <a:pt x="17449" y="42344"/>
                    <a:pt x="19405" y="42616"/>
                    <a:pt x="21308" y="42616"/>
                  </a:cubicBezTo>
                  <a:cubicBezTo>
                    <a:pt x="24695" y="42616"/>
                    <a:pt x="27915" y="41754"/>
                    <a:pt x="30777" y="40247"/>
                  </a:cubicBezTo>
                  <a:cubicBezTo>
                    <a:pt x="30846" y="40212"/>
                    <a:pt x="30922" y="40172"/>
                    <a:pt x="30992" y="40133"/>
                  </a:cubicBezTo>
                  <a:cubicBezTo>
                    <a:pt x="31251" y="39998"/>
                    <a:pt x="31507" y="39852"/>
                    <a:pt x="31756" y="39703"/>
                  </a:cubicBezTo>
                  <a:cubicBezTo>
                    <a:pt x="31841" y="39653"/>
                    <a:pt x="31926" y="39603"/>
                    <a:pt x="32006" y="39548"/>
                  </a:cubicBezTo>
                  <a:cubicBezTo>
                    <a:pt x="34474" y="38049"/>
                    <a:pt x="36628" y="36050"/>
                    <a:pt x="38342" y="33728"/>
                  </a:cubicBezTo>
                  <a:cubicBezTo>
                    <a:pt x="38521" y="33488"/>
                    <a:pt x="38696" y="33243"/>
                    <a:pt x="38866" y="32993"/>
                  </a:cubicBezTo>
                  <a:cubicBezTo>
                    <a:pt x="39016" y="32773"/>
                    <a:pt x="39160" y="32554"/>
                    <a:pt x="39300" y="32329"/>
                  </a:cubicBezTo>
                  <a:cubicBezTo>
                    <a:pt x="39460" y="32074"/>
                    <a:pt x="39615" y="31814"/>
                    <a:pt x="39765" y="31554"/>
                  </a:cubicBezTo>
                  <a:cubicBezTo>
                    <a:pt x="40710" y="29911"/>
                    <a:pt x="41439" y="28153"/>
                    <a:pt x="41934" y="26323"/>
                  </a:cubicBezTo>
                  <a:cubicBezTo>
                    <a:pt x="42008" y="26038"/>
                    <a:pt x="42078" y="25753"/>
                    <a:pt x="42143" y="25468"/>
                  </a:cubicBezTo>
                  <a:cubicBezTo>
                    <a:pt x="42218" y="25129"/>
                    <a:pt x="42288" y="24784"/>
                    <a:pt x="42348" y="24435"/>
                  </a:cubicBezTo>
                  <a:cubicBezTo>
                    <a:pt x="42388" y="24184"/>
                    <a:pt x="42428" y="23929"/>
                    <a:pt x="42463" y="23670"/>
                  </a:cubicBezTo>
                  <a:cubicBezTo>
                    <a:pt x="42573" y="22860"/>
                    <a:pt x="42634" y="22044"/>
                    <a:pt x="42643" y="21227"/>
                  </a:cubicBezTo>
                  <a:cubicBezTo>
                    <a:pt x="42659" y="20029"/>
                    <a:pt x="42570" y="18832"/>
                    <a:pt x="42374" y="17650"/>
                  </a:cubicBezTo>
                  <a:cubicBezTo>
                    <a:pt x="42114" y="16057"/>
                    <a:pt x="41654" y="14457"/>
                    <a:pt x="40980" y="12879"/>
                  </a:cubicBezTo>
                  <a:cubicBezTo>
                    <a:pt x="40006" y="10595"/>
                    <a:pt x="38606" y="8546"/>
                    <a:pt x="36908" y="6793"/>
                  </a:cubicBezTo>
                  <a:cubicBezTo>
                    <a:pt x="36763" y="6643"/>
                    <a:pt x="36619" y="6498"/>
                    <a:pt x="36473" y="6353"/>
                  </a:cubicBezTo>
                  <a:cubicBezTo>
                    <a:pt x="34884" y="4805"/>
                    <a:pt x="33056" y="3500"/>
                    <a:pt x="31077" y="2481"/>
                  </a:cubicBezTo>
                  <a:cubicBezTo>
                    <a:pt x="30638" y="2256"/>
                    <a:pt x="30188" y="2041"/>
                    <a:pt x="29728" y="1846"/>
                  </a:cubicBezTo>
                  <a:cubicBezTo>
                    <a:pt x="28556" y="1336"/>
                    <a:pt x="27342" y="927"/>
                    <a:pt x="26101" y="623"/>
                  </a:cubicBezTo>
                  <a:cubicBezTo>
                    <a:pt x="24426" y="216"/>
                    <a:pt x="22704" y="1"/>
                    <a:pt x="209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71"/>
            <p:cNvSpPr/>
            <p:nvPr/>
          </p:nvSpPr>
          <p:spPr>
            <a:xfrm>
              <a:off x="6959825" y="672000"/>
              <a:ext cx="1066500" cy="1065400"/>
            </a:xfrm>
            <a:custGeom>
              <a:rect b="b" l="l" r="r" t="t"/>
              <a:pathLst>
                <a:path extrusionOk="0" h="42616" w="42660">
                  <a:moveTo>
                    <a:pt x="20977" y="1"/>
                  </a:moveTo>
                  <a:cubicBezTo>
                    <a:pt x="19485" y="1"/>
                    <a:pt x="17989" y="161"/>
                    <a:pt x="16518" y="497"/>
                  </a:cubicBezTo>
                  <a:cubicBezTo>
                    <a:pt x="16258" y="552"/>
                    <a:pt x="16003" y="617"/>
                    <a:pt x="15748" y="693"/>
                  </a:cubicBezTo>
                  <a:cubicBezTo>
                    <a:pt x="15464" y="763"/>
                    <a:pt x="15179" y="848"/>
                    <a:pt x="14894" y="938"/>
                  </a:cubicBezTo>
                  <a:cubicBezTo>
                    <a:pt x="14465" y="1073"/>
                    <a:pt x="14039" y="1228"/>
                    <a:pt x="13625" y="1396"/>
                  </a:cubicBezTo>
                  <a:cubicBezTo>
                    <a:pt x="9908" y="2876"/>
                    <a:pt x="6676" y="5478"/>
                    <a:pt x="4306" y="8706"/>
                  </a:cubicBezTo>
                  <a:cubicBezTo>
                    <a:pt x="4106" y="8971"/>
                    <a:pt x="3917" y="9236"/>
                    <a:pt x="3743" y="9506"/>
                  </a:cubicBezTo>
                  <a:cubicBezTo>
                    <a:pt x="3647" y="9641"/>
                    <a:pt x="3557" y="9775"/>
                    <a:pt x="3468" y="9915"/>
                  </a:cubicBezTo>
                  <a:cubicBezTo>
                    <a:pt x="1304" y="13277"/>
                    <a:pt x="30" y="17205"/>
                    <a:pt x="9" y="21207"/>
                  </a:cubicBezTo>
                  <a:cubicBezTo>
                    <a:pt x="0" y="23410"/>
                    <a:pt x="365" y="25579"/>
                    <a:pt x="1050" y="27637"/>
                  </a:cubicBezTo>
                  <a:cubicBezTo>
                    <a:pt x="1065" y="27677"/>
                    <a:pt x="1074" y="27717"/>
                    <a:pt x="1089" y="27757"/>
                  </a:cubicBezTo>
                  <a:cubicBezTo>
                    <a:pt x="1170" y="27992"/>
                    <a:pt x="1255" y="28226"/>
                    <a:pt x="1338" y="28462"/>
                  </a:cubicBezTo>
                  <a:cubicBezTo>
                    <a:pt x="1549" y="29021"/>
                    <a:pt x="1783" y="29570"/>
                    <a:pt x="2043" y="30110"/>
                  </a:cubicBezTo>
                  <a:cubicBezTo>
                    <a:pt x="2063" y="30151"/>
                    <a:pt x="2084" y="30195"/>
                    <a:pt x="2104" y="30236"/>
                  </a:cubicBezTo>
                  <a:cubicBezTo>
                    <a:pt x="2198" y="30430"/>
                    <a:pt x="2294" y="30626"/>
                    <a:pt x="2393" y="30814"/>
                  </a:cubicBezTo>
                  <a:cubicBezTo>
                    <a:pt x="3987" y="33872"/>
                    <a:pt x="6296" y="36556"/>
                    <a:pt x="9083" y="38584"/>
                  </a:cubicBezTo>
                  <a:cubicBezTo>
                    <a:pt x="9543" y="38919"/>
                    <a:pt x="10017" y="39238"/>
                    <a:pt x="10502" y="39533"/>
                  </a:cubicBezTo>
                  <a:cubicBezTo>
                    <a:pt x="11214" y="39974"/>
                    <a:pt x="11951" y="40372"/>
                    <a:pt x="12710" y="40722"/>
                  </a:cubicBezTo>
                  <a:cubicBezTo>
                    <a:pt x="13046" y="40877"/>
                    <a:pt x="13389" y="41027"/>
                    <a:pt x="13734" y="41157"/>
                  </a:cubicBezTo>
                  <a:cubicBezTo>
                    <a:pt x="13795" y="41187"/>
                    <a:pt x="13854" y="41207"/>
                    <a:pt x="13915" y="41232"/>
                  </a:cubicBezTo>
                  <a:cubicBezTo>
                    <a:pt x="14275" y="41372"/>
                    <a:pt x="14644" y="41501"/>
                    <a:pt x="15014" y="41617"/>
                  </a:cubicBezTo>
                  <a:cubicBezTo>
                    <a:pt x="15163" y="41672"/>
                    <a:pt x="15318" y="41717"/>
                    <a:pt x="15473" y="41761"/>
                  </a:cubicBezTo>
                  <a:cubicBezTo>
                    <a:pt x="17449" y="42344"/>
                    <a:pt x="19405" y="42616"/>
                    <a:pt x="21308" y="42616"/>
                  </a:cubicBezTo>
                  <a:cubicBezTo>
                    <a:pt x="24695" y="42616"/>
                    <a:pt x="27915" y="41754"/>
                    <a:pt x="30777" y="40247"/>
                  </a:cubicBezTo>
                  <a:cubicBezTo>
                    <a:pt x="30846" y="40212"/>
                    <a:pt x="30922" y="40172"/>
                    <a:pt x="30992" y="40133"/>
                  </a:cubicBezTo>
                  <a:cubicBezTo>
                    <a:pt x="31251" y="39998"/>
                    <a:pt x="31507" y="39852"/>
                    <a:pt x="31756" y="39703"/>
                  </a:cubicBezTo>
                  <a:cubicBezTo>
                    <a:pt x="31841" y="39653"/>
                    <a:pt x="31926" y="39603"/>
                    <a:pt x="32006" y="39548"/>
                  </a:cubicBezTo>
                  <a:cubicBezTo>
                    <a:pt x="34474" y="38049"/>
                    <a:pt x="36628" y="36050"/>
                    <a:pt x="38342" y="33728"/>
                  </a:cubicBezTo>
                  <a:cubicBezTo>
                    <a:pt x="38521" y="33488"/>
                    <a:pt x="38696" y="33243"/>
                    <a:pt x="38866" y="32993"/>
                  </a:cubicBezTo>
                  <a:cubicBezTo>
                    <a:pt x="39016" y="32773"/>
                    <a:pt x="39160" y="32554"/>
                    <a:pt x="39300" y="32329"/>
                  </a:cubicBezTo>
                  <a:cubicBezTo>
                    <a:pt x="39460" y="32074"/>
                    <a:pt x="39615" y="31814"/>
                    <a:pt x="39765" y="31554"/>
                  </a:cubicBezTo>
                  <a:cubicBezTo>
                    <a:pt x="40710" y="29911"/>
                    <a:pt x="41439" y="28153"/>
                    <a:pt x="41934" y="26323"/>
                  </a:cubicBezTo>
                  <a:cubicBezTo>
                    <a:pt x="42008" y="26038"/>
                    <a:pt x="42078" y="25753"/>
                    <a:pt x="42143" y="25468"/>
                  </a:cubicBezTo>
                  <a:cubicBezTo>
                    <a:pt x="42218" y="25129"/>
                    <a:pt x="42288" y="24784"/>
                    <a:pt x="42348" y="24435"/>
                  </a:cubicBezTo>
                  <a:cubicBezTo>
                    <a:pt x="42388" y="24184"/>
                    <a:pt x="42428" y="23929"/>
                    <a:pt x="42463" y="23670"/>
                  </a:cubicBezTo>
                  <a:cubicBezTo>
                    <a:pt x="42573" y="22860"/>
                    <a:pt x="42634" y="22044"/>
                    <a:pt x="42643" y="21227"/>
                  </a:cubicBezTo>
                  <a:cubicBezTo>
                    <a:pt x="42659" y="20029"/>
                    <a:pt x="42570" y="18832"/>
                    <a:pt x="42374" y="17650"/>
                  </a:cubicBezTo>
                  <a:cubicBezTo>
                    <a:pt x="42114" y="16057"/>
                    <a:pt x="41654" y="14457"/>
                    <a:pt x="40980" y="12879"/>
                  </a:cubicBezTo>
                  <a:cubicBezTo>
                    <a:pt x="40006" y="10595"/>
                    <a:pt x="38606" y="8546"/>
                    <a:pt x="36908" y="6793"/>
                  </a:cubicBezTo>
                  <a:cubicBezTo>
                    <a:pt x="36763" y="6643"/>
                    <a:pt x="36619" y="6498"/>
                    <a:pt x="36473" y="6353"/>
                  </a:cubicBezTo>
                  <a:cubicBezTo>
                    <a:pt x="34884" y="4805"/>
                    <a:pt x="33056" y="3500"/>
                    <a:pt x="31077" y="2481"/>
                  </a:cubicBezTo>
                  <a:cubicBezTo>
                    <a:pt x="30638" y="2256"/>
                    <a:pt x="30188" y="2041"/>
                    <a:pt x="29728" y="1846"/>
                  </a:cubicBezTo>
                  <a:cubicBezTo>
                    <a:pt x="28556" y="1336"/>
                    <a:pt x="27342" y="927"/>
                    <a:pt x="26101" y="623"/>
                  </a:cubicBezTo>
                  <a:cubicBezTo>
                    <a:pt x="24426" y="216"/>
                    <a:pt x="22704" y="1"/>
                    <a:pt x="20977" y="1"/>
                  </a:cubicBezTo>
                  <a:close/>
                </a:path>
              </a:pathLst>
            </a:custGeom>
            <a:gradFill>
              <a:gsLst>
                <a:gs pos="0">
                  <a:srgbClr val="FFFFFF">
                    <a:alpha val="25098"/>
                  </a:srgbClr>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71"/>
            <p:cNvSpPr/>
            <p:nvPr/>
          </p:nvSpPr>
          <p:spPr>
            <a:xfrm>
              <a:off x="7035300" y="705225"/>
              <a:ext cx="755525" cy="614425"/>
            </a:xfrm>
            <a:custGeom>
              <a:rect b="b" l="l" r="r" t="t"/>
              <a:pathLst>
                <a:path extrusionOk="0" h="24577" w="30221">
                  <a:moveTo>
                    <a:pt x="16508" y="1"/>
                  </a:moveTo>
                  <a:cubicBezTo>
                    <a:pt x="10474" y="1"/>
                    <a:pt x="4498" y="3224"/>
                    <a:pt x="1766" y="9092"/>
                  </a:cubicBezTo>
                  <a:cubicBezTo>
                    <a:pt x="995" y="10746"/>
                    <a:pt x="487" y="12528"/>
                    <a:pt x="289" y="14348"/>
                  </a:cubicBezTo>
                  <a:cubicBezTo>
                    <a:pt x="0" y="16990"/>
                    <a:pt x="482" y="19963"/>
                    <a:pt x="2500" y="21659"/>
                  </a:cubicBezTo>
                  <a:cubicBezTo>
                    <a:pt x="3116" y="22178"/>
                    <a:pt x="3842" y="22546"/>
                    <a:pt x="4578" y="22867"/>
                  </a:cubicBezTo>
                  <a:cubicBezTo>
                    <a:pt x="7149" y="23990"/>
                    <a:pt x="9954" y="24577"/>
                    <a:pt x="12751" y="24577"/>
                  </a:cubicBezTo>
                  <a:cubicBezTo>
                    <a:pt x="15036" y="24577"/>
                    <a:pt x="17315" y="24186"/>
                    <a:pt x="19458" y="23377"/>
                  </a:cubicBezTo>
                  <a:cubicBezTo>
                    <a:pt x="22778" y="22124"/>
                    <a:pt x="25777" y="19846"/>
                    <a:pt x="27585" y="16753"/>
                  </a:cubicBezTo>
                  <a:cubicBezTo>
                    <a:pt x="30055" y="12525"/>
                    <a:pt x="30221" y="6028"/>
                    <a:pt x="25875" y="2940"/>
                  </a:cubicBezTo>
                  <a:cubicBezTo>
                    <a:pt x="23075" y="950"/>
                    <a:pt x="19783" y="1"/>
                    <a:pt x="16508" y="1"/>
                  </a:cubicBez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71"/>
            <p:cNvSpPr/>
            <p:nvPr/>
          </p:nvSpPr>
          <p:spPr>
            <a:xfrm>
              <a:off x="7275900" y="736250"/>
              <a:ext cx="345675" cy="119250"/>
            </a:xfrm>
            <a:custGeom>
              <a:rect b="b" l="l" r="r" t="t"/>
              <a:pathLst>
                <a:path extrusionOk="0" h="4770" w="13827">
                  <a:moveTo>
                    <a:pt x="6635" y="0"/>
                  </a:moveTo>
                  <a:cubicBezTo>
                    <a:pt x="6567" y="0"/>
                    <a:pt x="6503" y="2"/>
                    <a:pt x="6443" y="6"/>
                  </a:cubicBezTo>
                  <a:cubicBezTo>
                    <a:pt x="3832" y="192"/>
                    <a:pt x="1074" y="1451"/>
                    <a:pt x="255" y="3177"/>
                  </a:cubicBezTo>
                  <a:cubicBezTo>
                    <a:pt x="95" y="3512"/>
                    <a:pt x="1" y="3900"/>
                    <a:pt x="279" y="4198"/>
                  </a:cubicBezTo>
                  <a:cubicBezTo>
                    <a:pt x="566" y="4502"/>
                    <a:pt x="1144" y="4606"/>
                    <a:pt x="1671" y="4664"/>
                  </a:cubicBezTo>
                  <a:cubicBezTo>
                    <a:pt x="2325" y="4735"/>
                    <a:pt x="2986" y="4770"/>
                    <a:pt x="3647" y="4770"/>
                  </a:cubicBezTo>
                  <a:cubicBezTo>
                    <a:pt x="6260" y="4770"/>
                    <a:pt x="8874" y="4228"/>
                    <a:pt x="11015" y="3218"/>
                  </a:cubicBezTo>
                  <a:cubicBezTo>
                    <a:pt x="13827" y="1891"/>
                    <a:pt x="8659" y="0"/>
                    <a:pt x="6635" y="0"/>
                  </a:cubicBez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71"/>
            <p:cNvSpPr/>
            <p:nvPr/>
          </p:nvSpPr>
          <p:spPr>
            <a:xfrm>
              <a:off x="6993275" y="696525"/>
              <a:ext cx="1025275" cy="1015900"/>
            </a:xfrm>
            <a:custGeom>
              <a:rect b="b" l="l" r="r" t="t"/>
              <a:pathLst>
                <a:path extrusionOk="0" h="40636" w="41011">
                  <a:moveTo>
                    <a:pt x="15276" y="1"/>
                  </a:moveTo>
                  <a:lnTo>
                    <a:pt x="15276" y="1"/>
                  </a:lnTo>
                  <a:cubicBezTo>
                    <a:pt x="15015" y="56"/>
                    <a:pt x="14761" y="121"/>
                    <a:pt x="14506" y="195"/>
                  </a:cubicBezTo>
                  <a:cubicBezTo>
                    <a:pt x="14425" y="2379"/>
                    <a:pt x="14940" y="4532"/>
                    <a:pt x="15700" y="6531"/>
                  </a:cubicBezTo>
                  <a:cubicBezTo>
                    <a:pt x="16529" y="8730"/>
                    <a:pt x="17668" y="10773"/>
                    <a:pt x="18757" y="12796"/>
                  </a:cubicBezTo>
                  <a:cubicBezTo>
                    <a:pt x="19842" y="14819"/>
                    <a:pt x="20881" y="16868"/>
                    <a:pt x="21550" y="19022"/>
                  </a:cubicBezTo>
                  <a:cubicBezTo>
                    <a:pt x="21885" y="20096"/>
                    <a:pt x="22109" y="21200"/>
                    <a:pt x="22190" y="22304"/>
                  </a:cubicBezTo>
                  <a:cubicBezTo>
                    <a:pt x="22264" y="23419"/>
                    <a:pt x="22234" y="24522"/>
                    <a:pt x="21900" y="25552"/>
                  </a:cubicBezTo>
                  <a:cubicBezTo>
                    <a:pt x="21579" y="26636"/>
                    <a:pt x="20985" y="27610"/>
                    <a:pt x="20221" y="28445"/>
                  </a:cubicBezTo>
                  <a:cubicBezTo>
                    <a:pt x="19386" y="27961"/>
                    <a:pt x="18563" y="27450"/>
                    <a:pt x="17758" y="26911"/>
                  </a:cubicBezTo>
                  <a:cubicBezTo>
                    <a:pt x="14200" y="24533"/>
                    <a:pt x="10958" y="21654"/>
                    <a:pt x="8350" y="18267"/>
                  </a:cubicBezTo>
                  <a:cubicBezTo>
                    <a:pt x="6021" y="15249"/>
                    <a:pt x="4168" y="11857"/>
                    <a:pt x="3064" y="8210"/>
                  </a:cubicBezTo>
                  <a:cubicBezTo>
                    <a:pt x="2864" y="8475"/>
                    <a:pt x="2674" y="8739"/>
                    <a:pt x="2499" y="9009"/>
                  </a:cubicBezTo>
                  <a:cubicBezTo>
                    <a:pt x="3599" y="12553"/>
                    <a:pt x="5362" y="15890"/>
                    <a:pt x="7621" y="18823"/>
                  </a:cubicBezTo>
                  <a:cubicBezTo>
                    <a:pt x="10283" y="22315"/>
                    <a:pt x="13585" y="25283"/>
                    <a:pt x="17208" y="27731"/>
                  </a:cubicBezTo>
                  <a:cubicBezTo>
                    <a:pt x="17948" y="28231"/>
                    <a:pt x="18707" y="28705"/>
                    <a:pt x="19482" y="29170"/>
                  </a:cubicBezTo>
                  <a:cubicBezTo>
                    <a:pt x="18946" y="29638"/>
                    <a:pt x="18363" y="30048"/>
                    <a:pt x="17741" y="30393"/>
                  </a:cubicBezTo>
                  <a:cubicBezTo>
                    <a:pt x="15818" y="31483"/>
                    <a:pt x="13560" y="31922"/>
                    <a:pt x="11316" y="31927"/>
                  </a:cubicBezTo>
                  <a:cubicBezTo>
                    <a:pt x="9073" y="31927"/>
                    <a:pt x="6795" y="31562"/>
                    <a:pt x="4676" y="30828"/>
                  </a:cubicBezTo>
                  <a:cubicBezTo>
                    <a:pt x="3622" y="30453"/>
                    <a:pt x="2607" y="29963"/>
                    <a:pt x="1719" y="29314"/>
                  </a:cubicBezTo>
                  <a:cubicBezTo>
                    <a:pt x="1034" y="28808"/>
                    <a:pt x="440" y="28189"/>
                    <a:pt x="0" y="27479"/>
                  </a:cubicBezTo>
                  <a:lnTo>
                    <a:pt x="0" y="27479"/>
                  </a:lnTo>
                  <a:cubicBezTo>
                    <a:pt x="210" y="28040"/>
                    <a:pt x="445" y="28589"/>
                    <a:pt x="705" y="29129"/>
                  </a:cubicBezTo>
                  <a:cubicBezTo>
                    <a:pt x="725" y="29168"/>
                    <a:pt x="745" y="29214"/>
                    <a:pt x="765" y="29253"/>
                  </a:cubicBezTo>
                  <a:cubicBezTo>
                    <a:pt x="860" y="29448"/>
                    <a:pt x="954" y="29644"/>
                    <a:pt x="1055" y="29833"/>
                  </a:cubicBezTo>
                  <a:cubicBezTo>
                    <a:pt x="1109" y="29878"/>
                    <a:pt x="1170" y="29923"/>
                    <a:pt x="1225" y="29969"/>
                  </a:cubicBezTo>
                  <a:cubicBezTo>
                    <a:pt x="2183" y="30698"/>
                    <a:pt x="3258" y="31257"/>
                    <a:pt x="4377" y="31658"/>
                  </a:cubicBezTo>
                  <a:cubicBezTo>
                    <a:pt x="6615" y="32446"/>
                    <a:pt x="8954" y="32836"/>
                    <a:pt x="11316" y="32861"/>
                  </a:cubicBezTo>
                  <a:cubicBezTo>
                    <a:pt x="11332" y="32861"/>
                    <a:pt x="11347" y="32861"/>
                    <a:pt x="11363" y="32861"/>
                  </a:cubicBezTo>
                  <a:cubicBezTo>
                    <a:pt x="13707" y="32861"/>
                    <a:pt x="16118" y="32419"/>
                    <a:pt x="18221" y="31248"/>
                  </a:cubicBezTo>
                  <a:cubicBezTo>
                    <a:pt x="18996" y="30818"/>
                    <a:pt x="19736" y="30308"/>
                    <a:pt x="20395" y="29698"/>
                  </a:cubicBezTo>
                  <a:cubicBezTo>
                    <a:pt x="21215" y="30158"/>
                    <a:pt x="22044" y="30598"/>
                    <a:pt x="22898" y="30997"/>
                  </a:cubicBezTo>
                  <a:cubicBezTo>
                    <a:pt x="24203" y="31602"/>
                    <a:pt x="25541" y="32141"/>
                    <a:pt x="26926" y="32561"/>
                  </a:cubicBezTo>
                  <a:cubicBezTo>
                    <a:pt x="25781" y="33910"/>
                    <a:pt x="24487" y="35130"/>
                    <a:pt x="23048" y="36163"/>
                  </a:cubicBezTo>
                  <a:cubicBezTo>
                    <a:pt x="19965" y="38442"/>
                    <a:pt x="16228" y="39901"/>
                    <a:pt x="12396" y="40176"/>
                  </a:cubicBezTo>
                  <a:cubicBezTo>
                    <a:pt x="12456" y="40206"/>
                    <a:pt x="12516" y="40226"/>
                    <a:pt x="12576" y="40250"/>
                  </a:cubicBezTo>
                  <a:cubicBezTo>
                    <a:pt x="12935" y="40390"/>
                    <a:pt x="13306" y="40520"/>
                    <a:pt x="13675" y="40636"/>
                  </a:cubicBezTo>
                  <a:cubicBezTo>
                    <a:pt x="17197" y="40211"/>
                    <a:pt x="20604" y="38851"/>
                    <a:pt x="23498" y="36798"/>
                  </a:cubicBezTo>
                  <a:cubicBezTo>
                    <a:pt x="25122" y="35680"/>
                    <a:pt x="26571" y="34325"/>
                    <a:pt x="27845" y="32821"/>
                  </a:cubicBezTo>
                  <a:cubicBezTo>
                    <a:pt x="28279" y="32937"/>
                    <a:pt x="28709" y="33036"/>
                    <a:pt x="29148" y="33121"/>
                  </a:cubicBezTo>
                  <a:cubicBezTo>
                    <a:pt x="30012" y="33286"/>
                    <a:pt x="30902" y="33401"/>
                    <a:pt x="31792" y="33446"/>
                  </a:cubicBezTo>
                  <a:cubicBezTo>
                    <a:pt x="31097" y="34630"/>
                    <a:pt x="30553" y="35899"/>
                    <a:pt x="30158" y="37193"/>
                  </a:cubicBezTo>
                  <a:cubicBezTo>
                    <a:pt x="29958" y="37838"/>
                    <a:pt x="29794" y="38491"/>
                    <a:pt x="29654" y="39152"/>
                  </a:cubicBezTo>
                  <a:cubicBezTo>
                    <a:pt x="29913" y="39017"/>
                    <a:pt x="30167" y="38871"/>
                    <a:pt x="30418" y="38722"/>
                  </a:cubicBezTo>
                  <a:cubicBezTo>
                    <a:pt x="30503" y="38672"/>
                    <a:pt x="30588" y="38622"/>
                    <a:pt x="30667" y="38567"/>
                  </a:cubicBezTo>
                  <a:cubicBezTo>
                    <a:pt x="30763" y="38192"/>
                    <a:pt x="30867" y="37817"/>
                    <a:pt x="30987" y="37452"/>
                  </a:cubicBezTo>
                  <a:cubicBezTo>
                    <a:pt x="31434" y="36038"/>
                    <a:pt x="32043" y="34690"/>
                    <a:pt x="32837" y="33465"/>
                  </a:cubicBezTo>
                  <a:cubicBezTo>
                    <a:pt x="33832" y="33450"/>
                    <a:pt x="34825" y="33345"/>
                    <a:pt x="35800" y="33101"/>
                  </a:cubicBezTo>
                  <a:cubicBezTo>
                    <a:pt x="36209" y="33011"/>
                    <a:pt x="36611" y="32892"/>
                    <a:pt x="37004" y="32747"/>
                  </a:cubicBezTo>
                  <a:cubicBezTo>
                    <a:pt x="37183" y="32507"/>
                    <a:pt x="37358" y="32262"/>
                    <a:pt x="37528" y="32012"/>
                  </a:cubicBezTo>
                  <a:cubicBezTo>
                    <a:pt x="37678" y="31792"/>
                    <a:pt x="37822" y="31573"/>
                    <a:pt x="37962" y="31348"/>
                  </a:cubicBezTo>
                  <a:lnTo>
                    <a:pt x="37962" y="31348"/>
                  </a:lnTo>
                  <a:cubicBezTo>
                    <a:pt x="37205" y="31712"/>
                    <a:pt x="36406" y="31987"/>
                    <a:pt x="35585" y="32167"/>
                  </a:cubicBezTo>
                  <a:cubicBezTo>
                    <a:pt x="34926" y="32305"/>
                    <a:pt x="34258" y="32394"/>
                    <a:pt x="33586" y="32431"/>
                  </a:cubicBezTo>
                  <a:cubicBezTo>
                    <a:pt x="33890" y="32047"/>
                    <a:pt x="34210" y="31672"/>
                    <a:pt x="34560" y="31327"/>
                  </a:cubicBezTo>
                  <a:cubicBezTo>
                    <a:pt x="36224" y="29589"/>
                    <a:pt x="38217" y="28090"/>
                    <a:pt x="39867" y="26196"/>
                  </a:cubicBezTo>
                  <a:cubicBezTo>
                    <a:pt x="40116" y="25916"/>
                    <a:pt x="40360" y="25631"/>
                    <a:pt x="40596" y="25342"/>
                  </a:cubicBezTo>
                  <a:cubicBezTo>
                    <a:pt x="40670" y="25057"/>
                    <a:pt x="40740" y="24772"/>
                    <a:pt x="40805" y="24487"/>
                  </a:cubicBezTo>
                  <a:cubicBezTo>
                    <a:pt x="40880" y="24148"/>
                    <a:pt x="40951" y="23803"/>
                    <a:pt x="41010" y="23454"/>
                  </a:cubicBezTo>
                  <a:lnTo>
                    <a:pt x="41010" y="23454"/>
                  </a:lnTo>
                  <a:cubicBezTo>
                    <a:pt x="40446" y="24198"/>
                    <a:pt x="39847" y="24917"/>
                    <a:pt x="39221" y="25617"/>
                  </a:cubicBezTo>
                  <a:cubicBezTo>
                    <a:pt x="37627" y="27426"/>
                    <a:pt x="35649" y="28890"/>
                    <a:pt x="33895" y="30684"/>
                  </a:cubicBezTo>
                  <a:cubicBezTo>
                    <a:pt x="33351" y="31228"/>
                    <a:pt x="32871" y="31828"/>
                    <a:pt x="32431" y="32458"/>
                  </a:cubicBezTo>
                  <a:cubicBezTo>
                    <a:pt x="31402" y="32438"/>
                    <a:pt x="30368" y="32312"/>
                    <a:pt x="29353" y="32108"/>
                  </a:cubicBezTo>
                  <a:cubicBezTo>
                    <a:pt x="29089" y="32052"/>
                    <a:pt x="28829" y="31998"/>
                    <a:pt x="28569" y="31934"/>
                  </a:cubicBezTo>
                  <a:cubicBezTo>
                    <a:pt x="28594" y="31909"/>
                    <a:pt x="28615" y="31882"/>
                    <a:pt x="28633" y="31853"/>
                  </a:cubicBezTo>
                  <a:cubicBezTo>
                    <a:pt x="30065" y="29937"/>
                    <a:pt x="31219" y="27830"/>
                    <a:pt x="32061" y="25592"/>
                  </a:cubicBezTo>
                  <a:cubicBezTo>
                    <a:pt x="32471" y="24472"/>
                    <a:pt x="32806" y="23326"/>
                    <a:pt x="33061" y="22160"/>
                  </a:cubicBezTo>
                  <a:cubicBezTo>
                    <a:pt x="33301" y="20996"/>
                    <a:pt x="33506" y="19822"/>
                    <a:pt x="33615" y="18637"/>
                  </a:cubicBezTo>
                  <a:cubicBezTo>
                    <a:pt x="33860" y="16274"/>
                    <a:pt x="33800" y="13885"/>
                    <a:pt x="33500" y="11532"/>
                  </a:cubicBezTo>
                  <a:cubicBezTo>
                    <a:pt x="33190" y="9179"/>
                    <a:pt x="32586" y="6846"/>
                    <a:pt x="31537" y="4697"/>
                  </a:cubicBezTo>
                  <a:cubicBezTo>
                    <a:pt x="31072" y="3743"/>
                    <a:pt x="30503" y="2818"/>
                    <a:pt x="29833" y="1984"/>
                  </a:cubicBezTo>
                  <a:cubicBezTo>
                    <a:pt x="29394" y="1760"/>
                    <a:pt x="28944" y="1545"/>
                    <a:pt x="28484" y="1350"/>
                  </a:cubicBezTo>
                  <a:lnTo>
                    <a:pt x="28484" y="1350"/>
                  </a:lnTo>
                  <a:cubicBezTo>
                    <a:pt x="29508" y="2399"/>
                    <a:pt x="30328" y="3654"/>
                    <a:pt x="30952" y="4983"/>
                  </a:cubicBezTo>
                  <a:cubicBezTo>
                    <a:pt x="31927" y="7061"/>
                    <a:pt x="32482" y="9334"/>
                    <a:pt x="32746" y="11628"/>
                  </a:cubicBezTo>
                  <a:cubicBezTo>
                    <a:pt x="33286" y="16219"/>
                    <a:pt x="32761" y="20945"/>
                    <a:pt x="31127" y="25242"/>
                  </a:cubicBezTo>
                  <a:cubicBezTo>
                    <a:pt x="30347" y="27407"/>
                    <a:pt x="29268" y="29453"/>
                    <a:pt x="27921" y="31317"/>
                  </a:cubicBezTo>
                  <a:cubicBezTo>
                    <a:pt x="27825" y="31442"/>
                    <a:pt x="27731" y="31562"/>
                    <a:pt x="27635" y="31688"/>
                  </a:cubicBezTo>
                  <a:cubicBezTo>
                    <a:pt x="26166" y="31273"/>
                    <a:pt x="24728" y="30719"/>
                    <a:pt x="23329" y="30073"/>
                  </a:cubicBezTo>
                  <a:cubicBezTo>
                    <a:pt x="22580" y="29729"/>
                    <a:pt x="21845" y="29344"/>
                    <a:pt x="21116" y="28949"/>
                  </a:cubicBezTo>
                  <a:cubicBezTo>
                    <a:pt x="21895" y="28050"/>
                    <a:pt x="22504" y="26986"/>
                    <a:pt x="22840" y="25837"/>
                  </a:cubicBezTo>
                  <a:cubicBezTo>
                    <a:pt x="23214" y="24657"/>
                    <a:pt x="23239" y="23413"/>
                    <a:pt x="23154" y="22230"/>
                  </a:cubicBezTo>
                  <a:cubicBezTo>
                    <a:pt x="23060" y="21040"/>
                    <a:pt x="22809" y="19866"/>
                    <a:pt x="22449" y="18742"/>
                  </a:cubicBezTo>
                  <a:cubicBezTo>
                    <a:pt x="21734" y="16484"/>
                    <a:pt x="20656" y="14400"/>
                    <a:pt x="19557" y="12366"/>
                  </a:cubicBezTo>
                  <a:cubicBezTo>
                    <a:pt x="18447" y="10338"/>
                    <a:pt x="17334" y="8335"/>
                    <a:pt x="16500" y="6221"/>
                  </a:cubicBezTo>
                  <a:cubicBezTo>
                    <a:pt x="15704" y="4232"/>
                    <a:pt x="15180" y="2120"/>
                    <a:pt x="15276" y="1"/>
                  </a:cubicBezTo>
                  <a:close/>
                </a:path>
              </a:pathLst>
            </a:custGeom>
            <a:gradFill>
              <a:gsLst>
                <a:gs pos="0">
                  <a:srgbClr val="FFAF9F"/>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71"/>
            <p:cNvSpPr/>
            <p:nvPr/>
          </p:nvSpPr>
          <p:spPr>
            <a:xfrm>
              <a:off x="6986025" y="684425"/>
              <a:ext cx="1035400" cy="1018400"/>
            </a:xfrm>
            <a:custGeom>
              <a:rect b="b" l="l" r="r" t="t"/>
              <a:pathLst>
                <a:path extrusionOk="0" h="40736" w="41416">
                  <a:moveTo>
                    <a:pt x="15470" y="0"/>
                  </a:moveTo>
                  <a:lnTo>
                    <a:pt x="15470" y="0"/>
                  </a:lnTo>
                  <a:cubicBezTo>
                    <a:pt x="15210" y="55"/>
                    <a:pt x="14955" y="120"/>
                    <a:pt x="14700" y="195"/>
                  </a:cubicBezTo>
                  <a:cubicBezTo>
                    <a:pt x="14620" y="2379"/>
                    <a:pt x="15135" y="4531"/>
                    <a:pt x="15894" y="6530"/>
                  </a:cubicBezTo>
                  <a:cubicBezTo>
                    <a:pt x="16723" y="8728"/>
                    <a:pt x="17863" y="10772"/>
                    <a:pt x="18952" y="12795"/>
                  </a:cubicBezTo>
                  <a:cubicBezTo>
                    <a:pt x="20036" y="14819"/>
                    <a:pt x="21075" y="16868"/>
                    <a:pt x="21745" y="19021"/>
                  </a:cubicBezTo>
                  <a:cubicBezTo>
                    <a:pt x="22079" y="20095"/>
                    <a:pt x="22304" y="21199"/>
                    <a:pt x="22384" y="22304"/>
                  </a:cubicBezTo>
                  <a:cubicBezTo>
                    <a:pt x="22459" y="23417"/>
                    <a:pt x="22430" y="24521"/>
                    <a:pt x="22094" y="25551"/>
                  </a:cubicBezTo>
                  <a:cubicBezTo>
                    <a:pt x="21775" y="26636"/>
                    <a:pt x="21180" y="27609"/>
                    <a:pt x="20416" y="28443"/>
                  </a:cubicBezTo>
                  <a:cubicBezTo>
                    <a:pt x="19582" y="27959"/>
                    <a:pt x="18757" y="27450"/>
                    <a:pt x="17952" y="26910"/>
                  </a:cubicBezTo>
                  <a:cubicBezTo>
                    <a:pt x="14395" y="24532"/>
                    <a:pt x="11152" y="21654"/>
                    <a:pt x="8544" y="18267"/>
                  </a:cubicBezTo>
                  <a:cubicBezTo>
                    <a:pt x="6216" y="15249"/>
                    <a:pt x="4363" y="11857"/>
                    <a:pt x="3258" y="8209"/>
                  </a:cubicBezTo>
                  <a:cubicBezTo>
                    <a:pt x="3058" y="8474"/>
                    <a:pt x="2868" y="8739"/>
                    <a:pt x="2693" y="9009"/>
                  </a:cubicBezTo>
                  <a:cubicBezTo>
                    <a:pt x="3793" y="12551"/>
                    <a:pt x="5556" y="15889"/>
                    <a:pt x="7815" y="18822"/>
                  </a:cubicBezTo>
                  <a:cubicBezTo>
                    <a:pt x="10478" y="22314"/>
                    <a:pt x="13781" y="25282"/>
                    <a:pt x="17402" y="27730"/>
                  </a:cubicBezTo>
                  <a:cubicBezTo>
                    <a:pt x="18142" y="28230"/>
                    <a:pt x="18902" y="28704"/>
                    <a:pt x="19676" y="29169"/>
                  </a:cubicBezTo>
                  <a:cubicBezTo>
                    <a:pt x="19141" y="29637"/>
                    <a:pt x="18559" y="30047"/>
                    <a:pt x="17937" y="30393"/>
                  </a:cubicBezTo>
                  <a:cubicBezTo>
                    <a:pt x="16014" y="31482"/>
                    <a:pt x="13755" y="31921"/>
                    <a:pt x="11512" y="31927"/>
                  </a:cubicBezTo>
                  <a:cubicBezTo>
                    <a:pt x="9270" y="31927"/>
                    <a:pt x="6990" y="31563"/>
                    <a:pt x="4873" y="30828"/>
                  </a:cubicBezTo>
                  <a:cubicBezTo>
                    <a:pt x="3817" y="30453"/>
                    <a:pt x="2804" y="29963"/>
                    <a:pt x="1914" y="29313"/>
                  </a:cubicBezTo>
                  <a:cubicBezTo>
                    <a:pt x="1124" y="28729"/>
                    <a:pt x="450" y="27995"/>
                    <a:pt x="0" y="27140"/>
                  </a:cubicBezTo>
                  <a:lnTo>
                    <a:pt x="0" y="27140"/>
                  </a:lnTo>
                  <a:cubicBezTo>
                    <a:pt x="16" y="27181"/>
                    <a:pt x="26" y="27220"/>
                    <a:pt x="41" y="27260"/>
                  </a:cubicBezTo>
                  <a:cubicBezTo>
                    <a:pt x="311" y="28062"/>
                    <a:pt x="631" y="28849"/>
                    <a:pt x="995" y="29613"/>
                  </a:cubicBezTo>
                  <a:cubicBezTo>
                    <a:pt x="1130" y="29737"/>
                    <a:pt x="1274" y="29853"/>
                    <a:pt x="1419" y="29968"/>
                  </a:cubicBezTo>
                  <a:cubicBezTo>
                    <a:pt x="2379" y="30697"/>
                    <a:pt x="3453" y="31256"/>
                    <a:pt x="4572" y="31657"/>
                  </a:cubicBezTo>
                  <a:cubicBezTo>
                    <a:pt x="6811" y="32446"/>
                    <a:pt x="9149" y="32836"/>
                    <a:pt x="11512" y="32860"/>
                  </a:cubicBezTo>
                  <a:cubicBezTo>
                    <a:pt x="11527" y="32860"/>
                    <a:pt x="11543" y="32860"/>
                    <a:pt x="11558" y="32860"/>
                  </a:cubicBezTo>
                  <a:cubicBezTo>
                    <a:pt x="13902" y="32860"/>
                    <a:pt x="16312" y="32418"/>
                    <a:pt x="18417" y="31247"/>
                  </a:cubicBezTo>
                  <a:cubicBezTo>
                    <a:pt x="19192" y="30817"/>
                    <a:pt x="19931" y="30307"/>
                    <a:pt x="20590" y="29698"/>
                  </a:cubicBezTo>
                  <a:cubicBezTo>
                    <a:pt x="21409" y="30158"/>
                    <a:pt x="22239" y="30597"/>
                    <a:pt x="23094" y="30997"/>
                  </a:cubicBezTo>
                  <a:cubicBezTo>
                    <a:pt x="24398" y="31601"/>
                    <a:pt x="25737" y="32142"/>
                    <a:pt x="27120" y="32561"/>
                  </a:cubicBezTo>
                  <a:cubicBezTo>
                    <a:pt x="25976" y="33910"/>
                    <a:pt x="24682" y="35129"/>
                    <a:pt x="23244" y="36164"/>
                  </a:cubicBezTo>
                  <a:cubicBezTo>
                    <a:pt x="19911" y="38626"/>
                    <a:pt x="15819" y="40131"/>
                    <a:pt x="11662" y="40225"/>
                  </a:cubicBezTo>
                  <a:cubicBezTo>
                    <a:pt x="12057" y="40410"/>
                    <a:pt x="12461" y="40581"/>
                    <a:pt x="12867" y="40735"/>
                  </a:cubicBezTo>
                  <a:cubicBezTo>
                    <a:pt x="16743" y="40461"/>
                    <a:pt x="20525" y="39046"/>
                    <a:pt x="23693" y="36798"/>
                  </a:cubicBezTo>
                  <a:cubicBezTo>
                    <a:pt x="25317" y="35679"/>
                    <a:pt x="26766" y="34324"/>
                    <a:pt x="28040" y="32821"/>
                  </a:cubicBezTo>
                  <a:cubicBezTo>
                    <a:pt x="28475" y="32936"/>
                    <a:pt x="28905" y="33036"/>
                    <a:pt x="29344" y="33121"/>
                  </a:cubicBezTo>
                  <a:cubicBezTo>
                    <a:pt x="30208" y="33285"/>
                    <a:pt x="31098" y="33401"/>
                    <a:pt x="31987" y="33445"/>
                  </a:cubicBezTo>
                  <a:cubicBezTo>
                    <a:pt x="31293" y="34631"/>
                    <a:pt x="30747" y="35899"/>
                    <a:pt x="30354" y="37193"/>
                  </a:cubicBezTo>
                  <a:cubicBezTo>
                    <a:pt x="30095" y="38032"/>
                    <a:pt x="29887" y="38887"/>
                    <a:pt x="29728" y="39751"/>
                  </a:cubicBezTo>
                  <a:cubicBezTo>
                    <a:pt x="30058" y="39581"/>
                    <a:pt x="30388" y="39396"/>
                    <a:pt x="30708" y="39206"/>
                  </a:cubicBezTo>
                  <a:cubicBezTo>
                    <a:pt x="30843" y="38618"/>
                    <a:pt x="30998" y="38027"/>
                    <a:pt x="31183" y="37453"/>
                  </a:cubicBezTo>
                  <a:cubicBezTo>
                    <a:pt x="31628" y="36039"/>
                    <a:pt x="32237" y="34689"/>
                    <a:pt x="33032" y="33466"/>
                  </a:cubicBezTo>
                  <a:cubicBezTo>
                    <a:pt x="34026" y="33450"/>
                    <a:pt x="35020" y="33346"/>
                    <a:pt x="35995" y="33100"/>
                  </a:cubicBezTo>
                  <a:cubicBezTo>
                    <a:pt x="36621" y="32960"/>
                    <a:pt x="37232" y="32758"/>
                    <a:pt x="37818" y="32496"/>
                  </a:cubicBezTo>
                  <a:cubicBezTo>
                    <a:pt x="38138" y="32026"/>
                    <a:pt x="38437" y="31546"/>
                    <a:pt x="38717" y="31057"/>
                  </a:cubicBezTo>
                  <a:lnTo>
                    <a:pt x="38717" y="31057"/>
                  </a:lnTo>
                  <a:cubicBezTo>
                    <a:pt x="37798" y="31570"/>
                    <a:pt x="36808" y="31942"/>
                    <a:pt x="35779" y="32166"/>
                  </a:cubicBezTo>
                  <a:cubicBezTo>
                    <a:pt x="35121" y="32305"/>
                    <a:pt x="34453" y="32393"/>
                    <a:pt x="33781" y="32432"/>
                  </a:cubicBezTo>
                  <a:cubicBezTo>
                    <a:pt x="34086" y="32046"/>
                    <a:pt x="34406" y="31672"/>
                    <a:pt x="34755" y="31327"/>
                  </a:cubicBezTo>
                  <a:cubicBezTo>
                    <a:pt x="36419" y="29588"/>
                    <a:pt x="38413" y="28089"/>
                    <a:pt x="40061" y="26195"/>
                  </a:cubicBezTo>
                  <a:cubicBezTo>
                    <a:pt x="40415" y="25796"/>
                    <a:pt x="40760" y="25392"/>
                    <a:pt x="41095" y="24971"/>
                  </a:cubicBezTo>
                  <a:cubicBezTo>
                    <a:pt x="41226" y="24382"/>
                    <a:pt x="41335" y="23783"/>
                    <a:pt x="41416" y="23173"/>
                  </a:cubicBezTo>
                  <a:lnTo>
                    <a:pt x="41416" y="23173"/>
                  </a:lnTo>
                  <a:cubicBezTo>
                    <a:pt x="40790" y="24017"/>
                    <a:pt x="40122" y="24831"/>
                    <a:pt x="39417" y="25616"/>
                  </a:cubicBezTo>
                  <a:cubicBezTo>
                    <a:pt x="37824" y="27425"/>
                    <a:pt x="35845" y="28889"/>
                    <a:pt x="34090" y="30683"/>
                  </a:cubicBezTo>
                  <a:cubicBezTo>
                    <a:pt x="33546" y="31227"/>
                    <a:pt x="33067" y="31827"/>
                    <a:pt x="32627" y="32456"/>
                  </a:cubicBezTo>
                  <a:cubicBezTo>
                    <a:pt x="31598" y="32436"/>
                    <a:pt x="30563" y="32312"/>
                    <a:pt x="29549" y="32107"/>
                  </a:cubicBezTo>
                  <a:cubicBezTo>
                    <a:pt x="29284" y="32052"/>
                    <a:pt x="29025" y="31997"/>
                    <a:pt x="28765" y="31932"/>
                  </a:cubicBezTo>
                  <a:cubicBezTo>
                    <a:pt x="28789" y="31907"/>
                    <a:pt x="28810" y="31881"/>
                    <a:pt x="28829" y="31853"/>
                  </a:cubicBezTo>
                  <a:cubicBezTo>
                    <a:pt x="30261" y="29937"/>
                    <a:pt x="31415" y="27829"/>
                    <a:pt x="32257" y="25592"/>
                  </a:cubicBezTo>
                  <a:cubicBezTo>
                    <a:pt x="32667" y="24471"/>
                    <a:pt x="33001" y="23325"/>
                    <a:pt x="33256" y="22160"/>
                  </a:cubicBezTo>
                  <a:cubicBezTo>
                    <a:pt x="33496" y="20997"/>
                    <a:pt x="33701" y="19822"/>
                    <a:pt x="33811" y="18638"/>
                  </a:cubicBezTo>
                  <a:cubicBezTo>
                    <a:pt x="34055" y="16274"/>
                    <a:pt x="33996" y="13886"/>
                    <a:pt x="33696" y="11533"/>
                  </a:cubicBezTo>
                  <a:cubicBezTo>
                    <a:pt x="33386" y="9179"/>
                    <a:pt x="32781" y="6846"/>
                    <a:pt x="31733" y="4697"/>
                  </a:cubicBezTo>
                  <a:cubicBezTo>
                    <a:pt x="31268" y="3743"/>
                    <a:pt x="30699" y="2819"/>
                    <a:pt x="30029" y="1984"/>
                  </a:cubicBezTo>
                  <a:cubicBezTo>
                    <a:pt x="29590" y="1759"/>
                    <a:pt x="29140" y="1545"/>
                    <a:pt x="28680" y="1350"/>
                  </a:cubicBezTo>
                  <a:lnTo>
                    <a:pt x="28680" y="1350"/>
                  </a:lnTo>
                  <a:cubicBezTo>
                    <a:pt x="29704" y="2399"/>
                    <a:pt x="30524" y="3653"/>
                    <a:pt x="31148" y="4982"/>
                  </a:cubicBezTo>
                  <a:cubicBezTo>
                    <a:pt x="32122" y="7060"/>
                    <a:pt x="32676" y="9334"/>
                    <a:pt x="32942" y="11627"/>
                  </a:cubicBezTo>
                  <a:cubicBezTo>
                    <a:pt x="33481" y="16219"/>
                    <a:pt x="32957" y="20946"/>
                    <a:pt x="31323" y="25242"/>
                  </a:cubicBezTo>
                  <a:cubicBezTo>
                    <a:pt x="30542" y="27407"/>
                    <a:pt x="29463" y="29451"/>
                    <a:pt x="28115" y="31317"/>
                  </a:cubicBezTo>
                  <a:cubicBezTo>
                    <a:pt x="28019" y="31442"/>
                    <a:pt x="27925" y="31561"/>
                    <a:pt x="27831" y="31686"/>
                  </a:cubicBezTo>
                  <a:cubicBezTo>
                    <a:pt x="26362" y="31271"/>
                    <a:pt x="24922" y="30717"/>
                    <a:pt x="23523" y="30073"/>
                  </a:cubicBezTo>
                  <a:cubicBezTo>
                    <a:pt x="22774" y="29728"/>
                    <a:pt x="22039" y="29344"/>
                    <a:pt x="21310" y="28949"/>
                  </a:cubicBezTo>
                  <a:cubicBezTo>
                    <a:pt x="22090" y="28048"/>
                    <a:pt x="22699" y="26985"/>
                    <a:pt x="23034" y="25835"/>
                  </a:cubicBezTo>
                  <a:cubicBezTo>
                    <a:pt x="23408" y="24657"/>
                    <a:pt x="23434" y="23413"/>
                    <a:pt x="23349" y="22228"/>
                  </a:cubicBezTo>
                  <a:cubicBezTo>
                    <a:pt x="23254" y="21040"/>
                    <a:pt x="23004" y="19866"/>
                    <a:pt x="22644" y="18741"/>
                  </a:cubicBezTo>
                  <a:cubicBezTo>
                    <a:pt x="21930" y="16483"/>
                    <a:pt x="20850" y="14399"/>
                    <a:pt x="19752" y="12366"/>
                  </a:cubicBezTo>
                  <a:cubicBezTo>
                    <a:pt x="18643" y="10338"/>
                    <a:pt x="17528" y="8334"/>
                    <a:pt x="16694" y="6220"/>
                  </a:cubicBezTo>
                  <a:cubicBezTo>
                    <a:pt x="15900" y="4232"/>
                    <a:pt x="15375" y="2118"/>
                    <a:pt x="15470" y="0"/>
                  </a:cubicBezTo>
                  <a:close/>
                </a:path>
              </a:pathLst>
            </a:custGeom>
            <a:gradFill>
              <a:gsLst>
                <a:gs pos="0">
                  <a:srgbClr val="000000">
                    <a:alpha val="14509"/>
                  </a:srgbClr>
                </a:gs>
                <a:gs pos="100000">
                  <a:schemeClr val="accent6"/>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71"/>
            <p:cNvSpPr/>
            <p:nvPr/>
          </p:nvSpPr>
          <p:spPr>
            <a:xfrm>
              <a:off x="7368600" y="782000"/>
              <a:ext cx="19850" cy="36750"/>
            </a:xfrm>
            <a:custGeom>
              <a:rect b="b" l="l" r="r" t="t"/>
              <a:pathLst>
                <a:path extrusionOk="0" h="1470" w="794">
                  <a:moveTo>
                    <a:pt x="291" y="1"/>
                  </a:moveTo>
                  <a:cubicBezTo>
                    <a:pt x="212" y="1"/>
                    <a:pt x="29" y="106"/>
                    <a:pt x="30" y="160"/>
                  </a:cubicBezTo>
                  <a:cubicBezTo>
                    <a:pt x="31" y="639"/>
                    <a:pt x="0" y="1168"/>
                    <a:pt x="444" y="1463"/>
                  </a:cubicBezTo>
                  <a:cubicBezTo>
                    <a:pt x="450" y="1468"/>
                    <a:pt x="459" y="1469"/>
                    <a:pt x="469" y="1469"/>
                  </a:cubicBezTo>
                  <a:cubicBezTo>
                    <a:pt x="537" y="1469"/>
                    <a:pt x="679" y="1389"/>
                    <a:pt x="688" y="1345"/>
                  </a:cubicBezTo>
                  <a:cubicBezTo>
                    <a:pt x="794" y="839"/>
                    <a:pt x="530" y="455"/>
                    <a:pt x="324" y="16"/>
                  </a:cubicBezTo>
                  <a:cubicBezTo>
                    <a:pt x="319" y="5"/>
                    <a:pt x="307" y="1"/>
                    <a:pt x="29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71"/>
            <p:cNvSpPr/>
            <p:nvPr/>
          </p:nvSpPr>
          <p:spPr>
            <a:xfrm>
              <a:off x="7763775" y="797250"/>
              <a:ext cx="27950" cy="46325"/>
            </a:xfrm>
            <a:custGeom>
              <a:rect b="b" l="l" r="r" t="t"/>
              <a:pathLst>
                <a:path extrusionOk="0" h="1853" w="1118">
                  <a:moveTo>
                    <a:pt x="137" y="0"/>
                  </a:moveTo>
                  <a:cubicBezTo>
                    <a:pt x="93" y="0"/>
                    <a:pt x="1" y="47"/>
                    <a:pt x="8" y="77"/>
                  </a:cubicBezTo>
                  <a:cubicBezTo>
                    <a:pt x="88" y="399"/>
                    <a:pt x="204" y="686"/>
                    <a:pt x="324" y="996"/>
                  </a:cubicBezTo>
                  <a:cubicBezTo>
                    <a:pt x="445" y="1304"/>
                    <a:pt x="532" y="1609"/>
                    <a:pt x="786" y="1842"/>
                  </a:cubicBezTo>
                  <a:cubicBezTo>
                    <a:pt x="794" y="1850"/>
                    <a:pt x="807" y="1853"/>
                    <a:pt x="823" y="1853"/>
                  </a:cubicBezTo>
                  <a:cubicBezTo>
                    <a:pt x="907" y="1853"/>
                    <a:pt x="1078" y="1767"/>
                    <a:pt x="1081" y="1712"/>
                  </a:cubicBezTo>
                  <a:cubicBezTo>
                    <a:pt x="1118" y="1074"/>
                    <a:pt x="603" y="413"/>
                    <a:pt x="156" y="5"/>
                  </a:cubicBezTo>
                  <a:cubicBezTo>
                    <a:pt x="152" y="2"/>
                    <a:pt x="145" y="0"/>
                    <a:pt x="1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71"/>
            <p:cNvSpPr/>
            <p:nvPr/>
          </p:nvSpPr>
          <p:spPr>
            <a:xfrm>
              <a:off x="7090250" y="986850"/>
              <a:ext cx="26025" cy="35350"/>
            </a:xfrm>
            <a:custGeom>
              <a:rect b="b" l="l" r="r" t="t"/>
              <a:pathLst>
                <a:path extrusionOk="0" h="1414" w="1041">
                  <a:moveTo>
                    <a:pt x="166" y="0"/>
                  </a:moveTo>
                  <a:cubicBezTo>
                    <a:pt x="109" y="0"/>
                    <a:pt x="1" y="60"/>
                    <a:pt x="3" y="100"/>
                  </a:cubicBezTo>
                  <a:cubicBezTo>
                    <a:pt x="31" y="572"/>
                    <a:pt x="182" y="1256"/>
                    <a:pt x="692" y="1410"/>
                  </a:cubicBezTo>
                  <a:cubicBezTo>
                    <a:pt x="699" y="1412"/>
                    <a:pt x="707" y="1413"/>
                    <a:pt x="716" y="1413"/>
                  </a:cubicBezTo>
                  <a:cubicBezTo>
                    <a:pt x="797" y="1413"/>
                    <a:pt x="961" y="1338"/>
                    <a:pt x="976" y="1272"/>
                  </a:cubicBezTo>
                  <a:cubicBezTo>
                    <a:pt x="1040" y="986"/>
                    <a:pt x="890" y="841"/>
                    <a:pt x="743" y="608"/>
                  </a:cubicBezTo>
                  <a:cubicBezTo>
                    <a:pt x="597" y="374"/>
                    <a:pt x="400" y="188"/>
                    <a:pt x="192" y="8"/>
                  </a:cubicBezTo>
                  <a:cubicBezTo>
                    <a:pt x="187" y="3"/>
                    <a:pt x="177" y="0"/>
                    <a:pt x="1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71"/>
            <p:cNvSpPr/>
            <p:nvPr/>
          </p:nvSpPr>
          <p:spPr>
            <a:xfrm>
              <a:off x="7042700" y="1049350"/>
              <a:ext cx="991225" cy="666675"/>
            </a:xfrm>
            <a:custGeom>
              <a:rect b="b" l="l" r="r" t="t"/>
              <a:pathLst>
                <a:path extrusionOk="0" h="26667" w="39649">
                  <a:moveTo>
                    <a:pt x="37241" y="0"/>
                  </a:moveTo>
                  <a:cubicBezTo>
                    <a:pt x="35638" y="5441"/>
                    <a:pt x="33689" y="11062"/>
                    <a:pt x="29532" y="14984"/>
                  </a:cubicBezTo>
                  <a:cubicBezTo>
                    <a:pt x="25904" y="18410"/>
                    <a:pt x="20827" y="20176"/>
                    <a:pt x="15791" y="20176"/>
                  </a:cubicBezTo>
                  <a:cubicBezTo>
                    <a:pt x="15445" y="20176"/>
                    <a:pt x="15099" y="20168"/>
                    <a:pt x="14755" y="20151"/>
                  </a:cubicBezTo>
                  <a:cubicBezTo>
                    <a:pt x="9385" y="19892"/>
                    <a:pt x="4214" y="17529"/>
                    <a:pt x="0" y="14248"/>
                  </a:cubicBezTo>
                  <a:lnTo>
                    <a:pt x="0" y="14248"/>
                  </a:lnTo>
                  <a:cubicBezTo>
                    <a:pt x="3137" y="19060"/>
                    <a:pt x="7069" y="23762"/>
                    <a:pt x="12530" y="25721"/>
                  </a:cubicBezTo>
                  <a:cubicBezTo>
                    <a:pt x="14280" y="26349"/>
                    <a:pt x="16143" y="26666"/>
                    <a:pt x="18007" y="26666"/>
                  </a:cubicBezTo>
                  <a:cubicBezTo>
                    <a:pt x="19371" y="26666"/>
                    <a:pt x="20735" y="26496"/>
                    <a:pt x="22054" y="26155"/>
                  </a:cubicBezTo>
                  <a:cubicBezTo>
                    <a:pt x="26998" y="24873"/>
                    <a:pt x="31293" y="21726"/>
                    <a:pt x="34281" y="17687"/>
                  </a:cubicBezTo>
                  <a:cubicBezTo>
                    <a:pt x="37558" y="13257"/>
                    <a:pt x="39648" y="7823"/>
                    <a:pt x="38102" y="2353"/>
                  </a:cubicBezTo>
                  <a:cubicBezTo>
                    <a:pt x="37877" y="1558"/>
                    <a:pt x="37430" y="805"/>
                    <a:pt x="37241" y="0"/>
                  </a:cubicBezTo>
                  <a:close/>
                </a:path>
              </a:pathLst>
            </a:custGeom>
            <a:gradFill>
              <a:gsLst>
                <a:gs pos="0">
                  <a:schemeClr val="dk2"/>
                </a:gs>
                <a:gs pos="100000">
                  <a:srgbClr val="000000">
                    <a:alpha val="14509"/>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5" name="Google Shape;1745;p71">
            <a:hlinkClick action="ppaction://hlinksldjump" r:id="rId3"/>
          </p:cNvPr>
          <p:cNvSpPr/>
          <p:nvPr/>
        </p:nvSpPr>
        <p:spPr>
          <a:xfrm>
            <a:off x="4229094" y="4726852"/>
            <a:ext cx="685819" cy="280867"/>
          </a:xfrm>
          <a:custGeom>
            <a:rect b="b" l="l" r="r" t="t"/>
            <a:pathLst>
              <a:path extrusionOk="0" h="67516" w="58592">
                <a:moveTo>
                  <a:pt x="1" y="1"/>
                </a:moveTo>
                <a:lnTo>
                  <a:pt x="1" y="67516"/>
                </a:lnTo>
                <a:lnTo>
                  <a:pt x="58592" y="67516"/>
                </a:lnTo>
                <a:lnTo>
                  <a:pt x="58592" y="1"/>
                </a:lnTo>
                <a:close/>
              </a:path>
            </a:pathLst>
          </a:custGeom>
          <a:solidFill>
            <a:schemeClr val="accent4"/>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anchers"/>
                <a:ea typeface="Ranchers"/>
                <a:cs typeface="Ranchers"/>
                <a:sym typeface="Ranchers"/>
              </a:rPr>
              <a:t>HOME</a:t>
            </a:r>
            <a:endParaRPr>
              <a:solidFill>
                <a:schemeClr val="dk1"/>
              </a:solidFill>
              <a:latin typeface="Ranchers"/>
              <a:ea typeface="Ranchers"/>
              <a:cs typeface="Ranchers"/>
              <a:sym typeface="Ranchers"/>
            </a:endParaRPr>
          </a:p>
        </p:txBody>
      </p:sp>
      <p:sp>
        <p:nvSpPr>
          <p:cNvPr id="1746" name="Google Shape;1746;p71">
            <a:hlinkClick action="ppaction://hlinkshowjump?jump=nextslide"/>
          </p:cNvPr>
          <p:cNvSpPr/>
          <p:nvPr/>
        </p:nvSpPr>
        <p:spPr>
          <a:xfrm flipH="1">
            <a:off x="5013672" y="4776018"/>
            <a:ext cx="447913" cy="182546"/>
          </a:xfrm>
          <a:custGeom>
            <a:rect b="b" l="l" r="r" t="t"/>
            <a:pathLst>
              <a:path extrusionOk="0" h="18795" w="65151">
                <a:moveTo>
                  <a:pt x="13789" y="1"/>
                </a:moveTo>
                <a:lnTo>
                  <a:pt x="0" y="9309"/>
                </a:lnTo>
                <a:lnTo>
                  <a:pt x="13789" y="18795"/>
                </a:lnTo>
                <a:lnTo>
                  <a:pt x="65151" y="18795"/>
                </a:lnTo>
                <a:lnTo>
                  <a:pt x="65151" y="1"/>
                </a:lnTo>
                <a:close/>
              </a:path>
            </a:pathLst>
          </a:custGeom>
          <a:solidFill>
            <a:schemeClr val="lt2"/>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2EF69"/>
              </a:solidFill>
            </a:endParaRPr>
          </a:p>
        </p:txBody>
      </p:sp>
      <p:sp>
        <p:nvSpPr>
          <p:cNvPr id="1747" name="Google Shape;1747;p71">
            <a:hlinkClick action="ppaction://hlinkshowjump?jump=previousslide"/>
          </p:cNvPr>
          <p:cNvSpPr/>
          <p:nvPr/>
        </p:nvSpPr>
        <p:spPr>
          <a:xfrm>
            <a:off x="3682422" y="4776018"/>
            <a:ext cx="447913" cy="182546"/>
          </a:xfrm>
          <a:custGeom>
            <a:rect b="b" l="l" r="r" t="t"/>
            <a:pathLst>
              <a:path extrusionOk="0" h="18795" w="65151">
                <a:moveTo>
                  <a:pt x="13789" y="1"/>
                </a:moveTo>
                <a:lnTo>
                  <a:pt x="0" y="9309"/>
                </a:lnTo>
                <a:lnTo>
                  <a:pt x="13789" y="18795"/>
                </a:lnTo>
                <a:lnTo>
                  <a:pt x="65151" y="18795"/>
                </a:lnTo>
                <a:lnTo>
                  <a:pt x="65151" y="1"/>
                </a:lnTo>
                <a:close/>
              </a:path>
            </a:pathLst>
          </a:custGeom>
          <a:solidFill>
            <a:schemeClr val="accent1"/>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2EF69"/>
              </a:solidFill>
            </a:endParaRPr>
          </a:p>
        </p:txBody>
      </p:sp>
      <p:pic>
        <p:nvPicPr>
          <p:cNvPr id="1748" name="Google Shape;1748;p71" title="Points scored"/>
          <p:cNvPicPr preferRelativeResize="0"/>
          <p:nvPr/>
        </p:nvPicPr>
        <p:blipFill>
          <a:blip r:embed="rId4">
            <a:alphaModFix/>
          </a:blip>
          <a:stretch>
            <a:fillRect/>
          </a:stretch>
        </p:blipFill>
        <p:spPr>
          <a:xfrm>
            <a:off x="1803550" y="829325"/>
            <a:ext cx="6206175" cy="3822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1732"/>
                                        </p:tgtEl>
                                        <p:attrNameLst>
                                          <p:attrName>style.visibility</p:attrName>
                                        </p:attrNameLst>
                                      </p:cBhvr>
                                      <p:to>
                                        <p:strVal val="visible"/>
                                      </p:to>
                                    </p:set>
                                    <p:anim calcmode="lin" valueType="num">
                                      <p:cBhvr additive="base">
                                        <p:cTn dur="1000"/>
                                        <p:tgtEl>
                                          <p:spTgt spid="173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0"/>
                                  </p:stCondLst>
                                  <p:childTnLst>
                                    <p:set>
                                      <p:cBhvr>
                                        <p:cTn dur="1" fill="hold">
                                          <p:stCondLst>
                                            <p:cond delay="0"/>
                                          </p:stCondLst>
                                        </p:cTn>
                                        <p:tgtEl>
                                          <p:spTgt spid="1733"/>
                                        </p:tgtEl>
                                        <p:attrNameLst>
                                          <p:attrName>style.visibility</p:attrName>
                                        </p:attrNameLst>
                                      </p:cBhvr>
                                      <p:to>
                                        <p:strVal val="visible"/>
                                      </p:to>
                                    </p:set>
                                    <p:anim calcmode="lin" valueType="num">
                                      <p:cBhvr additive="base">
                                        <p:cTn dur="1500"/>
                                        <p:tgtEl>
                                          <p:spTgt spid="173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2" name="Shape 1752"/>
        <p:cNvGrpSpPr/>
        <p:nvPr/>
      </p:nvGrpSpPr>
      <p:grpSpPr>
        <a:xfrm>
          <a:off x="0" y="0"/>
          <a:ext cx="0" cy="0"/>
          <a:chOff x="0" y="0"/>
          <a:chExt cx="0" cy="0"/>
        </a:xfrm>
      </p:grpSpPr>
      <p:sp>
        <p:nvSpPr>
          <p:cNvPr id="1753" name="Google Shape;1753;p72"/>
          <p:cNvSpPr/>
          <p:nvPr/>
        </p:nvSpPr>
        <p:spPr>
          <a:xfrm rot="1040677">
            <a:off x="419477" y="1246786"/>
            <a:ext cx="1415882" cy="1496720"/>
          </a:xfrm>
          <a:prstGeom prst="rect">
            <a:avLst/>
          </a:pr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72"/>
          <p:cNvSpPr txBox="1"/>
          <p:nvPr/>
        </p:nvSpPr>
        <p:spPr>
          <a:xfrm>
            <a:off x="6224910" y="3722693"/>
            <a:ext cx="2016000" cy="36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800">
              <a:solidFill>
                <a:srgbClr val="434343"/>
              </a:solidFill>
              <a:latin typeface="Ranchers"/>
              <a:ea typeface="Ranchers"/>
              <a:cs typeface="Ranchers"/>
              <a:sym typeface="Ranchers"/>
            </a:endParaRPr>
          </a:p>
        </p:txBody>
      </p:sp>
      <p:sp>
        <p:nvSpPr>
          <p:cNvPr id="1755" name="Google Shape;1755;p72"/>
          <p:cNvSpPr/>
          <p:nvPr/>
        </p:nvSpPr>
        <p:spPr>
          <a:xfrm rot="1857638">
            <a:off x="696646" y="3000551"/>
            <a:ext cx="941784" cy="273403"/>
          </a:xfrm>
          <a:prstGeom prst="rect">
            <a:avLst/>
          </a:prstGeom>
          <a:solidFill>
            <a:schemeClr val="accent5"/>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72"/>
          <p:cNvSpPr/>
          <p:nvPr/>
        </p:nvSpPr>
        <p:spPr>
          <a:xfrm flipH="1" rot="-1857638">
            <a:off x="7564654" y="3838751"/>
            <a:ext cx="941784" cy="273403"/>
          </a:xfrm>
          <a:prstGeom prst="rect">
            <a:avLst/>
          </a:prstGeom>
          <a:solidFill>
            <a:schemeClr val="accent3"/>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72">
            <a:hlinkClick action="ppaction://hlinksldjump" r:id="rId3"/>
          </p:cNvPr>
          <p:cNvSpPr/>
          <p:nvPr/>
        </p:nvSpPr>
        <p:spPr>
          <a:xfrm>
            <a:off x="4229094" y="4726852"/>
            <a:ext cx="685819" cy="280867"/>
          </a:xfrm>
          <a:custGeom>
            <a:rect b="b" l="l" r="r" t="t"/>
            <a:pathLst>
              <a:path extrusionOk="0" h="67516" w="58592">
                <a:moveTo>
                  <a:pt x="1" y="1"/>
                </a:moveTo>
                <a:lnTo>
                  <a:pt x="1" y="67516"/>
                </a:lnTo>
                <a:lnTo>
                  <a:pt x="58592" y="67516"/>
                </a:lnTo>
                <a:lnTo>
                  <a:pt x="58592" y="1"/>
                </a:lnTo>
                <a:close/>
              </a:path>
            </a:pathLst>
          </a:custGeom>
          <a:solidFill>
            <a:schemeClr val="accent4"/>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anchers"/>
                <a:ea typeface="Ranchers"/>
                <a:cs typeface="Ranchers"/>
                <a:sym typeface="Ranchers"/>
              </a:rPr>
              <a:t>HOME</a:t>
            </a:r>
            <a:endParaRPr>
              <a:solidFill>
                <a:schemeClr val="dk1"/>
              </a:solidFill>
              <a:latin typeface="Ranchers"/>
              <a:ea typeface="Ranchers"/>
              <a:cs typeface="Ranchers"/>
              <a:sym typeface="Ranchers"/>
            </a:endParaRPr>
          </a:p>
        </p:txBody>
      </p:sp>
      <p:sp>
        <p:nvSpPr>
          <p:cNvPr id="1758" name="Google Shape;1758;p72">
            <a:hlinkClick action="ppaction://hlinkshowjump?jump=nextslide"/>
          </p:cNvPr>
          <p:cNvSpPr/>
          <p:nvPr/>
        </p:nvSpPr>
        <p:spPr>
          <a:xfrm flipH="1">
            <a:off x="5013672" y="4776018"/>
            <a:ext cx="447913" cy="182546"/>
          </a:xfrm>
          <a:custGeom>
            <a:rect b="b" l="l" r="r" t="t"/>
            <a:pathLst>
              <a:path extrusionOk="0" h="18795" w="65151">
                <a:moveTo>
                  <a:pt x="13789" y="1"/>
                </a:moveTo>
                <a:lnTo>
                  <a:pt x="0" y="9309"/>
                </a:lnTo>
                <a:lnTo>
                  <a:pt x="13789" y="18795"/>
                </a:lnTo>
                <a:lnTo>
                  <a:pt x="65151" y="18795"/>
                </a:lnTo>
                <a:lnTo>
                  <a:pt x="65151" y="1"/>
                </a:lnTo>
                <a:close/>
              </a:path>
            </a:pathLst>
          </a:custGeom>
          <a:solidFill>
            <a:schemeClr val="lt2"/>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2EF69"/>
              </a:solidFill>
            </a:endParaRPr>
          </a:p>
        </p:txBody>
      </p:sp>
      <p:sp>
        <p:nvSpPr>
          <p:cNvPr id="1759" name="Google Shape;1759;p72">
            <a:hlinkClick action="ppaction://hlinkshowjump?jump=previousslide"/>
          </p:cNvPr>
          <p:cNvSpPr/>
          <p:nvPr/>
        </p:nvSpPr>
        <p:spPr>
          <a:xfrm>
            <a:off x="3682422" y="4776018"/>
            <a:ext cx="447913" cy="182546"/>
          </a:xfrm>
          <a:custGeom>
            <a:rect b="b" l="l" r="r" t="t"/>
            <a:pathLst>
              <a:path extrusionOk="0" h="18795" w="65151">
                <a:moveTo>
                  <a:pt x="13789" y="1"/>
                </a:moveTo>
                <a:lnTo>
                  <a:pt x="0" y="9309"/>
                </a:lnTo>
                <a:lnTo>
                  <a:pt x="13789" y="18795"/>
                </a:lnTo>
                <a:lnTo>
                  <a:pt x="65151" y="18795"/>
                </a:lnTo>
                <a:lnTo>
                  <a:pt x="65151" y="1"/>
                </a:lnTo>
                <a:close/>
              </a:path>
            </a:pathLst>
          </a:custGeom>
          <a:solidFill>
            <a:schemeClr val="accent1"/>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2EF69"/>
              </a:solidFill>
            </a:endParaRPr>
          </a:p>
        </p:txBody>
      </p:sp>
      <p:sp>
        <p:nvSpPr>
          <p:cNvPr id="1760" name="Google Shape;1760;p72"/>
          <p:cNvSpPr txBox="1"/>
          <p:nvPr/>
        </p:nvSpPr>
        <p:spPr>
          <a:xfrm>
            <a:off x="17550" y="1084950"/>
            <a:ext cx="3893700" cy="24081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abin"/>
                <a:ea typeface="Cabin"/>
                <a:cs typeface="Cabin"/>
                <a:sym typeface="Cabin"/>
              </a:rPr>
              <a:t>  Stress Impact on Grades by Gender</a:t>
            </a:r>
            <a:endParaRPr sz="1800">
              <a:latin typeface="Cabin"/>
              <a:ea typeface="Cabin"/>
              <a:cs typeface="Cabin"/>
              <a:sym typeface="Cabin"/>
            </a:endParaRPr>
          </a:p>
          <a:p>
            <a:pPr indent="0" lvl="0" marL="0" rtl="0" algn="l">
              <a:spcBef>
                <a:spcPts val="0"/>
              </a:spcBef>
              <a:spcAft>
                <a:spcPts val="0"/>
              </a:spcAft>
              <a:buNone/>
            </a:pPr>
            <a:r>
              <a:t/>
            </a:r>
            <a:endParaRPr sz="1600">
              <a:latin typeface="Cabin"/>
              <a:ea typeface="Cabin"/>
              <a:cs typeface="Cabin"/>
              <a:sym typeface="Cabin"/>
            </a:endParaRPr>
          </a:p>
          <a:p>
            <a:pPr indent="0" lvl="0" marL="0" rtl="0" algn="l">
              <a:spcBef>
                <a:spcPts val="0"/>
              </a:spcBef>
              <a:spcAft>
                <a:spcPts val="0"/>
              </a:spcAft>
              <a:buNone/>
            </a:pPr>
            <a:r>
              <a:rPr lang="en" sz="1600">
                <a:latin typeface="Cabin"/>
                <a:ea typeface="Cabin"/>
                <a:cs typeface="Cabin"/>
                <a:sym typeface="Cabin"/>
              </a:rPr>
              <a:t>                                           Male         Female</a:t>
            </a:r>
            <a:endParaRPr sz="1600">
              <a:latin typeface="Cabin"/>
              <a:ea typeface="Cabin"/>
              <a:cs typeface="Cabin"/>
              <a:sym typeface="Cabin"/>
            </a:endParaRPr>
          </a:p>
          <a:p>
            <a:pPr indent="0" lvl="0" marL="0" rtl="0" algn="l">
              <a:spcBef>
                <a:spcPts val="0"/>
              </a:spcBef>
              <a:spcAft>
                <a:spcPts val="0"/>
              </a:spcAft>
              <a:buNone/>
            </a:pPr>
            <a:r>
              <a:rPr lang="en" sz="1600">
                <a:latin typeface="Cabin"/>
                <a:ea typeface="Cabin"/>
                <a:cs typeface="Cabin"/>
                <a:sym typeface="Cabin"/>
              </a:rPr>
              <a:t>Negatively impacted     35%           45%</a:t>
            </a:r>
            <a:endParaRPr sz="1600">
              <a:latin typeface="Cabin"/>
              <a:ea typeface="Cabin"/>
              <a:cs typeface="Cabin"/>
              <a:sym typeface="Cabin"/>
            </a:endParaRPr>
          </a:p>
          <a:p>
            <a:pPr indent="0" lvl="0" marL="0" rtl="0" algn="l">
              <a:spcBef>
                <a:spcPts val="0"/>
              </a:spcBef>
              <a:spcAft>
                <a:spcPts val="0"/>
              </a:spcAft>
              <a:buNone/>
            </a:pPr>
            <a:r>
              <a:rPr lang="en" sz="1600">
                <a:latin typeface="Cabin"/>
                <a:ea typeface="Cabin"/>
                <a:cs typeface="Cabin"/>
                <a:sym typeface="Cabin"/>
              </a:rPr>
              <a:t>No impact                        55%           45%</a:t>
            </a:r>
            <a:endParaRPr sz="1600">
              <a:latin typeface="Cabin"/>
              <a:ea typeface="Cabin"/>
              <a:cs typeface="Cabin"/>
              <a:sym typeface="Cabin"/>
            </a:endParaRPr>
          </a:p>
          <a:p>
            <a:pPr indent="0" lvl="0" marL="0" rtl="0" algn="l">
              <a:spcBef>
                <a:spcPts val="0"/>
              </a:spcBef>
              <a:spcAft>
                <a:spcPts val="0"/>
              </a:spcAft>
              <a:buNone/>
            </a:pPr>
            <a:r>
              <a:rPr lang="en" sz="1600">
                <a:latin typeface="Cabin"/>
                <a:ea typeface="Cabin"/>
                <a:cs typeface="Cabin"/>
                <a:sym typeface="Cabin"/>
              </a:rPr>
              <a:t>Positively impacted       10%           10%</a:t>
            </a:r>
            <a:endParaRPr sz="1600">
              <a:latin typeface="Cabin"/>
              <a:ea typeface="Cabin"/>
              <a:cs typeface="Cabin"/>
              <a:sym typeface="Cabin"/>
            </a:endParaRPr>
          </a:p>
        </p:txBody>
      </p:sp>
      <p:sp>
        <p:nvSpPr>
          <p:cNvPr id="1761" name="Google Shape;1761;p72"/>
          <p:cNvSpPr txBox="1"/>
          <p:nvPr/>
        </p:nvSpPr>
        <p:spPr>
          <a:xfrm>
            <a:off x="4076700" y="1048950"/>
            <a:ext cx="5067300" cy="2408100"/>
          </a:xfrm>
          <a:prstGeom prst="rect">
            <a:avLst/>
          </a:prstGeom>
          <a:solidFill>
            <a:srgbClr val="82EF6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abin"/>
                <a:ea typeface="Cabin"/>
                <a:cs typeface="Cabin"/>
                <a:sym typeface="Cabin"/>
              </a:rPr>
              <a:t>Stress Impact on Grades by Socioeconomic Status</a:t>
            </a:r>
            <a:endParaRPr sz="1800">
              <a:latin typeface="Cabin"/>
              <a:ea typeface="Cabin"/>
              <a:cs typeface="Cabin"/>
              <a:sym typeface="Cabin"/>
            </a:endParaRPr>
          </a:p>
          <a:p>
            <a:pPr indent="0" lvl="0" marL="0" rtl="0" algn="l">
              <a:spcBef>
                <a:spcPts val="0"/>
              </a:spcBef>
              <a:spcAft>
                <a:spcPts val="0"/>
              </a:spcAft>
              <a:buNone/>
            </a:pPr>
            <a:r>
              <a:t/>
            </a:r>
            <a:endParaRPr sz="1800">
              <a:latin typeface="Cabin"/>
              <a:ea typeface="Cabin"/>
              <a:cs typeface="Cabin"/>
              <a:sym typeface="Cabin"/>
            </a:endParaRPr>
          </a:p>
          <a:p>
            <a:pPr indent="0" lvl="0" marL="0" rtl="0" algn="l">
              <a:spcBef>
                <a:spcPts val="0"/>
              </a:spcBef>
              <a:spcAft>
                <a:spcPts val="0"/>
              </a:spcAft>
              <a:buNone/>
            </a:pPr>
            <a:r>
              <a:rPr lang="en" sz="1800">
                <a:latin typeface="Cabin"/>
                <a:ea typeface="Cabin"/>
                <a:cs typeface="Cabin"/>
                <a:sym typeface="Cabin"/>
              </a:rPr>
              <a:t>                                                </a:t>
            </a:r>
            <a:r>
              <a:rPr lang="en" sz="1600">
                <a:latin typeface="Cabin"/>
                <a:ea typeface="Cabin"/>
                <a:cs typeface="Cabin"/>
                <a:sym typeface="Cabin"/>
              </a:rPr>
              <a:t> Low SES        High SES</a:t>
            </a:r>
            <a:endParaRPr sz="1600">
              <a:latin typeface="Cabin"/>
              <a:ea typeface="Cabin"/>
              <a:cs typeface="Cabin"/>
              <a:sym typeface="Cabin"/>
            </a:endParaRPr>
          </a:p>
          <a:p>
            <a:pPr indent="0" lvl="0" marL="0" rtl="0" algn="l">
              <a:spcBef>
                <a:spcPts val="0"/>
              </a:spcBef>
              <a:spcAft>
                <a:spcPts val="0"/>
              </a:spcAft>
              <a:buNone/>
            </a:pPr>
            <a:r>
              <a:rPr lang="en" sz="1600">
                <a:latin typeface="Cabin"/>
                <a:ea typeface="Cabin"/>
                <a:cs typeface="Cabin"/>
                <a:sym typeface="Cabin"/>
              </a:rPr>
              <a:t>Negatively impacted                    50%               30%</a:t>
            </a:r>
            <a:endParaRPr sz="1600">
              <a:latin typeface="Cabin"/>
              <a:ea typeface="Cabin"/>
              <a:cs typeface="Cabin"/>
              <a:sym typeface="Cabin"/>
            </a:endParaRPr>
          </a:p>
          <a:p>
            <a:pPr indent="0" lvl="0" marL="0" rtl="0" algn="l">
              <a:spcBef>
                <a:spcPts val="0"/>
              </a:spcBef>
              <a:spcAft>
                <a:spcPts val="0"/>
              </a:spcAft>
              <a:buNone/>
            </a:pPr>
            <a:r>
              <a:rPr lang="en" sz="1600">
                <a:latin typeface="Cabin"/>
                <a:ea typeface="Cabin"/>
                <a:cs typeface="Cabin"/>
                <a:sym typeface="Cabin"/>
              </a:rPr>
              <a:t>No impact                                       40%               60%</a:t>
            </a:r>
            <a:endParaRPr sz="1600">
              <a:latin typeface="Cabin"/>
              <a:ea typeface="Cabin"/>
              <a:cs typeface="Cabin"/>
              <a:sym typeface="Cabin"/>
            </a:endParaRPr>
          </a:p>
          <a:p>
            <a:pPr indent="0" lvl="0" marL="0" rtl="0" algn="l">
              <a:spcBef>
                <a:spcPts val="0"/>
              </a:spcBef>
              <a:spcAft>
                <a:spcPts val="0"/>
              </a:spcAft>
              <a:buNone/>
            </a:pPr>
            <a:r>
              <a:rPr lang="en" sz="1600">
                <a:latin typeface="Cabin"/>
                <a:ea typeface="Cabin"/>
                <a:cs typeface="Cabin"/>
                <a:sym typeface="Cabin"/>
              </a:rPr>
              <a:t>Positively impacted                      10%                10%</a:t>
            </a:r>
            <a:endParaRPr sz="1600">
              <a:latin typeface="Cabin"/>
              <a:ea typeface="Cabin"/>
              <a:cs typeface="Cabin"/>
              <a:sym typeface="Cabin"/>
            </a:endParaRPr>
          </a:p>
        </p:txBody>
      </p:sp>
      <p:grpSp>
        <p:nvGrpSpPr>
          <p:cNvPr id="1762" name="Google Shape;1762;p72"/>
          <p:cNvGrpSpPr/>
          <p:nvPr/>
        </p:nvGrpSpPr>
        <p:grpSpPr>
          <a:xfrm>
            <a:off x="405913" y="3608599"/>
            <a:ext cx="1195585" cy="1247013"/>
            <a:chOff x="4296256" y="2257635"/>
            <a:chExt cx="500245" cy="500306"/>
          </a:xfrm>
        </p:grpSpPr>
        <p:sp>
          <p:nvSpPr>
            <p:cNvPr id="1763" name="Google Shape;1763;p72"/>
            <p:cNvSpPr/>
            <p:nvPr/>
          </p:nvSpPr>
          <p:spPr>
            <a:xfrm>
              <a:off x="4353178" y="2313336"/>
              <a:ext cx="388177" cy="386894"/>
            </a:xfrm>
            <a:custGeom>
              <a:rect b="b" l="l" r="r" t="t"/>
              <a:pathLst>
                <a:path extrusionOk="0" h="6335" w="6356">
                  <a:moveTo>
                    <a:pt x="1263" y="1"/>
                  </a:moveTo>
                  <a:cubicBezTo>
                    <a:pt x="1235" y="1"/>
                    <a:pt x="1207" y="12"/>
                    <a:pt x="1186" y="33"/>
                  </a:cubicBezTo>
                  <a:lnTo>
                    <a:pt x="43" y="1176"/>
                  </a:lnTo>
                  <a:cubicBezTo>
                    <a:pt x="0" y="1218"/>
                    <a:pt x="0" y="1288"/>
                    <a:pt x="43" y="1331"/>
                  </a:cubicBezTo>
                  <a:lnTo>
                    <a:pt x="5015" y="6302"/>
                  </a:lnTo>
                  <a:cubicBezTo>
                    <a:pt x="5036" y="6324"/>
                    <a:pt x="5064" y="6334"/>
                    <a:pt x="5092" y="6334"/>
                  </a:cubicBezTo>
                  <a:cubicBezTo>
                    <a:pt x="5120" y="6334"/>
                    <a:pt x="5149" y="6324"/>
                    <a:pt x="5170" y="6302"/>
                  </a:cubicBezTo>
                  <a:lnTo>
                    <a:pt x="5271" y="6201"/>
                  </a:lnTo>
                  <a:lnTo>
                    <a:pt x="6312" y="5160"/>
                  </a:lnTo>
                  <a:cubicBezTo>
                    <a:pt x="6355" y="5117"/>
                    <a:pt x="6355" y="5047"/>
                    <a:pt x="6312" y="5005"/>
                  </a:cubicBezTo>
                  <a:lnTo>
                    <a:pt x="3283" y="1975"/>
                  </a:lnTo>
                  <a:lnTo>
                    <a:pt x="3128" y="1820"/>
                  </a:lnTo>
                  <a:lnTo>
                    <a:pt x="2662" y="1354"/>
                  </a:lnTo>
                  <a:lnTo>
                    <a:pt x="2506" y="1198"/>
                  </a:lnTo>
                  <a:lnTo>
                    <a:pt x="1341" y="33"/>
                  </a:lnTo>
                  <a:cubicBezTo>
                    <a:pt x="1319" y="12"/>
                    <a:pt x="1291" y="1"/>
                    <a:pt x="126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72"/>
            <p:cNvSpPr/>
            <p:nvPr/>
          </p:nvSpPr>
          <p:spPr>
            <a:xfrm>
              <a:off x="4332107" y="2426751"/>
              <a:ext cx="295469" cy="295408"/>
            </a:xfrm>
            <a:custGeom>
              <a:rect b="b" l="l" r="r" t="t"/>
              <a:pathLst>
                <a:path extrusionOk="0" h="4837" w="4838">
                  <a:moveTo>
                    <a:pt x="878" y="1967"/>
                  </a:moveTo>
                  <a:lnTo>
                    <a:pt x="2868" y="3957"/>
                  </a:lnTo>
                  <a:lnTo>
                    <a:pt x="878" y="3956"/>
                  </a:lnTo>
                  <a:lnTo>
                    <a:pt x="878" y="1967"/>
                  </a:lnTo>
                  <a:close/>
                  <a:moveTo>
                    <a:pt x="111" y="0"/>
                  </a:moveTo>
                  <a:cubicBezTo>
                    <a:pt x="86" y="0"/>
                    <a:pt x="60" y="9"/>
                    <a:pt x="39" y="27"/>
                  </a:cubicBezTo>
                  <a:cubicBezTo>
                    <a:pt x="15" y="49"/>
                    <a:pt x="1" y="80"/>
                    <a:pt x="1" y="113"/>
                  </a:cubicBezTo>
                  <a:lnTo>
                    <a:pt x="1" y="4724"/>
                  </a:lnTo>
                  <a:cubicBezTo>
                    <a:pt x="1" y="4785"/>
                    <a:pt x="51" y="4834"/>
                    <a:pt x="111" y="4834"/>
                  </a:cubicBezTo>
                  <a:lnTo>
                    <a:pt x="4728" y="4836"/>
                  </a:lnTo>
                  <a:cubicBezTo>
                    <a:pt x="4793" y="4836"/>
                    <a:pt x="4837" y="4780"/>
                    <a:pt x="4836" y="4723"/>
                  </a:cubicBezTo>
                  <a:cubicBezTo>
                    <a:pt x="4836" y="4696"/>
                    <a:pt x="4826" y="4671"/>
                    <a:pt x="4808" y="4652"/>
                  </a:cubicBezTo>
                  <a:cubicBezTo>
                    <a:pt x="4807" y="4651"/>
                    <a:pt x="4806" y="4650"/>
                    <a:pt x="4805" y="4649"/>
                  </a:cubicBezTo>
                  <a:lnTo>
                    <a:pt x="189" y="33"/>
                  </a:lnTo>
                  <a:cubicBezTo>
                    <a:pt x="168" y="11"/>
                    <a:pt x="140" y="0"/>
                    <a:pt x="11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72"/>
            <p:cNvSpPr/>
            <p:nvPr/>
          </p:nvSpPr>
          <p:spPr>
            <a:xfrm>
              <a:off x="4505987" y="2293547"/>
              <a:ext cx="268963" cy="253878"/>
            </a:xfrm>
            <a:custGeom>
              <a:rect b="b" l="l" r="r" t="t"/>
              <a:pathLst>
                <a:path extrusionOk="0" h="4157" w="4404">
                  <a:moveTo>
                    <a:pt x="1752" y="877"/>
                  </a:moveTo>
                  <a:cubicBezTo>
                    <a:pt x="2230" y="878"/>
                    <a:pt x="2681" y="1100"/>
                    <a:pt x="2972" y="1479"/>
                  </a:cubicBezTo>
                  <a:cubicBezTo>
                    <a:pt x="3263" y="1859"/>
                    <a:pt x="3361" y="2352"/>
                    <a:pt x="3237" y="2814"/>
                  </a:cubicBezTo>
                  <a:lnTo>
                    <a:pt x="1353" y="929"/>
                  </a:lnTo>
                  <a:cubicBezTo>
                    <a:pt x="1483" y="895"/>
                    <a:pt x="1617" y="877"/>
                    <a:pt x="1752" y="877"/>
                  </a:cubicBezTo>
                  <a:close/>
                  <a:moveTo>
                    <a:pt x="1752" y="0"/>
                  </a:moveTo>
                  <a:cubicBezTo>
                    <a:pt x="1133" y="0"/>
                    <a:pt x="514" y="236"/>
                    <a:pt x="43" y="707"/>
                  </a:cubicBezTo>
                  <a:cubicBezTo>
                    <a:pt x="1" y="750"/>
                    <a:pt x="1" y="819"/>
                    <a:pt x="43" y="862"/>
                  </a:cubicBezTo>
                  <a:lnTo>
                    <a:pt x="498" y="1317"/>
                  </a:lnTo>
                  <a:lnTo>
                    <a:pt x="654" y="1472"/>
                  </a:lnTo>
                  <a:lnTo>
                    <a:pt x="938" y="1756"/>
                  </a:lnTo>
                  <a:lnTo>
                    <a:pt x="1093" y="1912"/>
                  </a:lnTo>
                  <a:lnTo>
                    <a:pt x="1377" y="2196"/>
                  </a:lnTo>
                  <a:lnTo>
                    <a:pt x="1465" y="2284"/>
                  </a:lnTo>
                  <a:lnTo>
                    <a:pt x="1816" y="2635"/>
                  </a:lnTo>
                  <a:lnTo>
                    <a:pt x="1972" y="2791"/>
                  </a:lnTo>
                  <a:lnTo>
                    <a:pt x="2256" y="3075"/>
                  </a:lnTo>
                  <a:lnTo>
                    <a:pt x="2411" y="3230"/>
                  </a:lnTo>
                  <a:lnTo>
                    <a:pt x="3306" y="4124"/>
                  </a:lnTo>
                  <a:cubicBezTo>
                    <a:pt x="3327" y="4146"/>
                    <a:pt x="3355" y="4156"/>
                    <a:pt x="3383" y="4156"/>
                  </a:cubicBezTo>
                  <a:cubicBezTo>
                    <a:pt x="3411" y="4156"/>
                    <a:pt x="3439" y="4146"/>
                    <a:pt x="3461" y="4124"/>
                  </a:cubicBezTo>
                  <a:cubicBezTo>
                    <a:pt x="4402" y="3184"/>
                    <a:pt x="4403" y="1654"/>
                    <a:pt x="3466" y="711"/>
                  </a:cubicBezTo>
                  <a:lnTo>
                    <a:pt x="3461" y="707"/>
                  </a:lnTo>
                  <a:lnTo>
                    <a:pt x="3457" y="703"/>
                  </a:lnTo>
                  <a:cubicBezTo>
                    <a:pt x="3449" y="695"/>
                    <a:pt x="3441" y="687"/>
                    <a:pt x="3433" y="679"/>
                  </a:cubicBezTo>
                  <a:cubicBezTo>
                    <a:pt x="3429" y="675"/>
                    <a:pt x="3426" y="672"/>
                    <a:pt x="3422" y="669"/>
                  </a:cubicBezTo>
                  <a:cubicBezTo>
                    <a:pt x="3414" y="660"/>
                    <a:pt x="3405" y="652"/>
                    <a:pt x="3396" y="643"/>
                  </a:cubicBezTo>
                  <a:lnTo>
                    <a:pt x="3389" y="638"/>
                  </a:lnTo>
                  <a:cubicBezTo>
                    <a:pt x="3381" y="630"/>
                    <a:pt x="3372" y="622"/>
                    <a:pt x="3363" y="614"/>
                  </a:cubicBezTo>
                  <a:lnTo>
                    <a:pt x="3355" y="606"/>
                  </a:lnTo>
                  <a:cubicBezTo>
                    <a:pt x="3344" y="597"/>
                    <a:pt x="3334" y="588"/>
                    <a:pt x="3324" y="579"/>
                  </a:cubicBezTo>
                  <a:cubicBezTo>
                    <a:pt x="2873" y="193"/>
                    <a:pt x="2313" y="0"/>
                    <a:pt x="175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72"/>
            <p:cNvSpPr/>
            <p:nvPr/>
          </p:nvSpPr>
          <p:spPr>
            <a:xfrm>
              <a:off x="4296256" y="2257635"/>
              <a:ext cx="500245" cy="500306"/>
            </a:xfrm>
            <a:custGeom>
              <a:rect b="b" l="l" r="r" t="t"/>
              <a:pathLst>
                <a:path extrusionOk="0" h="8192" w="8191">
                  <a:moveTo>
                    <a:pt x="5186" y="1"/>
                  </a:moveTo>
                  <a:cubicBezTo>
                    <a:pt x="5147" y="1"/>
                    <a:pt x="5108" y="2"/>
                    <a:pt x="5069" y="3"/>
                  </a:cubicBezTo>
                  <a:cubicBezTo>
                    <a:pt x="4314" y="33"/>
                    <a:pt x="3597" y="346"/>
                    <a:pt x="3063" y="880"/>
                  </a:cubicBezTo>
                  <a:lnTo>
                    <a:pt x="3061" y="882"/>
                  </a:lnTo>
                  <a:cubicBezTo>
                    <a:pt x="3057" y="886"/>
                    <a:pt x="3053" y="890"/>
                    <a:pt x="3050" y="893"/>
                  </a:cubicBezTo>
                  <a:lnTo>
                    <a:pt x="2687" y="531"/>
                  </a:lnTo>
                  <a:cubicBezTo>
                    <a:pt x="2551" y="395"/>
                    <a:pt x="2373" y="327"/>
                    <a:pt x="2195" y="327"/>
                  </a:cubicBezTo>
                  <a:cubicBezTo>
                    <a:pt x="2017" y="327"/>
                    <a:pt x="1839" y="395"/>
                    <a:pt x="1703" y="531"/>
                  </a:cubicBezTo>
                  <a:lnTo>
                    <a:pt x="561" y="1673"/>
                  </a:lnTo>
                  <a:cubicBezTo>
                    <a:pt x="405" y="1829"/>
                    <a:pt x="332" y="2050"/>
                    <a:pt x="365" y="2269"/>
                  </a:cubicBezTo>
                  <a:cubicBezTo>
                    <a:pt x="141" y="2391"/>
                    <a:pt x="1" y="2627"/>
                    <a:pt x="2" y="2882"/>
                  </a:cubicBezTo>
                  <a:lnTo>
                    <a:pt x="2" y="7493"/>
                  </a:lnTo>
                  <a:cubicBezTo>
                    <a:pt x="3" y="7877"/>
                    <a:pt x="314" y="8189"/>
                    <a:pt x="698" y="8189"/>
                  </a:cubicBezTo>
                  <a:lnTo>
                    <a:pt x="5315" y="8192"/>
                  </a:lnTo>
                  <a:cubicBezTo>
                    <a:pt x="5315" y="8192"/>
                    <a:pt x="5316" y="8192"/>
                    <a:pt x="5316" y="8192"/>
                  </a:cubicBezTo>
                  <a:cubicBezTo>
                    <a:pt x="5501" y="8192"/>
                    <a:pt x="5679" y="8117"/>
                    <a:pt x="5808" y="7985"/>
                  </a:cubicBezTo>
                  <a:cubicBezTo>
                    <a:pt x="5855" y="7937"/>
                    <a:pt x="5894" y="7884"/>
                    <a:pt x="5925" y="7825"/>
                  </a:cubicBezTo>
                  <a:cubicBezTo>
                    <a:pt x="5958" y="7830"/>
                    <a:pt x="5991" y="7832"/>
                    <a:pt x="6024" y="7832"/>
                  </a:cubicBezTo>
                  <a:cubicBezTo>
                    <a:pt x="6025" y="7832"/>
                    <a:pt x="6026" y="7832"/>
                    <a:pt x="6026" y="7832"/>
                  </a:cubicBezTo>
                  <a:cubicBezTo>
                    <a:pt x="6210" y="7832"/>
                    <a:pt x="6387" y="7759"/>
                    <a:pt x="6517" y="7628"/>
                  </a:cubicBezTo>
                  <a:lnTo>
                    <a:pt x="7659" y="6486"/>
                  </a:lnTo>
                  <a:cubicBezTo>
                    <a:pt x="7931" y="6214"/>
                    <a:pt x="7931" y="5774"/>
                    <a:pt x="7659" y="5502"/>
                  </a:cubicBezTo>
                  <a:lnTo>
                    <a:pt x="7296" y="5140"/>
                  </a:lnTo>
                  <a:cubicBezTo>
                    <a:pt x="7300" y="5135"/>
                    <a:pt x="7305" y="5131"/>
                    <a:pt x="7309" y="5127"/>
                  </a:cubicBezTo>
                  <a:cubicBezTo>
                    <a:pt x="7871" y="4565"/>
                    <a:pt x="8187" y="3803"/>
                    <a:pt x="8189" y="3009"/>
                  </a:cubicBezTo>
                  <a:cubicBezTo>
                    <a:pt x="8190" y="2215"/>
                    <a:pt x="7877" y="1452"/>
                    <a:pt x="7317" y="888"/>
                  </a:cubicBezTo>
                  <a:lnTo>
                    <a:pt x="7309" y="880"/>
                  </a:lnTo>
                  <a:lnTo>
                    <a:pt x="7302" y="873"/>
                  </a:lnTo>
                  <a:cubicBezTo>
                    <a:pt x="7293" y="864"/>
                    <a:pt x="7284" y="855"/>
                    <a:pt x="7274" y="846"/>
                  </a:cubicBezTo>
                  <a:cubicBezTo>
                    <a:pt x="7270" y="841"/>
                    <a:pt x="7265" y="837"/>
                    <a:pt x="7261" y="833"/>
                  </a:cubicBezTo>
                  <a:cubicBezTo>
                    <a:pt x="7250" y="823"/>
                    <a:pt x="7239" y="812"/>
                    <a:pt x="7228" y="802"/>
                  </a:cubicBezTo>
                  <a:lnTo>
                    <a:pt x="7220" y="795"/>
                  </a:lnTo>
                  <a:cubicBezTo>
                    <a:pt x="7210" y="785"/>
                    <a:pt x="7199" y="775"/>
                    <a:pt x="7188" y="765"/>
                  </a:cubicBezTo>
                  <a:lnTo>
                    <a:pt x="7177" y="756"/>
                  </a:lnTo>
                  <a:cubicBezTo>
                    <a:pt x="7164" y="744"/>
                    <a:pt x="7151" y="733"/>
                    <a:pt x="7139" y="722"/>
                  </a:cubicBezTo>
                  <a:lnTo>
                    <a:pt x="7138" y="721"/>
                  </a:lnTo>
                  <a:cubicBezTo>
                    <a:pt x="6593" y="256"/>
                    <a:pt x="5901" y="1"/>
                    <a:pt x="5186" y="1"/>
                  </a:cubicBezTo>
                  <a:close/>
                </a:path>
              </a:pathLst>
            </a:custGeom>
            <a:solidFill>
              <a:srgbClr val="FFFFFF"/>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72"/>
            <p:cNvSpPr/>
            <p:nvPr/>
          </p:nvSpPr>
          <p:spPr>
            <a:xfrm>
              <a:off x="4353178" y="2313336"/>
              <a:ext cx="388177" cy="386894"/>
            </a:xfrm>
            <a:custGeom>
              <a:rect b="b" l="l" r="r" t="t"/>
              <a:pathLst>
                <a:path extrusionOk="0" h="6335" w="6356">
                  <a:moveTo>
                    <a:pt x="1263" y="1"/>
                  </a:moveTo>
                  <a:cubicBezTo>
                    <a:pt x="1235" y="1"/>
                    <a:pt x="1207" y="12"/>
                    <a:pt x="1186" y="33"/>
                  </a:cubicBezTo>
                  <a:lnTo>
                    <a:pt x="43" y="1176"/>
                  </a:lnTo>
                  <a:cubicBezTo>
                    <a:pt x="1" y="1218"/>
                    <a:pt x="1" y="1288"/>
                    <a:pt x="43" y="1331"/>
                  </a:cubicBezTo>
                  <a:lnTo>
                    <a:pt x="5015" y="6302"/>
                  </a:lnTo>
                  <a:cubicBezTo>
                    <a:pt x="5036" y="6324"/>
                    <a:pt x="5064" y="6334"/>
                    <a:pt x="5092" y="6334"/>
                  </a:cubicBezTo>
                  <a:cubicBezTo>
                    <a:pt x="5120" y="6334"/>
                    <a:pt x="5149" y="6324"/>
                    <a:pt x="5170" y="6302"/>
                  </a:cubicBezTo>
                  <a:lnTo>
                    <a:pt x="6312" y="5160"/>
                  </a:lnTo>
                  <a:cubicBezTo>
                    <a:pt x="6355" y="5117"/>
                    <a:pt x="6355" y="5047"/>
                    <a:pt x="6312" y="5004"/>
                  </a:cubicBezTo>
                  <a:lnTo>
                    <a:pt x="1341" y="33"/>
                  </a:lnTo>
                  <a:cubicBezTo>
                    <a:pt x="1319" y="12"/>
                    <a:pt x="1291" y="1"/>
                    <a:pt x="126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72"/>
            <p:cNvSpPr/>
            <p:nvPr/>
          </p:nvSpPr>
          <p:spPr>
            <a:xfrm>
              <a:off x="4353178" y="2378930"/>
              <a:ext cx="321913" cy="321302"/>
            </a:xfrm>
            <a:custGeom>
              <a:rect b="b" l="l" r="r" t="t"/>
              <a:pathLst>
                <a:path extrusionOk="0" h="5261" w="5271">
                  <a:moveTo>
                    <a:pt x="144" y="1"/>
                  </a:moveTo>
                  <a:lnTo>
                    <a:pt x="43" y="102"/>
                  </a:lnTo>
                  <a:cubicBezTo>
                    <a:pt x="0" y="144"/>
                    <a:pt x="0" y="214"/>
                    <a:pt x="43" y="257"/>
                  </a:cubicBezTo>
                  <a:lnTo>
                    <a:pt x="5015" y="5228"/>
                  </a:lnTo>
                  <a:cubicBezTo>
                    <a:pt x="5036" y="5250"/>
                    <a:pt x="5064" y="5260"/>
                    <a:pt x="5092" y="5260"/>
                  </a:cubicBezTo>
                  <a:cubicBezTo>
                    <a:pt x="5120" y="5260"/>
                    <a:pt x="5149" y="5250"/>
                    <a:pt x="5170" y="5228"/>
                  </a:cubicBezTo>
                  <a:lnTo>
                    <a:pt x="5271" y="5127"/>
                  </a:lnTo>
                  <a:lnTo>
                    <a:pt x="144" y="1"/>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72"/>
            <p:cNvSpPr/>
            <p:nvPr/>
          </p:nvSpPr>
          <p:spPr>
            <a:xfrm>
              <a:off x="4569687" y="2462358"/>
              <a:ext cx="21986" cy="21314"/>
            </a:xfrm>
            <a:custGeom>
              <a:rect b="b" l="l" r="r" t="t"/>
              <a:pathLst>
                <a:path extrusionOk="0" h="349" w="360">
                  <a:moveTo>
                    <a:pt x="204" y="1"/>
                  </a:moveTo>
                  <a:lnTo>
                    <a:pt x="43" y="162"/>
                  </a:lnTo>
                  <a:cubicBezTo>
                    <a:pt x="1" y="204"/>
                    <a:pt x="1" y="274"/>
                    <a:pt x="43" y="317"/>
                  </a:cubicBezTo>
                  <a:cubicBezTo>
                    <a:pt x="65" y="338"/>
                    <a:pt x="93" y="349"/>
                    <a:pt x="121" y="349"/>
                  </a:cubicBezTo>
                  <a:cubicBezTo>
                    <a:pt x="149" y="349"/>
                    <a:pt x="177" y="338"/>
                    <a:pt x="199" y="317"/>
                  </a:cubicBezTo>
                  <a:lnTo>
                    <a:pt x="359" y="156"/>
                  </a:lnTo>
                  <a:lnTo>
                    <a:pt x="204" y="1"/>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72"/>
            <p:cNvSpPr/>
            <p:nvPr/>
          </p:nvSpPr>
          <p:spPr>
            <a:xfrm>
              <a:off x="4493772" y="2386503"/>
              <a:ext cx="21986" cy="21253"/>
            </a:xfrm>
            <a:custGeom>
              <a:rect b="b" l="l" r="r" t="t"/>
              <a:pathLst>
                <a:path extrusionOk="0" h="348" w="360">
                  <a:moveTo>
                    <a:pt x="204" y="0"/>
                  </a:moveTo>
                  <a:lnTo>
                    <a:pt x="44" y="161"/>
                  </a:lnTo>
                  <a:cubicBezTo>
                    <a:pt x="0" y="203"/>
                    <a:pt x="0" y="273"/>
                    <a:pt x="44" y="316"/>
                  </a:cubicBezTo>
                  <a:cubicBezTo>
                    <a:pt x="65" y="337"/>
                    <a:pt x="93" y="348"/>
                    <a:pt x="121" y="348"/>
                  </a:cubicBezTo>
                  <a:cubicBezTo>
                    <a:pt x="149" y="348"/>
                    <a:pt x="177" y="337"/>
                    <a:pt x="199" y="316"/>
                  </a:cubicBezTo>
                  <a:lnTo>
                    <a:pt x="360" y="156"/>
                  </a:lnTo>
                  <a:lnTo>
                    <a:pt x="204" y="0"/>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72"/>
            <p:cNvSpPr/>
            <p:nvPr/>
          </p:nvSpPr>
          <p:spPr>
            <a:xfrm>
              <a:off x="4645603" y="2538274"/>
              <a:ext cx="21986" cy="21314"/>
            </a:xfrm>
            <a:custGeom>
              <a:rect b="b" l="l" r="r" t="t"/>
              <a:pathLst>
                <a:path extrusionOk="0" h="349" w="360">
                  <a:moveTo>
                    <a:pt x="204" y="1"/>
                  </a:moveTo>
                  <a:lnTo>
                    <a:pt x="43" y="161"/>
                  </a:lnTo>
                  <a:cubicBezTo>
                    <a:pt x="1" y="204"/>
                    <a:pt x="1" y="274"/>
                    <a:pt x="43" y="317"/>
                  </a:cubicBezTo>
                  <a:cubicBezTo>
                    <a:pt x="65" y="338"/>
                    <a:pt x="93" y="349"/>
                    <a:pt x="121" y="349"/>
                  </a:cubicBezTo>
                  <a:cubicBezTo>
                    <a:pt x="149" y="349"/>
                    <a:pt x="177" y="338"/>
                    <a:pt x="199" y="317"/>
                  </a:cubicBezTo>
                  <a:lnTo>
                    <a:pt x="359" y="156"/>
                  </a:lnTo>
                  <a:lnTo>
                    <a:pt x="204" y="1"/>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72"/>
            <p:cNvSpPr/>
            <p:nvPr/>
          </p:nvSpPr>
          <p:spPr>
            <a:xfrm>
              <a:off x="4520522" y="2424430"/>
              <a:ext cx="33162" cy="32552"/>
            </a:xfrm>
            <a:custGeom>
              <a:rect b="b" l="l" r="r" t="t"/>
              <a:pathLst>
                <a:path extrusionOk="0" h="533" w="543">
                  <a:moveTo>
                    <a:pt x="388" y="1"/>
                  </a:moveTo>
                  <a:lnTo>
                    <a:pt x="43" y="345"/>
                  </a:lnTo>
                  <a:cubicBezTo>
                    <a:pt x="0" y="387"/>
                    <a:pt x="0" y="457"/>
                    <a:pt x="43" y="500"/>
                  </a:cubicBezTo>
                  <a:cubicBezTo>
                    <a:pt x="65" y="522"/>
                    <a:pt x="93" y="532"/>
                    <a:pt x="121" y="532"/>
                  </a:cubicBezTo>
                  <a:cubicBezTo>
                    <a:pt x="149" y="532"/>
                    <a:pt x="177" y="522"/>
                    <a:pt x="199" y="500"/>
                  </a:cubicBezTo>
                  <a:lnTo>
                    <a:pt x="543" y="156"/>
                  </a:lnTo>
                  <a:lnTo>
                    <a:pt x="388" y="1"/>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72"/>
            <p:cNvSpPr/>
            <p:nvPr/>
          </p:nvSpPr>
          <p:spPr>
            <a:xfrm>
              <a:off x="4444607" y="2348515"/>
              <a:ext cx="33162" cy="32552"/>
            </a:xfrm>
            <a:custGeom>
              <a:rect b="b" l="l" r="r" t="t"/>
              <a:pathLst>
                <a:path extrusionOk="0" h="533" w="543">
                  <a:moveTo>
                    <a:pt x="388" y="1"/>
                  </a:moveTo>
                  <a:lnTo>
                    <a:pt x="44" y="345"/>
                  </a:lnTo>
                  <a:cubicBezTo>
                    <a:pt x="0" y="388"/>
                    <a:pt x="0" y="457"/>
                    <a:pt x="44" y="500"/>
                  </a:cubicBezTo>
                  <a:cubicBezTo>
                    <a:pt x="65" y="522"/>
                    <a:pt x="93" y="532"/>
                    <a:pt x="121" y="532"/>
                  </a:cubicBezTo>
                  <a:cubicBezTo>
                    <a:pt x="149" y="532"/>
                    <a:pt x="178" y="522"/>
                    <a:pt x="199" y="500"/>
                  </a:cubicBezTo>
                  <a:lnTo>
                    <a:pt x="543" y="156"/>
                  </a:lnTo>
                  <a:lnTo>
                    <a:pt x="388" y="1"/>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72"/>
            <p:cNvSpPr/>
            <p:nvPr/>
          </p:nvSpPr>
          <p:spPr>
            <a:xfrm>
              <a:off x="4672354" y="2576262"/>
              <a:ext cx="33162" cy="32491"/>
            </a:xfrm>
            <a:custGeom>
              <a:rect b="b" l="l" r="r" t="t"/>
              <a:pathLst>
                <a:path extrusionOk="0" h="532" w="543">
                  <a:moveTo>
                    <a:pt x="387" y="0"/>
                  </a:moveTo>
                  <a:lnTo>
                    <a:pt x="43" y="344"/>
                  </a:lnTo>
                  <a:cubicBezTo>
                    <a:pt x="0" y="388"/>
                    <a:pt x="0" y="457"/>
                    <a:pt x="43" y="500"/>
                  </a:cubicBezTo>
                  <a:cubicBezTo>
                    <a:pt x="65" y="521"/>
                    <a:pt x="93" y="532"/>
                    <a:pt x="121" y="532"/>
                  </a:cubicBezTo>
                  <a:cubicBezTo>
                    <a:pt x="149" y="532"/>
                    <a:pt x="177" y="521"/>
                    <a:pt x="198" y="500"/>
                  </a:cubicBezTo>
                  <a:lnTo>
                    <a:pt x="542" y="156"/>
                  </a:lnTo>
                  <a:lnTo>
                    <a:pt x="387" y="0"/>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72"/>
            <p:cNvSpPr/>
            <p:nvPr/>
          </p:nvSpPr>
          <p:spPr>
            <a:xfrm>
              <a:off x="4596438" y="2500346"/>
              <a:ext cx="33223" cy="32491"/>
            </a:xfrm>
            <a:custGeom>
              <a:rect b="b" l="l" r="r" t="t"/>
              <a:pathLst>
                <a:path extrusionOk="0" h="532" w="544">
                  <a:moveTo>
                    <a:pt x="387" y="0"/>
                  </a:moveTo>
                  <a:lnTo>
                    <a:pt x="43" y="345"/>
                  </a:lnTo>
                  <a:cubicBezTo>
                    <a:pt x="1" y="388"/>
                    <a:pt x="1" y="457"/>
                    <a:pt x="43" y="500"/>
                  </a:cubicBezTo>
                  <a:cubicBezTo>
                    <a:pt x="65" y="521"/>
                    <a:pt x="93" y="532"/>
                    <a:pt x="121" y="532"/>
                  </a:cubicBezTo>
                  <a:cubicBezTo>
                    <a:pt x="149" y="532"/>
                    <a:pt x="177" y="521"/>
                    <a:pt x="198" y="500"/>
                  </a:cubicBezTo>
                  <a:lnTo>
                    <a:pt x="543" y="156"/>
                  </a:lnTo>
                  <a:lnTo>
                    <a:pt x="387" y="0"/>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72"/>
            <p:cNvSpPr/>
            <p:nvPr/>
          </p:nvSpPr>
          <p:spPr>
            <a:xfrm>
              <a:off x="4370035" y="2389190"/>
              <a:ext cx="29376" cy="29132"/>
            </a:xfrm>
            <a:custGeom>
              <a:rect b="b" l="l" r="r" t="t"/>
              <a:pathLst>
                <a:path extrusionOk="0" h="477" w="481">
                  <a:moveTo>
                    <a:pt x="360" y="0"/>
                  </a:moveTo>
                  <a:cubicBezTo>
                    <a:pt x="332" y="0"/>
                    <a:pt x="303" y="12"/>
                    <a:pt x="281" y="34"/>
                  </a:cubicBezTo>
                  <a:lnTo>
                    <a:pt x="0" y="322"/>
                  </a:lnTo>
                  <a:lnTo>
                    <a:pt x="155" y="477"/>
                  </a:lnTo>
                  <a:lnTo>
                    <a:pt x="439" y="187"/>
                  </a:lnTo>
                  <a:cubicBezTo>
                    <a:pt x="481" y="144"/>
                    <a:pt x="480" y="75"/>
                    <a:pt x="438" y="33"/>
                  </a:cubicBezTo>
                  <a:cubicBezTo>
                    <a:pt x="416" y="11"/>
                    <a:pt x="388" y="0"/>
                    <a:pt x="360" y="0"/>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72"/>
            <p:cNvSpPr/>
            <p:nvPr/>
          </p:nvSpPr>
          <p:spPr>
            <a:xfrm>
              <a:off x="4407962" y="2427179"/>
              <a:ext cx="29376" cy="29132"/>
            </a:xfrm>
            <a:custGeom>
              <a:rect b="b" l="l" r="r" t="t"/>
              <a:pathLst>
                <a:path extrusionOk="0" h="477" w="481">
                  <a:moveTo>
                    <a:pt x="360" y="0"/>
                  </a:moveTo>
                  <a:cubicBezTo>
                    <a:pt x="332" y="0"/>
                    <a:pt x="303" y="11"/>
                    <a:pt x="282" y="33"/>
                  </a:cubicBezTo>
                  <a:lnTo>
                    <a:pt x="0" y="321"/>
                  </a:lnTo>
                  <a:lnTo>
                    <a:pt x="156" y="477"/>
                  </a:lnTo>
                  <a:lnTo>
                    <a:pt x="439" y="187"/>
                  </a:lnTo>
                  <a:cubicBezTo>
                    <a:pt x="481" y="144"/>
                    <a:pt x="480" y="75"/>
                    <a:pt x="438" y="32"/>
                  </a:cubicBezTo>
                  <a:cubicBezTo>
                    <a:pt x="416" y="11"/>
                    <a:pt x="388" y="0"/>
                    <a:pt x="360" y="0"/>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72"/>
            <p:cNvSpPr/>
            <p:nvPr/>
          </p:nvSpPr>
          <p:spPr>
            <a:xfrm>
              <a:off x="4445950" y="2465106"/>
              <a:ext cx="29376" cy="29193"/>
            </a:xfrm>
            <a:custGeom>
              <a:rect b="b" l="l" r="r" t="t"/>
              <a:pathLst>
                <a:path extrusionOk="0" h="478" w="481">
                  <a:moveTo>
                    <a:pt x="360" y="0"/>
                  </a:moveTo>
                  <a:cubicBezTo>
                    <a:pt x="331" y="0"/>
                    <a:pt x="303" y="12"/>
                    <a:pt x="281" y="34"/>
                  </a:cubicBezTo>
                  <a:lnTo>
                    <a:pt x="0" y="322"/>
                  </a:lnTo>
                  <a:lnTo>
                    <a:pt x="155" y="477"/>
                  </a:lnTo>
                  <a:lnTo>
                    <a:pt x="438" y="187"/>
                  </a:lnTo>
                  <a:cubicBezTo>
                    <a:pt x="481" y="144"/>
                    <a:pt x="480" y="75"/>
                    <a:pt x="437" y="33"/>
                  </a:cubicBezTo>
                  <a:cubicBezTo>
                    <a:pt x="416" y="11"/>
                    <a:pt x="388" y="0"/>
                    <a:pt x="360" y="0"/>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72"/>
            <p:cNvSpPr/>
            <p:nvPr/>
          </p:nvSpPr>
          <p:spPr>
            <a:xfrm>
              <a:off x="4483878" y="2503034"/>
              <a:ext cx="29376" cy="29193"/>
            </a:xfrm>
            <a:custGeom>
              <a:rect b="b" l="l" r="r" t="t"/>
              <a:pathLst>
                <a:path extrusionOk="0" h="478" w="481">
                  <a:moveTo>
                    <a:pt x="360" y="1"/>
                  </a:moveTo>
                  <a:cubicBezTo>
                    <a:pt x="332" y="1"/>
                    <a:pt x="303" y="12"/>
                    <a:pt x="282" y="34"/>
                  </a:cubicBezTo>
                  <a:lnTo>
                    <a:pt x="0" y="322"/>
                  </a:lnTo>
                  <a:lnTo>
                    <a:pt x="156" y="477"/>
                  </a:lnTo>
                  <a:lnTo>
                    <a:pt x="439" y="188"/>
                  </a:lnTo>
                  <a:cubicBezTo>
                    <a:pt x="481" y="144"/>
                    <a:pt x="480" y="76"/>
                    <a:pt x="438" y="33"/>
                  </a:cubicBezTo>
                  <a:cubicBezTo>
                    <a:pt x="416" y="12"/>
                    <a:pt x="388" y="1"/>
                    <a:pt x="360" y="1"/>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72"/>
            <p:cNvSpPr/>
            <p:nvPr/>
          </p:nvSpPr>
          <p:spPr>
            <a:xfrm>
              <a:off x="4521805" y="2541022"/>
              <a:ext cx="29437" cy="29132"/>
            </a:xfrm>
            <a:custGeom>
              <a:rect b="b" l="l" r="r" t="t"/>
              <a:pathLst>
                <a:path extrusionOk="0" h="477" w="482">
                  <a:moveTo>
                    <a:pt x="361" y="0"/>
                  </a:moveTo>
                  <a:cubicBezTo>
                    <a:pt x="332" y="0"/>
                    <a:pt x="304" y="11"/>
                    <a:pt x="282" y="33"/>
                  </a:cubicBezTo>
                  <a:lnTo>
                    <a:pt x="1" y="321"/>
                  </a:lnTo>
                  <a:lnTo>
                    <a:pt x="157" y="477"/>
                  </a:lnTo>
                  <a:lnTo>
                    <a:pt x="439" y="187"/>
                  </a:lnTo>
                  <a:cubicBezTo>
                    <a:pt x="481" y="144"/>
                    <a:pt x="481" y="75"/>
                    <a:pt x="438" y="33"/>
                  </a:cubicBezTo>
                  <a:cubicBezTo>
                    <a:pt x="417" y="11"/>
                    <a:pt x="389" y="0"/>
                    <a:pt x="361" y="0"/>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72"/>
            <p:cNvSpPr/>
            <p:nvPr/>
          </p:nvSpPr>
          <p:spPr>
            <a:xfrm>
              <a:off x="4559793" y="2578949"/>
              <a:ext cx="29376" cy="29193"/>
            </a:xfrm>
            <a:custGeom>
              <a:rect b="b" l="l" r="r" t="t"/>
              <a:pathLst>
                <a:path extrusionOk="0" h="478" w="481">
                  <a:moveTo>
                    <a:pt x="360" y="1"/>
                  </a:moveTo>
                  <a:cubicBezTo>
                    <a:pt x="331" y="1"/>
                    <a:pt x="303" y="12"/>
                    <a:pt x="281" y="34"/>
                  </a:cubicBezTo>
                  <a:lnTo>
                    <a:pt x="0" y="322"/>
                  </a:lnTo>
                  <a:lnTo>
                    <a:pt x="156" y="477"/>
                  </a:lnTo>
                  <a:lnTo>
                    <a:pt x="438" y="187"/>
                  </a:lnTo>
                  <a:cubicBezTo>
                    <a:pt x="481" y="144"/>
                    <a:pt x="480" y="75"/>
                    <a:pt x="437" y="33"/>
                  </a:cubicBezTo>
                  <a:cubicBezTo>
                    <a:pt x="416" y="11"/>
                    <a:pt x="388" y="1"/>
                    <a:pt x="360" y="1"/>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72"/>
            <p:cNvSpPr/>
            <p:nvPr/>
          </p:nvSpPr>
          <p:spPr>
            <a:xfrm>
              <a:off x="4597721" y="2616938"/>
              <a:ext cx="29437" cy="29132"/>
            </a:xfrm>
            <a:custGeom>
              <a:rect b="b" l="l" r="r" t="t"/>
              <a:pathLst>
                <a:path extrusionOk="0" h="477" w="482">
                  <a:moveTo>
                    <a:pt x="361" y="0"/>
                  </a:moveTo>
                  <a:cubicBezTo>
                    <a:pt x="332" y="0"/>
                    <a:pt x="304" y="11"/>
                    <a:pt x="282" y="33"/>
                  </a:cubicBezTo>
                  <a:lnTo>
                    <a:pt x="1" y="321"/>
                  </a:lnTo>
                  <a:lnTo>
                    <a:pt x="156" y="477"/>
                  </a:lnTo>
                  <a:lnTo>
                    <a:pt x="439" y="187"/>
                  </a:lnTo>
                  <a:cubicBezTo>
                    <a:pt x="481" y="144"/>
                    <a:pt x="481" y="75"/>
                    <a:pt x="438" y="32"/>
                  </a:cubicBezTo>
                  <a:cubicBezTo>
                    <a:pt x="417" y="11"/>
                    <a:pt x="389" y="0"/>
                    <a:pt x="361" y="0"/>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72"/>
            <p:cNvSpPr/>
            <p:nvPr/>
          </p:nvSpPr>
          <p:spPr>
            <a:xfrm>
              <a:off x="4635709" y="2654865"/>
              <a:ext cx="29376" cy="29193"/>
            </a:xfrm>
            <a:custGeom>
              <a:rect b="b" l="l" r="r" t="t"/>
              <a:pathLst>
                <a:path extrusionOk="0" h="478" w="481">
                  <a:moveTo>
                    <a:pt x="360" y="1"/>
                  </a:moveTo>
                  <a:cubicBezTo>
                    <a:pt x="332" y="1"/>
                    <a:pt x="303" y="12"/>
                    <a:pt x="282" y="34"/>
                  </a:cubicBezTo>
                  <a:lnTo>
                    <a:pt x="0" y="322"/>
                  </a:lnTo>
                  <a:lnTo>
                    <a:pt x="156" y="477"/>
                  </a:lnTo>
                  <a:lnTo>
                    <a:pt x="439" y="187"/>
                  </a:lnTo>
                  <a:cubicBezTo>
                    <a:pt x="480" y="144"/>
                    <a:pt x="480" y="75"/>
                    <a:pt x="438" y="33"/>
                  </a:cubicBezTo>
                  <a:cubicBezTo>
                    <a:pt x="416" y="11"/>
                    <a:pt x="388" y="1"/>
                    <a:pt x="360" y="1"/>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72"/>
            <p:cNvSpPr/>
            <p:nvPr/>
          </p:nvSpPr>
          <p:spPr>
            <a:xfrm>
              <a:off x="4332107" y="2426751"/>
              <a:ext cx="297606" cy="295408"/>
            </a:xfrm>
            <a:custGeom>
              <a:rect b="b" l="l" r="r" t="t"/>
              <a:pathLst>
                <a:path extrusionOk="0" h="4837" w="4873">
                  <a:moveTo>
                    <a:pt x="878" y="1967"/>
                  </a:moveTo>
                  <a:lnTo>
                    <a:pt x="2868" y="3957"/>
                  </a:lnTo>
                  <a:lnTo>
                    <a:pt x="878" y="3956"/>
                  </a:lnTo>
                  <a:lnTo>
                    <a:pt x="878" y="1967"/>
                  </a:lnTo>
                  <a:close/>
                  <a:moveTo>
                    <a:pt x="111" y="0"/>
                  </a:moveTo>
                  <a:cubicBezTo>
                    <a:pt x="86" y="0"/>
                    <a:pt x="60" y="9"/>
                    <a:pt x="39" y="27"/>
                  </a:cubicBezTo>
                  <a:cubicBezTo>
                    <a:pt x="15" y="49"/>
                    <a:pt x="1" y="80"/>
                    <a:pt x="1" y="113"/>
                  </a:cubicBezTo>
                  <a:lnTo>
                    <a:pt x="1" y="4724"/>
                  </a:lnTo>
                  <a:cubicBezTo>
                    <a:pt x="1" y="4785"/>
                    <a:pt x="51" y="4834"/>
                    <a:pt x="111" y="4834"/>
                  </a:cubicBezTo>
                  <a:lnTo>
                    <a:pt x="4728" y="4836"/>
                  </a:lnTo>
                  <a:cubicBezTo>
                    <a:pt x="4823" y="4836"/>
                    <a:pt x="4873" y="4717"/>
                    <a:pt x="4805" y="4649"/>
                  </a:cubicBezTo>
                  <a:lnTo>
                    <a:pt x="189" y="33"/>
                  </a:lnTo>
                  <a:cubicBezTo>
                    <a:pt x="168" y="11"/>
                    <a:pt x="140" y="0"/>
                    <a:pt x="1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72"/>
            <p:cNvSpPr/>
            <p:nvPr/>
          </p:nvSpPr>
          <p:spPr>
            <a:xfrm>
              <a:off x="4332168" y="2701954"/>
              <a:ext cx="297545" cy="20093"/>
            </a:xfrm>
            <a:custGeom>
              <a:rect b="b" l="l" r="r" t="t"/>
              <a:pathLst>
                <a:path extrusionOk="0" h="329" w="4872">
                  <a:moveTo>
                    <a:pt x="0" y="0"/>
                  </a:moveTo>
                  <a:lnTo>
                    <a:pt x="0" y="217"/>
                  </a:lnTo>
                  <a:cubicBezTo>
                    <a:pt x="1" y="277"/>
                    <a:pt x="50" y="326"/>
                    <a:pt x="109" y="326"/>
                  </a:cubicBezTo>
                  <a:cubicBezTo>
                    <a:pt x="110" y="326"/>
                    <a:pt x="110" y="326"/>
                    <a:pt x="110" y="326"/>
                  </a:cubicBezTo>
                  <a:lnTo>
                    <a:pt x="4727" y="328"/>
                  </a:lnTo>
                  <a:cubicBezTo>
                    <a:pt x="4822" y="328"/>
                    <a:pt x="4872" y="210"/>
                    <a:pt x="4804" y="143"/>
                  </a:cubicBezTo>
                  <a:lnTo>
                    <a:pt x="4765" y="104"/>
                  </a:lnTo>
                  <a:cubicBezTo>
                    <a:pt x="4752" y="109"/>
                    <a:pt x="4740" y="111"/>
                    <a:pt x="4727" y="111"/>
                  </a:cubicBezTo>
                  <a:lnTo>
                    <a:pt x="110" y="109"/>
                  </a:lnTo>
                  <a:cubicBezTo>
                    <a:pt x="110" y="109"/>
                    <a:pt x="110" y="109"/>
                    <a:pt x="109" y="109"/>
                  </a:cubicBezTo>
                  <a:cubicBezTo>
                    <a:pt x="50" y="109"/>
                    <a:pt x="1" y="61"/>
                    <a:pt x="0" y="0"/>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72"/>
            <p:cNvSpPr/>
            <p:nvPr/>
          </p:nvSpPr>
          <p:spPr>
            <a:xfrm>
              <a:off x="4372355" y="2695113"/>
              <a:ext cx="13436" cy="26933"/>
            </a:xfrm>
            <a:custGeom>
              <a:rect b="b" l="l" r="r" t="t"/>
              <a:pathLst>
                <a:path extrusionOk="0" h="441" w="220">
                  <a:moveTo>
                    <a:pt x="110" y="1"/>
                  </a:moveTo>
                  <a:cubicBezTo>
                    <a:pt x="104" y="1"/>
                    <a:pt x="99" y="1"/>
                    <a:pt x="93" y="2"/>
                  </a:cubicBezTo>
                  <a:cubicBezTo>
                    <a:pt x="40" y="9"/>
                    <a:pt x="0" y="59"/>
                    <a:pt x="0" y="114"/>
                  </a:cubicBezTo>
                  <a:lnTo>
                    <a:pt x="0" y="440"/>
                  </a:lnTo>
                  <a:lnTo>
                    <a:pt x="219" y="440"/>
                  </a:lnTo>
                  <a:lnTo>
                    <a:pt x="219" y="110"/>
                  </a:lnTo>
                  <a:cubicBezTo>
                    <a:pt x="220" y="49"/>
                    <a:pt x="169" y="1"/>
                    <a:pt x="110" y="1"/>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72"/>
            <p:cNvSpPr/>
            <p:nvPr/>
          </p:nvSpPr>
          <p:spPr>
            <a:xfrm>
              <a:off x="4419200" y="2695113"/>
              <a:ext cx="13436" cy="26933"/>
            </a:xfrm>
            <a:custGeom>
              <a:rect b="b" l="l" r="r" t="t"/>
              <a:pathLst>
                <a:path extrusionOk="0" h="441" w="220">
                  <a:moveTo>
                    <a:pt x="110" y="0"/>
                  </a:moveTo>
                  <a:cubicBezTo>
                    <a:pt x="105" y="0"/>
                    <a:pt x="99" y="1"/>
                    <a:pt x="94" y="1"/>
                  </a:cubicBezTo>
                  <a:cubicBezTo>
                    <a:pt x="40" y="9"/>
                    <a:pt x="1" y="58"/>
                    <a:pt x="1" y="113"/>
                  </a:cubicBezTo>
                  <a:lnTo>
                    <a:pt x="1" y="440"/>
                  </a:lnTo>
                  <a:lnTo>
                    <a:pt x="220" y="440"/>
                  </a:lnTo>
                  <a:lnTo>
                    <a:pt x="220" y="110"/>
                  </a:lnTo>
                  <a:cubicBezTo>
                    <a:pt x="220" y="48"/>
                    <a:pt x="170" y="0"/>
                    <a:pt x="110" y="0"/>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72"/>
            <p:cNvSpPr/>
            <p:nvPr/>
          </p:nvSpPr>
          <p:spPr>
            <a:xfrm>
              <a:off x="4466044" y="2695052"/>
              <a:ext cx="13436" cy="26994"/>
            </a:xfrm>
            <a:custGeom>
              <a:rect b="b" l="l" r="r" t="t"/>
              <a:pathLst>
                <a:path extrusionOk="0" h="442" w="220">
                  <a:moveTo>
                    <a:pt x="111" y="1"/>
                  </a:moveTo>
                  <a:cubicBezTo>
                    <a:pt x="105" y="1"/>
                    <a:pt x="100" y="1"/>
                    <a:pt x="94" y="2"/>
                  </a:cubicBezTo>
                  <a:cubicBezTo>
                    <a:pt x="40" y="9"/>
                    <a:pt x="1" y="59"/>
                    <a:pt x="1" y="114"/>
                  </a:cubicBezTo>
                  <a:lnTo>
                    <a:pt x="1" y="441"/>
                  </a:lnTo>
                  <a:lnTo>
                    <a:pt x="220" y="441"/>
                  </a:lnTo>
                  <a:lnTo>
                    <a:pt x="220" y="111"/>
                  </a:lnTo>
                  <a:cubicBezTo>
                    <a:pt x="220" y="49"/>
                    <a:pt x="170" y="1"/>
                    <a:pt x="111" y="1"/>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72"/>
            <p:cNvSpPr/>
            <p:nvPr/>
          </p:nvSpPr>
          <p:spPr>
            <a:xfrm>
              <a:off x="4512949" y="2695052"/>
              <a:ext cx="13436" cy="26994"/>
            </a:xfrm>
            <a:custGeom>
              <a:rect b="b" l="l" r="r" t="t"/>
              <a:pathLst>
                <a:path extrusionOk="0" h="442" w="220">
                  <a:moveTo>
                    <a:pt x="110" y="0"/>
                  </a:moveTo>
                  <a:cubicBezTo>
                    <a:pt x="104" y="0"/>
                    <a:pt x="99" y="1"/>
                    <a:pt x="93" y="1"/>
                  </a:cubicBezTo>
                  <a:cubicBezTo>
                    <a:pt x="39" y="9"/>
                    <a:pt x="0" y="59"/>
                    <a:pt x="0" y="113"/>
                  </a:cubicBezTo>
                  <a:lnTo>
                    <a:pt x="0" y="441"/>
                  </a:lnTo>
                  <a:lnTo>
                    <a:pt x="219" y="441"/>
                  </a:lnTo>
                  <a:lnTo>
                    <a:pt x="219" y="110"/>
                  </a:lnTo>
                  <a:cubicBezTo>
                    <a:pt x="219" y="49"/>
                    <a:pt x="169" y="0"/>
                    <a:pt x="110" y="0"/>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72"/>
            <p:cNvSpPr/>
            <p:nvPr/>
          </p:nvSpPr>
          <p:spPr>
            <a:xfrm>
              <a:off x="4560648" y="2695052"/>
              <a:ext cx="13436" cy="26994"/>
            </a:xfrm>
            <a:custGeom>
              <a:rect b="b" l="l" r="r" t="t"/>
              <a:pathLst>
                <a:path extrusionOk="0" h="442" w="220">
                  <a:moveTo>
                    <a:pt x="110" y="0"/>
                  </a:moveTo>
                  <a:cubicBezTo>
                    <a:pt x="104" y="0"/>
                    <a:pt x="99" y="1"/>
                    <a:pt x="93" y="1"/>
                  </a:cubicBezTo>
                  <a:cubicBezTo>
                    <a:pt x="39" y="9"/>
                    <a:pt x="0" y="58"/>
                    <a:pt x="0" y="113"/>
                  </a:cubicBezTo>
                  <a:lnTo>
                    <a:pt x="0" y="441"/>
                  </a:lnTo>
                  <a:lnTo>
                    <a:pt x="219" y="441"/>
                  </a:lnTo>
                  <a:lnTo>
                    <a:pt x="219" y="110"/>
                  </a:lnTo>
                  <a:cubicBezTo>
                    <a:pt x="219" y="48"/>
                    <a:pt x="169" y="0"/>
                    <a:pt x="110" y="0"/>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72"/>
            <p:cNvSpPr/>
            <p:nvPr/>
          </p:nvSpPr>
          <p:spPr>
            <a:xfrm>
              <a:off x="4505987" y="2293486"/>
              <a:ext cx="268963" cy="253939"/>
            </a:xfrm>
            <a:custGeom>
              <a:rect b="b" l="l" r="r" t="t"/>
              <a:pathLst>
                <a:path extrusionOk="0" h="4158" w="4404">
                  <a:moveTo>
                    <a:pt x="1756" y="878"/>
                  </a:moveTo>
                  <a:cubicBezTo>
                    <a:pt x="2162" y="878"/>
                    <a:pt x="2552" y="1040"/>
                    <a:pt x="2839" y="1329"/>
                  </a:cubicBezTo>
                  <a:lnTo>
                    <a:pt x="2840" y="1329"/>
                  </a:lnTo>
                  <a:cubicBezTo>
                    <a:pt x="3228" y="1718"/>
                    <a:pt x="3379" y="2284"/>
                    <a:pt x="3237" y="2815"/>
                  </a:cubicBezTo>
                  <a:lnTo>
                    <a:pt x="1354" y="930"/>
                  </a:lnTo>
                  <a:cubicBezTo>
                    <a:pt x="1483" y="896"/>
                    <a:pt x="1618" y="878"/>
                    <a:pt x="1752" y="878"/>
                  </a:cubicBezTo>
                  <a:cubicBezTo>
                    <a:pt x="1753" y="878"/>
                    <a:pt x="1754" y="878"/>
                    <a:pt x="1756" y="878"/>
                  </a:cubicBezTo>
                  <a:close/>
                  <a:moveTo>
                    <a:pt x="1752" y="1"/>
                  </a:moveTo>
                  <a:cubicBezTo>
                    <a:pt x="1133" y="1"/>
                    <a:pt x="514" y="237"/>
                    <a:pt x="43" y="708"/>
                  </a:cubicBezTo>
                  <a:cubicBezTo>
                    <a:pt x="0" y="750"/>
                    <a:pt x="0" y="820"/>
                    <a:pt x="43" y="863"/>
                  </a:cubicBezTo>
                  <a:lnTo>
                    <a:pt x="3306" y="4125"/>
                  </a:lnTo>
                  <a:cubicBezTo>
                    <a:pt x="3327" y="4147"/>
                    <a:pt x="3355" y="4157"/>
                    <a:pt x="3383" y="4157"/>
                  </a:cubicBezTo>
                  <a:cubicBezTo>
                    <a:pt x="3411" y="4157"/>
                    <a:pt x="3439" y="4147"/>
                    <a:pt x="3461" y="4125"/>
                  </a:cubicBezTo>
                  <a:cubicBezTo>
                    <a:pt x="4403" y="3183"/>
                    <a:pt x="4403" y="1650"/>
                    <a:pt x="3461" y="708"/>
                  </a:cubicBezTo>
                  <a:cubicBezTo>
                    <a:pt x="2990" y="237"/>
                    <a:pt x="2371" y="1"/>
                    <a:pt x="175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72"/>
            <p:cNvSpPr/>
            <p:nvPr/>
          </p:nvSpPr>
          <p:spPr>
            <a:xfrm>
              <a:off x="4505987" y="2332208"/>
              <a:ext cx="215891" cy="215219"/>
            </a:xfrm>
            <a:custGeom>
              <a:rect b="b" l="l" r="r" t="t"/>
              <a:pathLst>
                <a:path extrusionOk="0" h="3524" w="3535">
                  <a:moveTo>
                    <a:pt x="120" y="1"/>
                  </a:moveTo>
                  <a:cubicBezTo>
                    <a:pt x="94" y="24"/>
                    <a:pt x="68" y="48"/>
                    <a:pt x="43" y="74"/>
                  </a:cubicBezTo>
                  <a:cubicBezTo>
                    <a:pt x="0" y="116"/>
                    <a:pt x="0" y="186"/>
                    <a:pt x="43" y="229"/>
                  </a:cubicBezTo>
                  <a:lnTo>
                    <a:pt x="3306" y="3491"/>
                  </a:lnTo>
                  <a:cubicBezTo>
                    <a:pt x="3327" y="3513"/>
                    <a:pt x="3355" y="3523"/>
                    <a:pt x="3383" y="3523"/>
                  </a:cubicBezTo>
                  <a:cubicBezTo>
                    <a:pt x="3411" y="3523"/>
                    <a:pt x="3439" y="3513"/>
                    <a:pt x="3461" y="3491"/>
                  </a:cubicBezTo>
                  <a:cubicBezTo>
                    <a:pt x="3486" y="3466"/>
                    <a:pt x="3510" y="3441"/>
                    <a:pt x="3534" y="3415"/>
                  </a:cubicBezTo>
                  <a:lnTo>
                    <a:pt x="120" y="1"/>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72"/>
            <p:cNvSpPr/>
            <p:nvPr/>
          </p:nvSpPr>
          <p:spPr>
            <a:xfrm>
              <a:off x="4590025" y="2406474"/>
              <a:ext cx="31330" cy="30719"/>
            </a:xfrm>
            <a:custGeom>
              <a:rect b="b" l="l" r="r" t="t"/>
              <a:pathLst>
                <a:path extrusionOk="0" h="503" w="513">
                  <a:moveTo>
                    <a:pt x="392" y="1"/>
                  </a:moveTo>
                  <a:cubicBezTo>
                    <a:pt x="364" y="1"/>
                    <a:pt x="336" y="11"/>
                    <a:pt x="315" y="33"/>
                  </a:cubicBezTo>
                  <a:lnTo>
                    <a:pt x="1" y="347"/>
                  </a:lnTo>
                  <a:lnTo>
                    <a:pt x="156" y="502"/>
                  </a:lnTo>
                  <a:lnTo>
                    <a:pt x="470" y="188"/>
                  </a:lnTo>
                  <a:cubicBezTo>
                    <a:pt x="513" y="145"/>
                    <a:pt x="513" y="76"/>
                    <a:pt x="470" y="33"/>
                  </a:cubicBezTo>
                  <a:cubicBezTo>
                    <a:pt x="449" y="11"/>
                    <a:pt x="420" y="1"/>
                    <a:pt x="392" y="1"/>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72"/>
            <p:cNvSpPr/>
            <p:nvPr/>
          </p:nvSpPr>
          <p:spPr>
            <a:xfrm>
              <a:off x="4616898" y="2433286"/>
              <a:ext cx="31330" cy="30719"/>
            </a:xfrm>
            <a:custGeom>
              <a:rect b="b" l="l" r="r" t="t"/>
              <a:pathLst>
                <a:path extrusionOk="0" h="503" w="513">
                  <a:moveTo>
                    <a:pt x="392" y="1"/>
                  </a:moveTo>
                  <a:cubicBezTo>
                    <a:pt x="364" y="1"/>
                    <a:pt x="336" y="12"/>
                    <a:pt x="314" y="33"/>
                  </a:cubicBezTo>
                  <a:lnTo>
                    <a:pt x="0" y="347"/>
                  </a:lnTo>
                  <a:lnTo>
                    <a:pt x="156" y="503"/>
                  </a:lnTo>
                  <a:lnTo>
                    <a:pt x="470" y="189"/>
                  </a:lnTo>
                  <a:cubicBezTo>
                    <a:pt x="512" y="146"/>
                    <a:pt x="512" y="76"/>
                    <a:pt x="470" y="33"/>
                  </a:cubicBezTo>
                  <a:cubicBezTo>
                    <a:pt x="448" y="12"/>
                    <a:pt x="420" y="1"/>
                    <a:pt x="392" y="1"/>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72"/>
            <p:cNvSpPr/>
            <p:nvPr/>
          </p:nvSpPr>
          <p:spPr>
            <a:xfrm>
              <a:off x="4643710" y="2460159"/>
              <a:ext cx="31330" cy="30658"/>
            </a:xfrm>
            <a:custGeom>
              <a:rect b="b" l="l" r="r" t="t"/>
              <a:pathLst>
                <a:path extrusionOk="0" h="502" w="513">
                  <a:moveTo>
                    <a:pt x="392" y="1"/>
                  </a:moveTo>
                  <a:cubicBezTo>
                    <a:pt x="364" y="1"/>
                    <a:pt x="336" y="11"/>
                    <a:pt x="315" y="33"/>
                  </a:cubicBezTo>
                  <a:lnTo>
                    <a:pt x="1" y="347"/>
                  </a:lnTo>
                  <a:lnTo>
                    <a:pt x="156" y="502"/>
                  </a:lnTo>
                  <a:lnTo>
                    <a:pt x="470" y="188"/>
                  </a:lnTo>
                  <a:cubicBezTo>
                    <a:pt x="513" y="145"/>
                    <a:pt x="513" y="76"/>
                    <a:pt x="470" y="33"/>
                  </a:cubicBezTo>
                  <a:cubicBezTo>
                    <a:pt x="448" y="11"/>
                    <a:pt x="420" y="1"/>
                    <a:pt x="392" y="1"/>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72"/>
            <p:cNvSpPr/>
            <p:nvPr/>
          </p:nvSpPr>
          <p:spPr>
            <a:xfrm>
              <a:off x="4670522" y="2486971"/>
              <a:ext cx="31391" cy="30719"/>
            </a:xfrm>
            <a:custGeom>
              <a:rect b="b" l="l" r="r" t="t"/>
              <a:pathLst>
                <a:path extrusionOk="0" h="503" w="514">
                  <a:moveTo>
                    <a:pt x="393" y="1"/>
                  </a:moveTo>
                  <a:cubicBezTo>
                    <a:pt x="364" y="1"/>
                    <a:pt x="336" y="12"/>
                    <a:pt x="315" y="33"/>
                  </a:cubicBezTo>
                  <a:lnTo>
                    <a:pt x="1" y="347"/>
                  </a:lnTo>
                  <a:lnTo>
                    <a:pt x="157" y="502"/>
                  </a:lnTo>
                  <a:lnTo>
                    <a:pt x="470" y="189"/>
                  </a:lnTo>
                  <a:cubicBezTo>
                    <a:pt x="513" y="145"/>
                    <a:pt x="513" y="76"/>
                    <a:pt x="470" y="33"/>
                  </a:cubicBezTo>
                  <a:cubicBezTo>
                    <a:pt x="449" y="12"/>
                    <a:pt x="421" y="1"/>
                    <a:pt x="393" y="1"/>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72"/>
            <p:cNvSpPr/>
            <p:nvPr/>
          </p:nvSpPr>
          <p:spPr>
            <a:xfrm>
              <a:off x="4563213" y="2379663"/>
              <a:ext cx="31330" cy="30658"/>
            </a:xfrm>
            <a:custGeom>
              <a:rect b="b" l="l" r="r" t="t"/>
              <a:pathLst>
                <a:path extrusionOk="0" h="502" w="513">
                  <a:moveTo>
                    <a:pt x="392" y="0"/>
                  </a:moveTo>
                  <a:cubicBezTo>
                    <a:pt x="364" y="0"/>
                    <a:pt x="336" y="11"/>
                    <a:pt x="314" y="32"/>
                  </a:cubicBezTo>
                  <a:lnTo>
                    <a:pt x="0" y="346"/>
                  </a:lnTo>
                  <a:lnTo>
                    <a:pt x="155" y="502"/>
                  </a:lnTo>
                  <a:lnTo>
                    <a:pt x="470" y="188"/>
                  </a:lnTo>
                  <a:cubicBezTo>
                    <a:pt x="512" y="145"/>
                    <a:pt x="512" y="75"/>
                    <a:pt x="470" y="32"/>
                  </a:cubicBezTo>
                  <a:cubicBezTo>
                    <a:pt x="448" y="11"/>
                    <a:pt x="420" y="0"/>
                    <a:pt x="392" y="0"/>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72"/>
            <p:cNvSpPr/>
            <p:nvPr/>
          </p:nvSpPr>
          <p:spPr>
            <a:xfrm>
              <a:off x="4536402" y="2352851"/>
              <a:ext cx="31269" cy="30658"/>
            </a:xfrm>
            <a:custGeom>
              <a:rect b="b" l="l" r="r" t="t"/>
              <a:pathLst>
                <a:path extrusionOk="0" h="502" w="512">
                  <a:moveTo>
                    <a:pt x="391" y="0"/>
                  </a:moveTo>
                  <a:cubicBezTo>
                    <a:pt x="363" y="0"/>
                    <a:pt x="335" y="11"/>
                    <a:pt x="314" y="32"/>
                  </a:cubicBezTo>
                  <a:lnTo>
                    <a:pt x="0" y="346"/>
                  </a:lnTo>
                  <a:lnTo>
                    <a:pt x="155" y="501"/>
                  </a:lnTo>
                  <a:lnTo>
                    <a:pt x="469" y="187"/>
                  </a:lnTo>
                  <a:cubicBezTo>
                    <a:pt x="512" y="145"/>
                    <a:pt x="512" y="75"/>
                    <a:pt x="469" y="32"/>
                  </a:cubicBezTo>
                  <a:cubicBezTo>
                    <a:pt x="448" y="11"/>
                    <a:pt x="420" y="0"/>
                    <a:pt x="391" y="0"/>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72"/>
            <p:cNvSpPr/>
            <p:nvPr/>
          </p:nvSpPr>
          <p:spPr>
            <a:xfrm>
              <a:off x="4690493" y="2328910"/>
              <a:ext cx="28215" cy="27299"/>
            </a:xfrm>
            <a:custGeom>
              <a:rect b="b" l="l" r="r" t="t"/>
              <a:pathLst>
                <a:path extrusionOk="0" h="447" w="462">
                  <a:moveTo>
                    <a:pt x="302" y="0"/>
                  </a:moveTo>
                  <a:lnTo>
                    <a:pt x="43" y="259"/>
                  </a:lnTo>
                  <a:cubicBezTo>
                    <a:pt x="0" y="302"/>
                    <a:pt x="0" y="372"/>
                    <a:pt x="43" y="414"/>
                  </a:cubicBezTo>
                  <a:cubicBezTo>
                    <a:pt x="64" y="436"/>
                    <a:pt x="92" y="447"/>
                    <a:pt x="120" y="447"/>
                  </a:cubicBezTo>
                  <a:cubicBezTo>
                    <a:pt x="149" y="447"/>
                    <a:pt x="177" y="436"/>
                    <a:pt x="198" y="414"/>
                  </a:cubicBezTo>
                  <a:lnTo>
                    <a:pt x="462" y="151"/>
                  </a:lnTo>
                  <a:cubicBezTo>
                    <a:pt x="454" y="143"/>
                    <a:pt x="447" y="135"/>
                    <a:pt x="440" y="128"/>
                  </a:cubicBezTo>
                  <a:cubicBezTo>
                    <a:pt x="395" y="83"/>
                    <a:pt x="349" y="41"/>
                    <a:pt x="302" y="0"/>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72"/>
            <p:cNvSpPr/>
            <p:nvPr/>
          </p:nvSpPr>
          <p:spPr>
            <a:xfrm>
              <a:off x="4632961" y="2295807"/>
              <a:ext cx="19116" cy="27299"/>
            </a:xfrm>
            <a:custGeom>
              <a:rect b="b" l="l" r="r" t="t"/>
              <a:pathLst>
                <a:path extrusionOk="0" h="447" w="313">
                  <a:moveTo>
                    <a:pt x="98" y="0"/>
                  </a:moveTo>
                  <a:lnTo>
                    <a:pt x="16" y="308"/>
                  </a:lnTo>
                  <a:cubicBezTo>
                    <a:pt x="0" y="366"/>
                    <a:pt x="35" y="426"/>
                    <a:pt x="93" y="442"/>
                  </a:cubicBezTo>
                  <a:cubicBezTo>
                    <a:pt x="103" y="445"/>
                    <a:pt x="112" y="446"/>
                    <a:pt x="121" y="446"/>
                  </a:cubicBezTo>
                  <a:cubicBezTo>
                    <a:pt x="170" y="446"/>
                    <a:pt x="215" y="414"/>
                    <a:pt x="228" y="365"/>
                  </a:cubicBezTo>
                  <a:lnTo>
                    <a:pt x="313" y="49"/>
                  </a:lnTo>
                  <a:cubicBezTo>
                    <a:pt x="242" y="29"/>
                    <a:pt x="171" y="13"/>
                    <a:pt x="98" y="0"/>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72"/>
            <p:cNvSpPr/>
            <p:nvPr/>
          </p:nvSpPr>
          <p:spPr>
            <a:xfrm>
              <a:off x="4563336" y="2298128"/>
              <a:ext cx="18261" cy="24979"/>
            </a:xfrm>
            <a:custGeom>
              <a:rect b="b" l="l" r="r" t="t"/>
              <a:pathLst>
                <a:path extrusionOk="0" h="409" w="299">
                  <a:moveTo>
                    <a:pt x="211" y="1"/>
                  </a:moveTo>
                  <a:cubicBezTo>
                    <a:pt x="139" y="19"/>
                    <a:pt x="70" y="40"/>
                    <a:pt x="0" y="64"/>
                  </a:cubicBezTo>
                  <a:lnTo>
                    <a:pt x="71" y="327"/>
                  </a:lnTo>
                  <a:cubicBezTo>
                    <a:pt x="83" y="376"/>
                    <a:pt x="128" y="408"/>
                    <a:pt x="177" y="408"/>
                  </a:cubicBezTo>
                  <a:cubicBezTo>
                    <a:pt x="186" y="408"/>
                    <a:pt x="196" y="407"/>
                    <a:pt x="205" y="404"/>
                  </a:cubicBezTo>
                  <a:cubicBezTo>
                    <a:pt x="264" y="389"/>
                    <a:pt x="298" y="328"/>
                    <a:pt x="282" y="270"/>
                  </a:cubicBezTo>
                  <a:lnTo>
                    <a:pt x="211" y="1"/>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72"/>
            <p:cNvSpPr/>
            <p:nvPr/>
          </p:nvSpPr>
          <p:spPr>
            <a:xfrm>
              <a:off x="4723534" y="2466450"/>
              <a:ext cx="33468" cy="19726"/>
            </a:xfrm>
            <a:custGeom>
              <a:rect b="b" l="l" r="r" t="t"/>
              <a:pathLst>
                <a:path extrusionOk="0" h="323" w="548">
                  <a:moveTo>
                    <a:pt x="122" y="1"/>
                  </a:moveTo>
                  <a:cubicBezTo>
                    <a:pt x="74" y="1"/>
                    <a:pt x="30" y="33"/>
                    <a:pt x="16" y="82"/>
                  </a:cubicBezTo>
                  <a:cubicBezTo>
                    <a:pt x="0" y="141"/>
                    <a:pt x="35" y="201"/>
                    <a:pt x="94" y="217"/>
                  </a:cubicBezTo>
                  <a:lnTo>
                    <a:pt x="491" y="323"/>
                  </a:lnTo>
                  <a:cubicBezTo>
                    <a:pt x="513" y="253"/>
                    <a:pt x="532" y="182"/>
                    <a:pt x="548" y="111"/>
                  </a:cubicBezTo>
                  <a:lnTo>
                    <a:pt x="151" y="5"/>
                  </a:lnTo>
                  <a:cubicBezTo>
                    <a:pt x="141" y="2"/>
                    <a:pt x="132" y="1"/>
                    <a:pt x="122" y="1"/>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72"/>
            <p:cNvSpPr/>
            <p:nvPr/>
          </p:nvSpPr>
          <p:spPr>
            <a:xfrm>
              <a:off x="4723534" y="2394076"/>
              <a:ext cx="33040" cy="19604"/>
            </a:xfrm>
            <a:custGeom>
              <a:rect b="b" l="l" r="r" t="t"/>
              <a:pathLst>
                <a:path extrusionOk="0" h="321" w="541">
                  <a:moveTo>
                    <a:pt x="481" y="0"/>
                  </a:moveTo>
                  <a:lnTo>
                    <a:pt x="94" y="104"/>
                  </a:lnTo>
                  <a:cubicBezTo>
                    <a:pt x="35" y="120"/>
                    <a:pt x="1" y="180"/>
                    <a:pt x="16" y="238"/>
                  </a:cubicBezTo>
                  <a:cubicBezTo>
                    <a:pt x="29" y="288"/>
                    <a:pt x="73" y="320"/>
                    <a:pt x="122" y="320"/>
                  </a:cubicBezTo>
                  <a:cubicBezTo>
                    <a:pt x="132" y="320"/>
                    <a:pt x="141" y="319"/>
                    <a:pt x="151" y="316"/>
                  </a:cubicBezTo>
                  <a:lnTo>
                    <a:pt x="541" y="212"/>
                  </a:lnTo>
                  <a:cubicBezTo>
                    <a:pt x="524" y="140"/>
                    <a:pt x="504" y="70"/>
                    <a:pt x="481" y="0"/>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7" name="Shape 1807"/>
        <p:cNvGrpSpPr/>
        <p:nvPr/>
      </p:nvGrpSpPr>
      <p:grpSpPr>
        <a:xfrm>
          <a:off x="0" y="0"/>
          <a:ext cx="0" cy="0"/>
          <a:chOff x="0" y="0"/>
          <a:chExt cx="0" cy="0"/>
        </a:xfrm>
      </p:grpSpPr>
      <p:grpSp>
        <p:nvGrpSpPr>
          <p:cNvPr id="1808" name="Google Shape;1808;p73"/>
          <p:cNvGrpSpPr/>
          <p:nvPr/>
        </p:nvGrpSpPr>
        <p:grpSpPr>
          <a:xfrm rot="5396218">
            <a:off x="1603687" y="827057"/>
            <a:ext cx="3270999" cy="3373082"/>
            <a:chOff x="1562831" y="1570184"/>
            <a:chExt cx="5997427" cy="3725516"/>
          </a:xfrm>
        </p:grpSpPr>
        <p:sp>
          <p:nvSpPr>
            <p:cNvPr id="1809" name="Google Shape;1809;p73"/>
            <p:cNvSpPr/>
            <p:nvPr/>
          </p:nvSpPr>
          <p:spPr>
            <a:xfrm>
              <a:off x="1562831" y="1570184"/>
              <a:ext cx="5997427" cy="3721688"/>
            </a:xfrm>
            <a:custGeom>
              <a:rect b="b" l="l" r="r" t="t"/>
              <a:pathLst>
                <a:path extrusionOk="0" h="97420" w="168704">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73"/>
            <p:cNvSpPr/>
            <p:nvPr/>
          </p:nvSpPr>
          <p:spPr>
            <a:xfrm>
              <a:off x="1832850" y="5295600"/>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73"/>
            <p:cNvSpPr/>
            <p:nvPr/>
          </p:nvSpPr>
          <p:spPr>
            <a:xfrm>
              <a:off x="1832850" y="515777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73"/>
            <p:cNvSpPr/>
            <p:nvPr/>
          </p:nvSpPr>
          <p:spPr>
            <a:xfrm>
              <a:off x="1832850" y="501997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73"/>
            <p:cNvSpPr/>
            <p:nvPr/>
          </p:nvSpPr>
          <p:spPr>
            <a:xfrm>
              <a:off x="1832850" y="48822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73"/>
            <p:cNvSpPr/>
            <p:nvPr/>
          </p:nvSpPr>
          <p:spPr>
            <a:xfrm>
              <a:off x="1832850" y="4744400"/>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73"/>
            <p:cNvSpPr/>
            <p:nvPr/>
          </p:nvSpPr>
          <p:spPr>
            <a:xfrm>
              <a:off x="1832850" y="4606625"/>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73"/>
            <p:cNvSpPr/>
            <p:nvPr/>
          </p:nvSpPr>
          <p:spPr>
            <a:xfrm>
              <a:off x="1832850" y="44688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73"/>
            <p:cNvSpPr/>
            <p:nvPr/>
          </p:nvSpPr>
          <p:spPr>
            <a:xfrm>
              <a:off x="1832850" y="4331000"/>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73"/>
            <p:cNvSpPr/>
            <p:nvPr/>
          </p:nvSpPr>
          <p:spPr>
            <a:xfrm>
              <a:off x="1832850" y="4193225"/>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73"/>
            <p:cNvSpPr/>
            <p:nvPr/>
          </p:nvSpPr>
          <p:spPr>
            <a:xfrm>
              <a:off x="1832850" y="40554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73"/>
            <p:cNvSpPr/>
            <p:nvPr/>
          </p:nvSpPr>
          <p:spPr>
            <a:xfrm>
              <a:off x="1832850" y="391762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73"/>
            <p:cNvSpPr/>
            <p:nvPr/>
          </p:nvSpPr>
          <p:spPr>
            <a:xfrm>
              <a:off x="1832850" y="3779825"/>
              <a:ext cx="4085625" cy="125"/>
            </a:xfrm>
            <a:custGeom>
              <a:rect b="b" l="l" r="r" t="t"/>
              <a:pathLst>
                <a:path extrusionOk="0" h="5"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73"/>
            <p:cNvSpPr/>
            <p:nvPr/>
          </p:nvSpPr>
          <p:spPr>
            <a:xfrm>
              <a:off x="1832850" y="36420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73"/>
            <p:cNvSpPr/>
            <p:nvPr/>
          </p:nvSpPr>
          <p:spPr>
            <a:xfrm>
              <a:off x="1832850" y="3504250"/>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73"/>
            <p:cNvSpPr/>
            <p:nvPr/>
          </p:nvSpPr>
          <p:spPr>
            <a:xfrm>
              <a:off x="1832850" y="336642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25" name="Google Shape;1825;p73"/>
          <p:cNvSpPr txBox="1"/>
          <p:nvPr>
            <p:ph type="title"/>
          </p:nvPr>
        </p:nvSpPr>
        <p:spPr>
          <a:xfrm>
            <a:off x="1703400" y="228600"/>
            <a:ext cx="7704000" cy="59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Analysis</a:t>
            </a:r>
            <a:endParaRPr/>
          </a:p>
        </p:txBody>
      </p:sp>
      <p:sp>
        <p:nvSpPr>
          <p:cNvPr id="1826" name="Google Shape;1826;p73"/>
          <p:cNvSpPr txBox="1"/>
          <p:nvPr>
            <p:ph idx="1" type="body"/>
          </p:nvPr>
        </p:nvSpPr>
        <p:spPr>
          <a:xfrm>
            <a:off x="1687000" y="977800"/>
            <a:ext cx="3074100" cy="3229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rPr>
              <a:t>Stress levels tend to increase with grade level, with the highest stress reported among high school students (grades 9-12). Female students report a higher negative impact of stress on their grades compared to male students. Students from lower socioeconomic backgrounds report a higher negative impact of stress on their grades compared to their higher socioeconomic counterparts.</a:t>
            </a:r>
            <a:endParaRPr>
              <a:solidFill>
                <a:srgbClr val="000000"/>
              </a:solidFill>
            </a:endParaRPr>
          </a:p>
          <a:p>
            <a:pPr indent="0" lvl="0" marL="0" rtl="0" algn="l">
              <a:spcBef>
                <a:spcPts val="0"/>
              </a:spcBef>
              <a:spcAft>
                <a:spcPts val="0"/>
              </a:spcAft>
              <a:buNone/>
            </a:pPr>
            <a:r>
              <a:t/>
            </a:r>
            <a:endParaRPr sz="1500"/>
          </a:p>
        </p:txBody>
      </p:sp>
      <p:sp>
        <p:nvSpPr>
          <p:cNvPr id="1827" name="Google Shape;1827;p73">
            <a:hlinkClick action="ppaction://hlinksldjump" r:id="rId3"/>
          </p:cNvPr>
          <p:cNvSpPr/>
          <p:nvPr/>
        </p:nvSpPr>
        <p:spPr>
          <a:xfrm>
            <a:off x="4229094" y="4726852"/>
            <a:ext cx="685819" cy="280867"/>
          </a:xfrm>
          <a:custGeom>
            <a:rect b="b" l="l" r="r" t="t"/>
            <a:pathLst>
              <a:path extrusionOk="0" h="67516" w="58592">
                <a:moveTo>
                  <a:pt x="1" y="1"/>
                </a:moveTo>
                <a:lnTo>
                  <a:pt x="1" y="67516"/>
                </a:lnTo>
                <a:lnTo>
                  <a:pt x="58592" y="67516"/>
                </a:lnTo>
                <a:lnTo>
                  <a:pt x="58592" y="1"/>
                </a:lnTo>
                <a:close/>
              </a:path>
            </a:pathLst>
          </a:custGeom>
          <a:solidFill>
            <a:schemeClr val="accent4"/>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anchers"/>
                <a:ea typeface="Ranchers"/>
                <a:cs typeface="Ranchers"/>
                <a:sym typeface="Ranchers"/>
              </a:rPr>
              <a:t>HOME</a:t>
            </a:r>
            <a:endParaRPr>
              <a:solidFill>
                <a:schemeClr val="dk1"/>
              </a:solidFill>
              <a:latin typeface="Ranchers"/>
              <a:ea typeface="Ranchers"/>
              <a:cs typeface="Ranchers"/>
              <a:sym typeface="Ranchers"/>
            </a:endParaRPr>
          </a:p>
        </p:txBody>
      </p:sp>
      <p:sp>
        <p:nvSpPr>
          <p:cNvPr id="1828" name="Google Shape;1828;p73">
            <a:hlinkClick action="ppaction://hlinkshowjump?jump=nextslide"/>
          </p:cNvPr>
          <p:cNvSpPr/>
          <p:nvPr/>
        </p:nvSpPr>
        <p:spPr>
          <a:xfrm flipH="1">
            <a:off x="5013672" y="4776018"/>
            <a:ext cx="447913" cy="182546"/>
          </a:xfrm>
          <a:custGeom>
            <a:rect b="b" l="l" r="r" t="t"/>
            <a:pathLst>
              <a:path extrusionOk="0" h="18795" w="65151">
                <a:moveTo>
                  <a:pt x="13789" y="1"/>
                </a:moveTo>
                <a:lnTo>
                  <a:pt x="0" y="9309"/>
                </a:lnTo>
                <a:lnTo>
                  <a:pt x="13789" y="18795"/>
                </a:lnTo>
                <a:lnTo>
                  <a:pt x="65151" y="18795"/>
                </a:lnTo>
                <a:lnTo>
                  <a:pt x="65151" y="1"/>
                </a:lnTo>
                <a:close/>
              </a:path>
            </a:pathLst>
          </a:custGeom>
          <a:solidFill>
            <a:schemeClr val="lt2"/>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2EF69"/>
              </a:solidFill>
            </a:endParaRPr>
          </a:p>
        </p:txBody>
      </p:sp>
      <p:sp>
        <p:nvSpPr>
          <p:cNvPr id="1829" name="Google Shape;1829;p73">
            <a:hlinkClick action="ppaction://hlinkshowjump?jump=previousslide"/>
          </p:cNvPr>
          <p:cNvSpPr/>
          <p:nvPr/>
        </p:nvSpPr>
        <p:spPr>
          <a:xfrm>
            <a:off x="3682422" y="4776018"/>
            <a:ext cx="447913" cy="182546"/>
          </a:xfrm>
          <a:custGeom>
            <a:rect b="b" l="l" r="r" t="t"/>
            <a:pathLst>
              <a:path extrusionOk="0" h="18795" w="65151">
                <a:moveTo>
                  <a:pt x="13789" y="1"/>
                </a:moveTo>
                <a:lnTo>
                  <a:pt x="0" y="9309"/>
                </a:lnTo>
                <a:lnTo>
                  <a:pt x="13789" y="18795"/>
                </a:lnTo>
                <a:lnTo>
                  <a:pt x="65151" y="18795"/>
                </a:lnTo>
                <a:lnTo>
                  <a:pt x="65151" y="1"/>
                </a:lnTo>
                <a:close/>
              </a:path>
            </a:pathLst>
          </a:custGeom>
          <a:solidFill>
            <a:schemeClr val="accent1"/>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2EF69"/>
              </a:solidFill>
            </a:endParaRPr>
          </a:p>
        </p:txBody>
      </p:sp>
      <p:grpSp>
        <p:nvGrpSpPr>
          <p:cNvPr id="1830" name="Google Shape;1830;p73"/>
          <p:cNvGrpSpPr/>
          <p:nvPr/>
        </p:nvGrpSpPr>
        <p:grpSpPr>
          <a:xfrm>
            <a:off x="-418601" y="1884750"/>
            <a:ext cx="1969600" cy="2208566"/>
            <a:chOff x="4763192" y="217732"/>
            <a:chExt cx="2675359" cy="2810238"/>
          </a:xfrm>
        </p:grpSpPr>
        <p:sp>
          <p:nvSpPr>
            <p:cNvPr id="1831" name="Google Shape;1831;p73"/>
            <p:cNvSpPr/>
            <p:nvPr/>
          </p:nvSpPr>
          <p:spPr>
            <a:xfrm rot="2498867">
              <a:off x="7104392" y="2841961"/>
              <a:ext cx="356865" cy="67401"/>
            </a:xfrm>
            <a:custGeom>
              <a:rect b="b" l="l" r="r" t="t"/>
              <a:pathLst>
                <a:path extrusionOk="0" h="1181" w="6190">
                  <a:moveTo>
                    <a:pt x="1" y="1181"/>
                  </a:moveTo>
                  <a:cubicBezTo>
                    <a:pt x="1" y="1181"/>
                    <a:pt x="425" y="563"/>
                    <a:pt x="2747" y="384"/>
                  </a:cubicBezTo>
                  <a:cubicBezTo>
                    <a:pt x="5071" y="205"/>
                    <a:pt x="6185" y="1063"/>
                    <a:pt x="6185" y="1063"/>
                  </a:cubicBezTo>
                  <a:lnTo>
                    <a:pt x="6189" y="456"/>
                  </a:lnTo>
                  <a:cubicBezTo>
                    <a:pt x="6189" y="456"/>
                    <a:pt x="2697" y="0"/>
                    <a:pt x="6" y="41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73"/>
            <p:cNvSpPr/>
            <p:nvPr/>
          </p:nvSpPr>
          <p:spPr>
            <a:xfrm rot="869368">
              <a:off x="6990764" y="892179"/>
              <a:ext cx="125633" cy="87473"/>
            </a:xfrm>
            <a:custGeom>
              <a:rect b="b" l="l" r="r" t="t"/>
              <a:pathLst>
                <a:path extrusionOk="0" h="3376" w="4849">
                  <a:moveTo>
                    <a:pt x="0" y="0"/>
                  </a:moveTo>
                  <a:lnTo>
                    <a:pt x="1356" y="2507"/>
                  </a:lnTo>
                  <a:lnTo>
                    <a:pt x="4849" y="3376"/>
                  </a:lnTo>
                  <a:lnTo>
                    <a:pt x="3982" y="1391"/>
                  </a:lnTo>
                  <a:lnTo>
                    <a:pt x="0" y="0"/>
                  </a:ln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73"/>
            <p:cNvSpPr/>
            <p:nvPr/>
          </p:nvSpPr>
          <p:spPr>
            <a:xfrm rot="869368">
              <a:off x="6727389" y="1106714"/>
              <a:ext cx="102056" cy="145590"/>
            </a:xfrm>
            <a:custGeom>
              <a:rect b="b" l="l" r="r" t="t"/>
              <a:pathLst>
                <a:path extrusionOk="0" h="5619" w="3939">
                  <a:moveTo>
                    <a:pt x="676" y="0"/>
                  </a:moveTo>
                  <a:lnTo>
                    <a:pt x="231" y="3139"/>
                  </a:lnTo>
                  <a:lnTo>
                    <a:pt x="1210" y="3278"/>
                  </a:lnTo>
                  <a:cubicBezTo>
                    <a:pt x="1345" y="2974"/>
                    <a:pt x="1590" y="2822"/>
                    <a:pt x="1945" y="2822"/>
                  </a:cubicBezTo>
                  <a:cubicBezTo>
                    <a:pt x="2010" y="2822"/>
                    <a:pt x="2079" y="2827"/>
                    <a:pt x="2151" y="2837"/>
                  </a:cubicBezTo>
                  <a:cubicBezTo>
                    <a:pt x="2398" y="2873"/>
                    <a:pt x="2584" y="2980"/>
                    <a:pt x="2707" y="3162"/>
                  </a:cubicBezTo>
                  <a:cubicBezTo>
                    <a:pt x="2836" y="3344"/>
                    <a:pt x="2880" y="3583"/>
                    <a:pt x="2836" y="3880"/>
                  </a:cubicBezTo>
                  <a:cubicBezTo>
                    <a:pt x="2795" y="4177"/>
                    <a:pt x="2688" y="4405"/>
                    <a:pt x="2517" y="4565"/>
                  </a:cubicBezTo>
                  <a:cubicBezTo>
                    <a:pt x="2378" y="4693"/>
                    <a:pt x="2209" y="4757"/>
                    <a:pt x="2008" y="4757"/>
                  </a:cubicBezTo>
                  <a:cubicBezTo>
                    <a:pt x="1960" y="4757"/>
                    <a:pt x="1910" y="4753"/>
                    <a:pt x="1859" y="4746"/>
                  </a:cubicBezTo>
                  <a:cubicBezTo>
                    <a:pt x="1595" y="4709"/>
                    <a:pt x="1391" y="4623"/>
                    <a:pt x="1247" y="4489"/>
                  </a:cubicBezTo>
                  <a:cubicBezTo>
                    <a:pt x="1108" y="4355"/>
                    <a:pt x="1029" y="4190"/>
                    <a:pt x="1011" y="3994"/>
                  </a:cubicBezTo>
                  <a:lnTo>
                    <a:pt x="4" y="3852"/>
                  </a:lnTo>
                  <a:lnTo>
                    <a:pt x="4" y="3852"/>
                  </a:lnTo>
                  <a:cubicBezTo>
                    <a:pt x="1" y="4298"/>
                    <a:pt x="142" y="4680"/>
                    <a:pt x="430" y="4999"/>
                  </a:cubicBezTo>
                  <a:cubicBezTo>
                    <a:pt x="724" y="5313"/>
                    <a:pt x="1157" y="5511"/>
                    <a:pt x="1731" y="5592"/>
                  </a:cubicBezTo>
                  <a:cubicBezTo>
                    <a:pt x="1857" y="5610"/>
                    <a:pt x="1977" y="5619"/>
                    <a:pt x="2093" y="5619"/>
                  </a:cubicBezTo>
                  <a:cubicBezTo>
                    <a:pt x="2507" y="5619"/>
                    <a:pt x="2858" y="5506"/>
                    <a:pt x="3145" y="5278"/>
                  </a:cubicBezTo>
                  <a:cubicBezTo>
                    <a:pt x="3519" y="4984"/>
                    <a:pt x="3747" y="4555"/>
                    <a:pt x="3827" y="3990"/>
                  </a:cubicBezTo>
                  <a:cubicBezTo>
                    <a:pt x="3888" y="3562"/>
                    <a:pt x="3821" y="3155"/>
                    <a:pt x="3627" y="2770"/>
                  </a:cubicBezTo>
                  <a:cubicBezTo>
                    <a:pt x="3531" y="2574"/>
                    <a:pt x="3373" y="2404"/>
                    <a:pt x="3154" y="2265"/>
                  </a:cubicBezTo>
                  <a:cubicBezTo>
                    <a:pt x="2942" y="2125"/>
                    <a:pt x="2706" y="2037"/>
                    <a:pt x="2448" y="2001"/>
                  </a:cubicBezTo>
                  <a:cubicBezTo>
                    <a:pt x="2341" y="1986"/>
                    <a:pt x="2239" y="1979"/>
                    <a:pt x="2144" y="1979"/>
                  </a:cubicBezTo>
                  <a:cubicBezTo>
                    <a:pt x="2009" y="1979"/>
                    <a:pt x="1886" y="1994"/>
                    <a:pt x="1774" y="2024"/>
                  </a:cubicBezTo>
                  <a:cubicBezTo>
                    <a:pt x="1584" y="2072"/>
                    <a:pt x="1429" y="2144"/>
                    <a:pt x="1312" y="2242"/>
                  </a:cubicBezTo>
                  <a:lnTo>
                    <a:pt x="1483" y="1030"/>
                  </a:lnTo>
                  <a:lnTo>
                    <a:pt x="3812" y="1359"/>
                  </a:lnTo>
                  <a:lnTo>
                    <a:pt x="3938" y="462"/>
                  </a:lnTo>
                  <a:lnTo>
                    <a:pt x="676" y="0"/>
                  </a:lnTo>
                  <a:close/>
                </a:path>
              </a:pathLst>
            </a:custGeom>
            <a:gradFill>
              <a:gsLst>
                <a:gs pos="0">
                  <a:srgbClr val="A4A4A4"/>
                </a:gs>
                <a:gs pos="100000">
                  <a:srgbClr val="63636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34" name="Google Shape;1834;p73"/>
            <p:cNvGrpSpPr/>
            <p:nvPr/>
          </p:nvGrpSpPr>
          <p:grpSpPr>
            <a:xfrm>
              <a:off x="4763192" y="217732"/>
              <a:ext cx="2595743" cy="2810238"/>
              <a:chOff x="4763192" y="217732"/>
              <a:chExt cx="2595743" cy="2810238"/>
            </a:xfrm>
          </p:grpSpPr>
          <p:sp>
            <p:nvSpPr>
              <p:cNvPr id="1835" name="Google Shape;1835;p73"/>
              <p:cNvSpPr/>
              <p:nvPr/>
            </p:nvSpPr>
            <p:spPr>
              <a:xfrm rot="869368">
                <a:off x="5026761" y="438801"/>
                <a:ext cx="2068606" cy="2368100"/>
              </a:xfrm>
              <a:custGeom>
                <a:rect b="b" l="l" r="r" t="t"/>
                <a:pathLst>
                  <a:path extrusionOk="0" h="91396" w="79841">
                    <a:moveTo>
                      <a:pt x="79841" y="8757"/>
                    </a:moveTo>
                    <a:lnTo>
                      <a:pt x="52597" y="0"/>
                    </a:lnTo>
                    <a:lnTo>
                      <a:pt x="19755" y="0"/>
                    </a:lnTo>
                    <a:lnTo>
                      <a:pt x="6217" y="0"/>
                    </a:lnTo>
                    <a:lnTo>
                      <a:pt x="4068" y="25603"/>
                    </a:lnTo>
                    <a:lnTo>
                      <a:pt x="1" y="82954"/>
                    </a:lnTo>
                    <a:lnTo>
                      <a:pt x="64635" y="91396"/>
                    </a:lnTo>
                    <a:lnTo>
                      <a:pt x="70370" y="59925"/>
                    </a:lnTo>
                    <a:close/>
                  </a:path>
                </a:pathLst>
              </a:custGeom>
              <a:solidFill>
                <a:srgbClr val="FFFFFF"/>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36" name="Google Shape;1836;p73"/>
              <p:cNvGrpSpPr/>
              <p:nvPr/>
            </p:nvGrpSpPr>
            <p:grpSpPr>
              <a:xfrm>
                <a:off x="4889236" y="331041"/>
                <a:ext cx="2353947" cy="2579937"/>
                <a:chOff x="4889236" y="331041"/>
                <a:chExt cx="2353947" cy="2579937"/>
              </a:xfrm>
            </p:grpSpPr>
            <p:sp>
              <p:nvSpPr>
                <p:cNvPr id="1837" name="Google Shape;1837;p73"/>
                <p:cNvSpPr/>
                <p:nvPr/>
              </p:nvSpPr>
              <p:spPr>
                <a:xfrm rot="869368">
                  <a:off x="5132758" y="529835"/>
                  <a:ext cx="1866904" cy="2182349"/>
                </a:xfrm>
                <a:custGeom>
                  <a:rect b="b" l="l" r="r" t="t"/>
                  <a:pathLst>
                    <a:path extrusionOk="0" h="84227" w="72056">
                      <a:moveTo>
                        <a:pt x="1" y="76304"/>
                      </a:moveTo>
                      <a:lnTo>
                        <a:pt x="5256" y="22024"/>
                      </a:lnTo>
                      <a:lnTo>
                        <a:pt x="5903" y="1340"/>
                      </a:lnTo>
                      <a:cubicBezTo>
                        <a:pt x="5903" y="1340"/>
                        <a:pt x="43902" y="1"/>
                        <a:pt x="72055" y="9582"/>
                      </a:cubicBezTo>
                      <a:lnTo>
                        <a:pt x="66838" y="30519"/>
                      </a:lnTo>
                      <a:lnTo>
                        <a:pt x="57432" y="84226"/>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73"/>
                <p:cNvSpPr/>
                <p:nvPr/>
              </p:nvSpPr>
              <p:spPr>
                <a:xfrm rot="869368">
                  <a:off x="5132758" y="529835"/>
                  <a:ext cx="1866904" cy="2182349"/>
                </a:xfrm>
                <a:custGeom>
                  <a:rect b="b" l="l" r="r" t="t"/>
                  <a:pathLst>
                    <a:path extrusionOk="0" h="84227" w="72056">
                      <a:moveTo>
                        <a:pt x="1" y="76304"/>
                      </a:moveTo>
                      <a:lnTo>
                        <a:pt x="5256" y="22024"/>
                      </a:lnTo>
                      <a:lnTo>
                        <a:pt x="5903" y="1340"/>
                      </a:lnTo>
                      <a:cubicBezTo>
                        <a:pt x="5903" y="1340"/>
                        <a:pt x="43902" y="1"/>
                        <a:pt x="72055" y="9582"/>
                      </a:cubicBezTo>
                      <a:lnTo>
                        <a:pt x="66838" y="30519"/>
                      </a:lnTo>
                      <a:lnTo>
                        <a:pt x="57432" y="84226"/>
                      </a:lnTo>
                      <a:close/>
                    </a:path>
                  </a:pathLst>
                </a:custGeom>
                <a:gradFill>
                  <a:gsLst>
                    <a:gs pos="0">
                      <a:srgbClr val="000000">
                        <a:alpha val="14509"/>
                      </a:srgbClr>
                    </a:gs>
                    <a:gs pos="100000">
                      <a:schemeClr val="accent1"/>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39" name="Google Shape;1839;p73"/>
              <p:cNvSpPr/>
              <p:nvPr/>
            </p:nvSpPr>
            <p:spPr>
              <a:xfrm rot="869368">
                <a:off x="6194020" y="1349395"/>
                <a:ext cx="644436" cy="865716"/>
              </a:xfrm>
              <a:custGeom>
                <a:rect b="b" l="l" r="r" t="t"/>
                <a:pathLst>
                  <a:path extrusionOk="0" h="33412" w="24873">
                    <a:moveTo>
                      <a:pt x="1" y="1"/>
                    </a:moveTo>
                    <a:lnTo>
                      <a:pt x="19611" y="33411"/>
                    </a:lnTo>
                    <a:lnTo>
                      <a:pt x="24872" y="3432"/>
                    </a:lnTo>
                    <a:lnTo>
                      <a:pt x="1" y="1"/>
                    </a:ln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73"/>
              <p:cNvSpPr/>
              <p:nvPr/>
            </p:nvSpPr>
            <p:spPr>
              <a:xfrm rot="869368">
                <a:off x="5443429" y="549628"/>
                <a:ext cx="1730752" cy="810475"/>
              </a:xfrm>
              <a:custGeom>
                <a:rect b="b" l="l" r="r" t="t"/>
                <a:pathLst>
                  <a:path extrusionOk="0" h="31280" w="66801">
                    <a:moveTo>
                      <a:pt x="1" y="22785"/>
                    </a:moveTo>
                    <a:lnTo>
                      <a:pt x="61583" y="31280"/>
                    </a:lnTo>
                    <a:lnTo>
                      <a:pt x="66800" y="10343"/>
                    </a:lnTo>
                    <a:cubicBezTo>
                      <a:pt x="66800" y="10343"/>
                      <a:pt x="36533" y="1"/>
                      <a:pt x="648" y="21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73"/>
              <p:cNvSpPr/>
              <p:nvPr/>
            </p:nvSpPr>
            <p:spPr>
              <a:xfrm rot="869368">
                <a:off x="5539222" y="470868"/>
                <a:ext cx="1713989" cy="358962"/>
              </a:xfrm>
              <a:custGeom>
                <a:rect b="b" l="l" r="r" t="t"/>
                <a:pathLst>
                  <a:path extrusionOk="0" h="13854" w="66154">
                    <a:moveTo>
                      <a:pt x="1" y="5611"/>
                    </a:moveTo>
                    <a:lnTo>
                      <a:pt x="1167" y="4305"/>
                    </a:lnTo>
                    <a:cubicBezTo>
                      <a:pt x="1167" y="4305"/>
                      <a:pt x="36003" y="1"/>
                      <a:pt x="65146" y="12216"/>
                    </a:cubicBezTo>
                    <a:lnTo>
                      <a:pt x="66153" y="13853"/>
                    </a:lnTo>
                    <a:cubicBezTo>
                      <a:pt x="66153" y="13853"/>
                      <a:pt x="36279" y="4818"/>
                      <a:pt x="1" y="561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73"/>
              <p:cNvSpPr/>
              <p:nvPr/>
            </p:nvSpPr>
            <p:spPr>
              <a:xfrm rot="869368">
                <a:off x="5565038" y="718496"/>
                <a:ext cx="1445156" cy="523285"/>
              </a:xfrm>
              <a:custGeom>
                <a:rect b="b" l="l" r="r" t="t"/>
                <a:pathLst>
                  <a:path extrusionOk="0" h="20196" w="55778">
                    <a:moveTo>
                      <a:pt x="0" y="13216"/>
                    </a:moveTo>
                    <a:lnTo>
                      <a:pt x="948" y="527"/>
                    </a:lnTo>
                    <a:cubicBezTo>
                      <a:pt x="948" y="527"/>
                      <a:pt x="28808" y="1"/>
                      <a:pt x="55777" y="7130"/>
                    </a:cubicBezTo>
                    <a:lnTo>
                      <a:pt x="53230" y="20195"/>
                    </a:lnTo>
                    <a:close/>
                  </a:path>
                </a:pathLst>
              </a:custGeom>
              <a:gradFill>
                <a:gsLst>
                  <a:gs pos="0">
                    <a:srgbClr val="000000">
                      <a:alpha val="14509"/>
                    </a:srgbClr>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73"/>
              <p:cNvSpPr/>
              <p:nvPr/>
            </p:nvSpPr>
            <p:spPr>
              <a:xfrm rot="869368">
                <a:off x="5526344" y="1022652"/>
                <a:ext cx="1386006" cy="206687"/>
              </a:xfrm>
              <a:custGeom>
                <a:rect b="b" l="l" r="r" t="t"/>
                <a:pathLst>
                  <a:path extrusionOk="0" h="7977" w="53495">
                    <a:moveTo>
                      <a:pt x="0" y="997"/>
                    </a:moveTo>
                    <a:lnTo>
                      <a:pt x="75" y="0"/>
                    </a:lnTo>
                    <a:cubicBezTo>
                      <a:pt x="75" y="0"/>
                      <a:pt x="28028" y="4672"/>
                      <a:pt x="53495" y="6756"/>
                    </a:cubicBezTo>
                    <a:lnTo>
                      <a:pt x="53230" y="7976"/>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73"/>
              <p:cNvSpPr/>
              <p:nvPr/>
            </p:nvSpPr>
            <p:spPr>
              <a:xfrm rot="869368">
                <a:off x="5468977" y="1105941"/>
                <a:ext cx="289663" cy="297295"/>
              </a:xfrm>
              <a:custGeom>
                <a:rect b="b" l="l" r="r" t="t"/>
                <a:pathLst>
                  <a:path extrusionOk="0" h="11474" w="11180">
                    <a:moveTo>
                      <a:pt x="8328" y="11332"/>
                    </a:moveTo>
                    <a:lnTo>
                      <a:pt x="1785" y="10429"/>
                    </a:lnTo>
                    <a:cubicBezTo>
                      <a:pt x="762" y="10289"/>
                      <a:pt x="1" y="9358"/>
                      <a:pt x="84" y="8347"/>
                    </a:cubicBezTo>
                    <a:lnTo>
                      <a:pt x="631" y="1779"/>
                    </a:lnTo>
                    <a:cubicBezTo>
                      <a:pt x="719" y="734"/>
                      <a:pt x="1638" y="0"/>
                      <a:pt x="2684" y="145"/>
                    </a:cubicBezTo>
                    <a:lnTo>
                      <a:pt x="9374" y="1068"/>
                    </a:lnTo>
                    <a:cubicBezTo>
                      <a:pt x="10421" y="1213"/>
                      <a:pt x="11179" y="2176"/>
                      <a:pt x="11068" y="3219"/>
                    </a:cubicBezTo>
                    <a:lnTo>
                      <a:pt x="10374" y="9767"/>
                    </a:lnTo>
                    <a:cubicBezTo>
                      <a:pt x="10267" y="10774"/>
                      <a:pt x="9350" y="11473"/>
                      <a:pt x="8328" y="11332"/>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73"/>
              <p:cNvSpPr/>
              <p:nvPr/>
            </p:nvSpPr>
            <p:spPr>
              <a:xfrm rot="869368">
                <a:off x="5776754" y="1234248"/>
                <a:ext cx="295882" cy="296285"/>
              </a:xfrm>
              <a:custGeom>
                <a:rect b="b" l="l" r="r" t="t"/>
                <a:pathLst>
                  <a:path extrusionOk="0" h="11435" w="11420">
                    <a:moveTo>
                      <a:pt x="8305" y="11292"/>
                    </a:moveTo>
                    <a:lnTo>
                      <a:pt x="1762" y="10391"/>
                    </a:lnTo>
                    <a:cubicBezTo>
                      <a:pt x="738" y="10249"/>
                      <a:pt x="0" y="9322"/>
                      <a:pt x="113" y="8315"/>
                    </a:cubicBezTo>
                    <a:lnTo>
                      <a:pt x="842" y="1772"/>
                    </a:lnTo>
                    <a:cubicBezTo>
                      <a:pt x="958" y="730"/>
                      <a:pt x="1901" y="1"/>
                      <a:pt x="2947" y="145"/>
                    </a:cubicBezTo>
                    <a:lnTo>
                      <a:pt x="9637" y="1067"/>
                    </a:lnTo>
                    <a:cubicBezTo>
                      <a:pt x="10683" y="1212"/>
                      <a:pt x="11419" y="2173"/>
                      <a:pt x="11279" y="3210"/>
                    </a:cubicBezTo>
                    <a:lnTo>
                      <a:pt x="10402" y="9733"/>
                    </a:lnTo>
                    <a:cubicBezTo>
                      <a:pt x="10267" y="10738"/>
                      <a:pt x="9328" y="11434"/>
                      <a:pt x="8305" y="11292"/>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73"/>
              <p:cNvSpPr/>
              <p:nvPr/>
            </p:nvSpPr>
            <p:spPr>
              <a:xfrm rot="869368">
                <a:off x="6084511" y="1362542"/>
                <a:ext cx="302048" cy="295248"/>
              </a:xfrm>
              <a:custGeom>
                <a:rect b="b" l="l" r="r" t="t"/>
                <a:pathLst>
                  <a:path extrusionOk="0" h="11395" w="11658">
                    <a:moveTo>
                      <a:pt x="8283" y="11252"/>
                    </a:moveTo>
                    <a:lnTo>
                      <a:pt x="1739" y="10351"/>
                    </a:lnTo>
                    <a:cubicBezTo>
                      <a:pt x="716" y="10209"/>
                      <a:pt x="0" y="9284"/>
                      <a:pt x="141" y="8282"/>
                    </a:cubicBezTo>
                    <a:lnTo>
                      <a:pt x="1053" y="1763"/>
                    </a:lnTo>
                    <a:cubicBezTo>
                      <a:pt x="1199" y="727"/>
                      <a:pt x="2165" y="0"/>
                      <a:pt x="3211" y="144"/>
                    </a:cubicBezTo>
                    <a:lnTo>
                      <a:pt x="9901" y="1068"/>
                    </a:lnTo>
                    <a:cubicBezTo>
                      <a:pt x="10947" y="1212"/>
                      <a:pt x="11658" y="2170"/>
                      <a:pt x="11489" y="3203"/>
                    </a:cubicBezTo>
                    <a:lnTo>
                      <a:pt x="10431" y="9701"/>
                    </a:lnTo>
                    <a:cubicBezTo>
                      <a:pt x="10267" y="10701"/>
                      <a:pt x="9306" y="11394"/>
                      <a:pt x="8283" y="11252"/>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73"/>
              <p:cNvSpPr/>
              <p:nvPr/>
            </p:nvSpPr>
            <p:spPr>
              <a:xfrm rot="869368">
                <a:off x="6407642" y="1497266"/>
                <a:ext cx="308603" cy="294134"/>
              </a:xfrm>
              <a:custGeom>
                <a:rect b="b" l="l" r="r" t="t"/>
                <a:pathLst>
                  <a:path extrusionOk="0" h="11352" w="11911">
                    <a:moveTo>
                      <a:pt x="8259" y="11211"/>
                    </a:moveTo>
                    <a:lnTo>
                      <a:pt x="1717" y="10308"/>
                    </a:lnTo>
                    <a:cubicBezTo>
                      <a:pt x="694" y="10167"/>
                      <a:pt x="1" y="9245"/>
                      <a:pt x="170" y="8247"/>
                    </a:cubicBezTo>
                    <a:lnTo>
                      <a:pt x="1275" y="1756"/>
                    </a:lnTo>
                    <a:cubicBezTo>
                      <a:pt x="1451" y="724"/>
                      <a:pt x="2441" y="0"/>
                      <a:pt x="3488" y="144"/>
                    </a:cubicBezTo>
                    <a:lnTo>
                      <a:pt x="10178" y="1067"/>
                    </a:lnTo>
                    <a:cubicBezTo>
                      <a:pt x="11224" y="1211"/>
                      <a:pt x="11910" y="2165"/>
                      <a:pt x="11711" y="3195"/>
                    </a:cubicBezTo>
                    <a:lnTo>
                      <a:pt x="10460" y="9666"/>
                    </a:lnTo>
                    <a:cubicBezTo>
                      <a:pt x="10267" y="10662"/>
                      <a:pt x="9282" y="11351"/>
                      <a:pt x="8259" y="11211"/>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73"/>
              <p:cNvSpPr/>
              <p:nvPr/>
            </p:nvSpPr>
            <p:spPr>
              <a:xfrm rot="869368">
                <a:off x="5358609" y="1430254"/>
                <a:ext cx="280958" cy="281697"/>
              </a:xfrm>
              <a:custGeom>
                <a:rect b="b" l="l" r="r" t="t"/>
                <a:pathLst>
                  <a:path extrusionOk="0" h="10872" w="10844">
                    <a:moveTo>
                      <a:pt x="8099" y="10734"/>
                    </a:moveTo>
                    <a:lnTo>
                      <a:pt x="1738" y="9857"/>
                    </a:lnTo>
                    <a:cubicBezTo>
                      <a:pt x="743" y="9720"/>
                      <a:pt x="0" y="8837"/>
                      <a:pt x="80" y="7882"/>
                    </a:cubicBezTo>
                    <a:lnTo>
                      <a:pt x="597" y="1676"/>
                    </a:lnTo>
                    <a:cubicBezTo>
                      <a:pt x="679" y="689"/>
                      <a:pt x="1571" y="0"/>
                      <a:pt x="2587" y="139"/>
                    </a:cubicBezTo>
                    <a:lnTo>
                      <a:pt x="9088" y="1036"/>
                    </a:lnTo>
                    <a:cubicBezTo>
                      <a:pt x="10105" y="1177"/>
                      <a:pt x="10843" y="2090"/>
                      <a:pt x="10740" y="3074"/>
                    </a:cubicBezTo>
                    <a:lnTo>
                      <a:pt x="10084" y="9260"/>
                    </a:lnTo>
                    <a:cubicBezTo>
                      <a:pt x="9982" y="10214"/>
                      <a:pt x="9094" y="10871"/>
                      <a:pt x="8099" y="10734"/>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73"/>
              <p:cNvSpPr/>
              <p:nvPr/>
            </p:nvSpPr>
            <p:spPr>
              <a:xfrm rot="869368">
                <a:off x="5657843" y="1554919"/>
                <a:ext cx="286839" cy="280738"/>
              </a:xfrm>
              <a:custGeom>
                <a:rect b="b" l="l" r="r" t="t"/>
                <a:pathLst>
                  <a:path extrusionOk="0" h="10835" w="11071">
                    <a:moveTo>
                      <a:pt x="8079" y="10698"/>
                    </a:moveTo>
                    <a:lnTo>
                      <a:pt x="1717" y="9820"/>
                    </a:lnTo>
                    <a:cubicBezTo>
                      <a:pt x="721" y="9684"/>
                      <a:pt x="1" y="8803"/>
                      <a:pt x="107" y="7852"/>
                    </a:cubicBezTo>
                    <a:lnTo>
                      <a:pt x="797" y="1670"/>
                    </a:lnTo>
                    <a:cubicBezTo>
                      <a:pt x="906" y="687"/>
                      <a:pt x="1819" y="1"/>
                      <a:pt x="2836" y="141"/>
                    </a:cubicBezTo>
                    <a:lnTo>
                      <a:pt x="9336" y="1038"/>
                    </a:lnTo>
                    <a:cubicBezTo>
                      <a:pt x="10353" y="1179"/>
                      <a:pt x="11070" y="2089"/>
                      <a:pt x="10939" y="3068"/>
                    </a:cubicBezTo>
                    <a:lnTo>
                      <a:pt x="10110" y="9231"/>
                    </a:lnTo>
                    <a:cubicBezTo>
                      <a:pt x="9984" y="10180"/>
                      <a:pt x="9073" y="10835"/>
                      <a:pt x="8079" y="10698"/>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73"/>
              <p:cNvSpPr/>
              <p:nvPr/>
            </p:nvSpPr>
            <p:spPr>
              <a:xfrm rot="869368">
                <a:off x="5957096" y="1679615"/>
                <a:ext cx="292721" cy="279780"/>
              </a:xfrm>
              <a:custGeom>
                <a:rect b="b" l="l" r="r" t="t"/>
                <a:pathLst>
                  <a:path extrusionOk="0" h="10798" w="11298">
                    <a:moveTo>
                      <a:pt x="8056" y="10661"/>
                    </a:moveTo>
                    <a:lnTo>
                      <a:pt x="1694" y="9783"/>
                    </a:lnTo>
                    <a:cubicBezTo>
                      <a:pt x="700" y="9646"/>
                      <a:pt x="1" y="8769"/>
                      <a:pt x="133" y="7821"/>
                    </a:cubicBezTo>
                    <a:lnTo>
                      <a:pt x="995" y="1662"/>
                    </a:lnTo>
                    <a:cubicBezTo>
                      <a:pt x="1132" y="683"/>
                      <a:pt x="2068" y="0"/>
                      <a:pt x="3085" y="141"/>
                    </a:cubicBezTo>
                    <a:lnTo>
                      <a:pt x="9585" y="1037"/>
                    </a:lnTo>
                    <a:cubicBezTo>
                      <a:pt x="10602" y="1178"/>
                      <a:pt x="11297" y="2085"/>
                      <a:pt x="11138" y="3061"/>
                    </a:cubicBezTo>
                    <a:lnTo>
                      <a:pt x="10136" y="9201"/>
                    </a:lnTo>
                    <a:cubicBezTo>
                      <a:pt x="9983" y="10145"/>
                      <a:pt x="9050" y="10798"/>
                      <a:pt x="8056" y="10661"/>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73"/>
              <p:cNvSpPr/>
              <p:nvPr/>
            </p:nvSpPr>
            <p:spPr>
              <a:xfrm rot="869368">
                <a:off x="6271289" y="1810529"/>
                <a:ext cx="298835" cy="278769"/>
              </a:xfrm>
              <a:custGeom>
                <a:rect b="b" l="l" r="r" t="t"/>
                <a:pathLst>
                  <a:path extrusionOk="0" h="10759" w="11534">
                    <a:moveTo>
                      <a:pt x="8033" y="10622"/>
                    </a:moveTo>
                    <a:lnTo>
                      <a:pt x="1672" y="9744"/>
                    </a:lnTo>
                    <a:cubicBezTo>
                      <a:pt x="676" y="9607"/>
                      <a:pt x="0" y="8733"/>
                      <a:pt x="160" y="7788"/>
                    </a:cubicBezTo>
                    <a:lnTo>
                      <a:pt x="1203" y="1655"/>
                    </a:lnTo>
                    <a:cubicBezTo>
                      <a:pt x="1369" y="680"/>
                      <a:pt x="2328" y="0"/>
                      <a:pt x="3345" y="141"/>
                    </a:cubicBezTo>
                    <a:lnTo>
                      <a:pt x="9845" y="1037"/>
                    </a:lnTo>
                    <a:cubicBezTo>
                      <a:pt x="10862" y="1178"/>
                      <a:pt x="11533" y="2082"/>
                      <a:pt x="11346" y="3054"/>
                    </a:cubicBezTo>
                    <a:lnTo>
                      <a:pt x="10164" y="9169"/>
                    </a:lnTo>
                    <a:cubicBezTo>
                      <a:pt x="9982" y="10110"/>
                      <a:pt x="9028" y="10758"/>
                      <a:pt x="8033" y="10622"/>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73"/>
              <p:cNvSpPr/>
              <p:nvPr/>
            </p:nvSpPr>
            <p:spPr>
              <a:xfrm rot="869368">
                <a:off x="5257691" y="1726529"/>
                <a:ext cx="273082" cy="267835"/>
              </a:xfrm>
              <a:custGeom>
                <a:rect b="b" l="l" r="r" t="t"/>
                <a:pathLst>
                  <a:path extrusionOk="0" h="10337" w="10540">
                    <a:moveTo>
                      <a:pt x="7890" y="10204"/>
                    </a:moveTo>
                    <a:lnTo>
                      <a:pt x="1695" y="9349"/>
                    </a:lnTo>
                    <a:cubicBezTo>
                      <a:pt x="725" y="9216"/>
                      <a:pt x="0" y="8375"/>
                      <a:pt x="76" y="7469"/>
                    </a:cubicBezTo>
                    <a:lnTo>
                      <a:pt x="566" y="1586"/>
                    </a:lnTo>
                    <a:cubicBezTo>
                      <a:pt x="645" y="651"/>
                      <a:pt x="1511" y="0"/>
                      <a:pt x="2500" y="137"/>
                    </a:cubicBezTo>
                    <a:lnTo>
                      <a:pt x="8828" y="1009"/>
                    </a:lnTo>
                    <a:cubicBezTo>
                      <a:pt x="9817" y="1146"/>
                      <a:pt x="10539" y="2015"/>
                      <a:pt x="10441" y="2947"/>
                    </a:cubicBezTo>
                    <a:lnTo>
                      <a:pt x="9819" y="8813"/>
                    </a:lnTo>
                    <a:cubicBezTo>
                      <a:pt x="9722" y="9716"/>
                      <a:pt x="8860" y="10336"/>
                      <a:pt x="7890" y="10204"/>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73"/>
              <p:cNvSpPr/>
              <p:nvPr/>
            </p:nvSpPr>
            <p:spPr>
              <a:xfrm rot="869368">
                <a:off x="5549144" y="1847910"/>
                <a:ext cx="278626" cy="266928"/>
              </a:xfrm>
              <a:custGeom>
                <a:rect b="b" l="l" r="r" t="t"/>
                <a:pathLst>
                  <a:path extrusionOk="0" h="10302" w="10754">
                    <a:moveTo>
                      <a:pt x="7870" y="10169"/>
                    </a:moveTo>
                    <a:lnTo>
                      <a:pt x="1674" y="9314"/>
                    </a:lnTo>
                    <a:cubicBezTo>
                      <a:pt x="705" y="9180"/>
                      <a:pt x="1" y="8343"/>
                      <a:pt x="101" y="7440"/>
                    </a:cubicBezTo>
                    <a:lnTo>
                      <a:pt x="754" y="1579"/>
                    </a:lnTo>
                    <a:cubicBezTo>
                      <a:pt x="858" y="648"/>
                      <a:pt x="1746" y="1"/>
                      <a:pt x="2735" y="138"/>
                    </a:cubicBezTo>
                    <a:lnTo>
                      <a:pt x="9063" y="1010"/>
                    </a:lnTo>
                    <a:cubicBezTo>
                      <a:pt x="10052" y="1147"/>
                      <a:pt x="10754" y="2014"/>
                      <a:pt x="10628" y="2942"/>
                    </a:cubicBezTo>
                    <a:lnTo>
                      <a:pt x="9843" y="8785"/>
                    </a:lnTo>
                    <a:cubicBezTo>
                      <a:pt x="9721" y="9684"/>
                      <a:pt x="8839" y="10302"/>
                      <a:pt x="7870" y="10169"/>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73"/>
              <p:cNvSpPr/>
              <p:nvPr/>
            </p:nvSpPr>
            <p:spPr>
              <a:xfrm rot="869368">
                <a:off x="5840544" y="1969280"/>
                <a:ext cx="284197" cy="266047"/>
              </a:xfrm>
              <a:custGeom>
                <a:rect b="b" l="l" r="r" t="t"/>
                <a:pathLst>
                  <a:path extrusionOk="0" h="10268" w="10969">
                    <a:moveTo>
                      <a:pt x="7849" y="10134"/>
                    </a:moveTo>
                    <a:lnTo>
                      <a:pt x="1655" y="9280"/>
                    </a:lnTo>
                    <a:cubicBezTo>
                      <a:pt x="684" y="9145"/>
                      <a:pt x="0" y="8311"/>
                      <a:pt x="127" y="7411"/>
                    </a:cubicBezTo>
                    <a:lnTo>
                      <a:pt x="944" y="1572"/>
                    </a:lnTo>
                    <a:cubicBezTo>
                      <a:pt x="1075" y="645"/>
                      <a:pt x="1983" y="1"/>
                      <a:pt x="2972" y="137"/>
                    </a:cubicBezTo>
                    <a:lnTo>
                      <a:pt x="9300" y="1010"/>
                    </a:lnTo>
                    <a:cubicBezTo>
                      <a:pt x="10289" y="1147"/>
                      <a:pt x="10969" y="2009"/>
                      <a:pt x="10818" y="2935"/>
                    </a:cubicBezTo>
                    <a:lnTo>
                      <a:pt x="9868" y="8755"/>
                    </a:lnTo>
                    <a:cubicBezTo>
                      <a:pt x="9723" y="9652"/>
                      <a:pt x="8820" y="10267"/>
                      <a:pt x="7849" y="10134"/>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73"/>
              <p:cNvSpPr/>
              <p:nvPr/>
            </p:nvSpPr>
            <p:spPr>
              <a:xfrm rot="869368">
                <a:off x="5158712" y="2017067"/>
                <a:ext cx="265309" cy="254595"/>
              </a:xfrm>
              <a:custGeom>
                <a:rect b="b" l="l" r="r" t="t"/>
                <a:pathLst>
                  <a:path extrusionOk="0" h="9826" w="10240">
                    <a:moveTo>
                      <a:pt x="7683" y="9695"/>
                    </a:moveTo>
                    <a:lnTo>
                      <a:pt x="1651" y="8863"/>
                    </a:lnTo>
                    <a:cubicBezTo>
                      <a:pt x="707" y="8733"/>
                      <a:pt x="0" y="7933"/>
                      <a:pt x="71" y="7075"/>
                    </a:cubicBezTo>
                    <a:lnTo>
                      <a:pt x="536" y="1499"/>
                    </a:lnTo>
                    <a:cubicBezTo>
                      <a:pt x="610" y="614"/>
                      <a:pt x="1451" y="1"/>
                      <a:pt x="2414" y="134"/>
                    </a:cubicBezTo>
                    <a:lnTo>
                      <a:pt x="8571" y="982"/>
                    </a:lnTo>
                    <a:cubicBezTo>
                      <a:pt x="9535" y="1115"/>
                      <a:pt x="10239" y="1941"/>
                      <a:pt x="10145" y="2824"/>
                    </a:cubicBezTo>
                    <a:lnTo>
                      <a:pt x="9557" y="8382"/>
                    </a:lnTo>
                    <a:cubicBezTo>
                      <a:pt x="9465" y="9239"/>
                      <a:pt x="8627" y="9826"/>
                      <a:pt x="7683" y="9695"/>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73"/>
              <p:cNvSpPr/>
              <p:nvPr/>
            </p:nvSpPr>
            <p:spPr>
              <a:xfrm rot="869368">
                <a:off x="5442453" y="2135244"/>
                <a:ext cx="270594" cy="253688"/>
              </a:xfrm>
              <a:custGeom>
                <a:rect b="b" l="l" r="r" t="t"/>
                <a:pathLst>
                  <a:path extrusionOk="0" h="9791" w="10444">
                    <a:moveTo>
                      <a:pt x="7665" y="9660"/>
                    </a:moveTo>
                    <a:lnTo>
                      <a:pt x="1632" y="8828"/>
                    </a:lnTo>
                    <a:cubicBezTo>
                      <a:pt x="688" y="8699"/>
                      <a:pt x="1" y="7902"/>
                      <a:pt x="97" y="7046"/>
                    </a:cubicBezTo>
                    <a:lnTo>
                      <a:pt x="716" y="1492"/>
                    </a:lnTo>
                    <a:cubicBezTo>
                      <a:pt x="814" y="611"/>
                      <a:pt x="1675" y="0"/>
                      <a:pt x="2639" y="133"/>
                    </a:cubicBezTo>
                    <a:lnTo>
                      <a:pt x="8796" y="982"/>
                    </a:lnTo>
                    <a:cubicBezTo>
                      <a:pt x="9759" y="1115"/>
                      <a:pt x="10443" y="1938"/>
                      <a:pt x="10326" y="2818"/>
                    </a:cubicBezTo>
                    <a:lnTo>
                      <a:pt x="9581" y="8355"/>
                    </a:lnTo>
                    <a:cubicBezTo>
                      <a:pt x="9466" y="9208"/>
                      <a:pt x="8608" y="9791"/>
                      <a:pt x="7665" y="9660"/>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73"/>
              <p:cNvSpPr/>
              <p:nvPr/>
            </p:nvSpPr>
            <p:spPr>
              <a:xfrm rot="869368">
                <a:off x="5726242" y="2253403"/>
                <a:ext cx="275854" cy="252859"/>
              </a:xfrm>
              <a:custGeom>
                <a:rect b="b" l="l" r="r" t="t"/>
                <a:pathLst>
                  <a:path extrusionOk="0" h="9759" w="10647">
                    <a:moveTo>
                      <a:pt x="7645" y="9628"/>
                    </a:moveTo>
                    <a:lnTo>
                      <a:pt x="1612" y="8796"/>
                    </a:lnTo>
                    <a:cubicBezTo>
                      <a:pt x="669" y="8665"/>
                      <a:pt x="0" y="7871"/>
                      <a:pt x="119" y="7019"/>
                    </a:cubicBezTo>
                    <a:lnTo>
                      <a:pt x="894" y="1486"/>
                    </a:lnTo>
                    <a:cubicBezTo>
                      <a:pt x="1017" y="607"/>
                      <a:pt x="1899" y="1"/>
                      <a:pt x="2861" y="134"/>
                    </a:cubicBezTo>
                    <a:lnTo>
                      <a:pt x="9019" y="982"/>
                    </a:lnTo>
                    <a:cubicBezTo>
                      <a:pt x="9982" y="1115"/>
                      <a:pt x="10647" y="1936"/>
                      <a:pt x="10504" y="2812"/>
                    </a:cubicBezTo>
                    <a:lnTo>
                      <a:pt x="9604" y="8327"/>
                    </a:lnTo>
                    <a:cubicBezTo>
                      <a:pt x="9465" y="9177"/>
                      <a:pt x="8589" y="9758"/>
                      <a:pt x="7645" y="9628"/>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73"/>
              <p:cNvSpPr/>
              <p:nvPr/>
            </p:nvSpPr>
            <p:spPr>
              <a:xfrm rot="869368">
                <a:off x="6060549" y="2091564"/>
                <a:ext cx="338632" cy="549739"/>
              </a:xfrm>
              <a:custGeom>
                <a:rect b="b" l="l" r="r" t="t"/>
                <a:pathLst>
                  <a:path extrusionOk="0" h="21217" w="13070">
                    <a:moveTo>
                      <a:pt x="7624" y="21086"/>
                    </a:moveTo>
                    <a:lnTo>
                      <a:pt x="1593" y="20254"/>
                    </a:lnTo>
                    <a:cubicBezTo>
                      <a:pt x="649" y="20123"/>
                      <a:pt x="1" y="19332"/>
                      <a:pt x="145" y="18483"/>
                    </a:cubicBezTo>
                    <a:lnTo>
                      <a:pt x="3023" y="1563"/>
                    </a:lnTo>
                    <a:cubicBezTo>
                      <a:pt x="3180" y="641"/>
                      <a:pt x="4110" y="0"/>
                      <a:pt x="5099" y="137"/>
                    </a:cubicBezTo>
                    <a:lnTo>
                      <a:pt x="11423" y="1010"/>
                    </a:lnTo>
                    <a:cubicBezTo>
                      <a:pt x="12412" y="1146"/>
                      <a:pt x="13069" y="2005"/>
                      <a:pt x="12891" y="2925"/>
                    </a:cubicBezTo>
                    <a:lnTo>
                      <a:pt x="9629" y="19792"/>
                    </a:lnTo>
                    <a:cubicBezTo>
                      <a:pt x="9466" y="20638"/>
                      <a:pt x="8568" y="21216"/>
                      <a:pt x="7624" y="21086"/>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73"/>
              <p:cNvSpPr/>
              <p:nvPr/>
            </p:nvSpPr>
            <p:spPr>
              <a:xfrm rot="869368">
                <a:off x="5479307" y="1075555"/>
                <a:ext cx="290467" cy="298772"/>
              </a:xfrm>
              <a:custGeom>
                <a:rect b="b" l="l" r="r" t="t"/>
                <a:pathLst>
                  <a:path extrusionOk="0" h="11531" w="11211">
                    <a:moveTo>
                      <a:pt x="8350" y="11389"/>
                    </a:moveTo>
                    <a:lnTo>
                      <a:pt x="1790" y="10484"/>
                    </a:lnTo>
                    <a:cubicBezTo>
                      <a:pt x="764" y="10342"/>
                      <a:pt x="0" y="9407"/>
                      <a:pt x="85" y="8391"/>
                    </a:cubicBezTo>
                    <a:lnTo>
                      <a:pt x="635" y="1789"/>
                    </a:lnTo>
                    <a:cubicBezTo>
                      <a:pt x="724" y="738"/>
                      <a:pt x="1644" y="0"/>
                      <a:pt x="2693" y="146"/>
                    </a:cubicBezTo>
                    <a:lnTo>
                      <a:pt x="9401" y="1071"/>
                    </a:lnTo>
                    <a:cubicBezTo>
                      <a:pt x="10451" y="1215"/>
                      <a:pt x="11211" y="2185"/>
                      <a:pt x="11099" y="3231"/>
                    </a:cubicBezTo>
                    <a:lnTo>
                      <a:pt x="10401" y="9814"/>
                    </a:lnTo>
                    <a:cubicBezTo>
                      <a:pt x="10294" y="10827"/>
                      <a:pt x="9375" y="11530"/>
                      <a:pt x="8350" y="11389"/>
                    </a:cubicBezTo>
                    <a:close/>
                  </a:path>
                </a:pathLst>
              </a:custGeom>
              <a:solidFill>
                <a:srgbClr val="5E41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73"/>
              <p:cNvSpPr/>
              <p:nvPr/>
            </p:nvSpPr>
            <p:spPr>
              <a:xfrm rot="869368">
                <a:off x="5787861" y="1204172"/>
                <a:ext cx="296711" cy="297761"/>
              </a:xfrm>
              <a:custGeom>
                <a:rect b="b" l="l" r="r" t="t"/>
                <a:pathLst>
                  <a:path extrusionOk="0" h="11492" w="11452">
                    <a:moveTo>
                      <a:pt x="8327" y="11349"/>
                    </a:moveTo>
                    <a:lnTo>
                      <a:pt x="1768" y="10445"/>
                    </a:lnTo>
                    <a:cubicBezTo>
                      <a:pt x="742" y="10303"/>
                      <a:pt x="1" y="9371"/>
                      <a:pt x="113" y="8359"/>
                    </a:cubicBezTo>
                    <a:lnTo>
                      <a:pt x="848" y="1782"/>
                    </a:lnTo>
                    <a:cubicBezTo>
                      <a:pt x="965" y="735"/>
                      <a:pt x="1911" y="1"/>
                      <a:pt x="2959" y="146"/>
                    </a:cubicBezTo>
                    <a:lnTo>
                      <a:pt x="9667" y="1071"/>
                    </a:lnTo>
                    <a:cubicBezTo>
                      <a:pt x="10716" y="1215"/>
                      <a:pt x="11452" y="2182"/>
                      <a:pt x="11312" y="3224"/>
                    </a:cubicBezTo>
                    <a:lnTo>
                      <a:pt x="10431" y="9781"/>
                    </a:lnTo>
                    <a:cubicBezTo>
                      <a:pt x="10295" y="10791"/>
                      <a:pt x="9353" y="11491"/>
                      <a:pt x="8327" y="11349"/>
                    </a:cubicBezTo>
                    <a:close/>
                  </a:path>
                </a:pathLst>
              </a:custGeom>
              <a:solidFill>
                <a:srgbClr val="5E41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73"/>
              <p:cNvSpPr/>
              <p:nvPr/>
            </p:nvSpPr>
            <p:spPr>
              <a:xfrm rot="869368">
                <a:off x="6096466" y="1332799"/>
                <a:ext cx="302929" cy="296751"/>
              </a:xfrm>
              <a:custGeom>
                <a:rect b="b" l="l" r="r" t="t"/>
                <a:pathLst>
                  <a:path extrusionOk="0" h="11453" w="11692">
                    <a:moveTo>
                      <a:pt x="8304" y="11310"/>
                    </a:moveTo>
                    <a:lnTo>
                      <a:pt x="1744" y="10406"/>
                    </a:lnTo>
                    <a:cubicBezTo>
                      <a:pt x="717" y="10264"/>
                      <a:pt x="0" y="9336"/>
                      <a:pt x="141" y="8327"/>
                    </a:cubicBezTo>
                    <a:lnTo>
                      <a:pt x="1058" y="1774"/>
                    </a:lnTo>
                    <a:cubicBezTo>
                      <a:pt x="1204" y="732"/>
                      <a:pt x="2174" y="1"/>
                      <a:pt x="3223" y="147"/>
                    </a:cubicBezTo>
                    <a:lnTo>
                      <a:pt x="9930" y="1071"/>
                    </a:lnTo>
                    <a:cubicBezTo>
                      <a:pt x="10979" y="1217"/>
                      <a:pt x="11692" y="2179"/>
                      <a:pt x="11522" y="3218"/>
                    </a:cubicBezTo>
                    <a:lnTo>
                      <a:pt x="10457" y="9750"/>
                    </a:lnTo>
                    <a:cubicBezTo>
                      <a:pt x="10294" y="10755"/>
                      <a:pt x="9330" y="11452"/>
                      <a:pt x="8304" y="11310"/>
                    </a:cubicBezTo>
                    <a:close/>
                  </a:path>
                </a:pathLst>
              </a:custGeom>
              <a:solidFill>
                <a:srgbClr val="5E41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73"/>
              <p:cNvSpPr/>
              <p:nvPr/>
            </p:nvSpPr>
            <p:spPr>
              <a:xfrm rot="869368">
                <a:off x="6420416" y="1467873"/>
                <a:ext cx="309510" cy="295637"/>
              </a:xfrm>
              <a:custGeom>
                <a:rect b="b" l="l" r="r" t="t"/>
                <a:pathLst>
                  <a:path extrusionOk="0" h="11410" w="11946">
                    <a:moveTo>
                      <a:pt x="8280" y="11268"/>
                    </a:moveTo>
                    <a:lnTo>
                      <a:pt x="1721" y="10363"/>
                    </a:lnTo>
                    <a:cubicBezTo>
                      <a:pt x="695" y="10221"/>
                      <a:pt x="1" y="9296"/>
                      <a:pt x="172" y="8291"/>
                    </a:cubicBezTo>
                    <a:lnTo>
                      <a:pt x="1281" y="1766"/>
                    </a:lnTo>
                    <a:cubicBezTo>
                      <a:pt x="1459" y="728"/>
                      <a:pt x="2453" y="0"/>
                      <a:pt x="3502" y="146"/>
                    </a:cubicBezTo>
                    <a:lnTo>
                      <a:pt x="10209" y="1070"/>
                    </a:lnTo>
                    <a:cubicBezTo>
                      <a:pt x="11258" y="1215"/>
                      <a:pt x="11946" y="2175"/>
                      <a:pt x="11746" y="3210"/>
                    </a:cubicBezTo>
                    <a:lnTo>
                      <a:pt x="10488" y="9715"/>
                    </a:lnTo>
                    <a:cubicBezTo>
                      <a:pt x="10294" y="10715"/>
                      <a:pt x="9306" y="11409"/>
                      <a:pt x="8280" y="11268"/>
                    </a:cubicBezTo>
                    <a:close/>
                  </a:path>
                </a:pathLst>
              </a:custGeom>
              <a:solidFill>
                <a:srgbClr val="5E41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73"/>
              <p:cNvSpPr/>
              <p:nvPr/>
            </p:nvSpPr>
            <p:spPr>
              <a:xfrm rot="869368">
                <a:off x="5368383" y="1401539"/>
                <a:ext cx="281735" cy="283096"/>
              </a:xfrm>
              <a:custGeom>
                <a:rect b="b" l="l" r="r" t="t"/>
                <a:pathLst>
                  <a:path extrusionOk="0" h="10926" w="10874">
                    <a:moveTo>
                      <a:pt x="8119" y="10788"/>
                    </a:moveTo>
                    <a:lnTo>
                      <a:pt x="1742" y="9908"/>
                    </a:lnTo>
                    <a:cubicBezTo>
                      <a:pt x="744" y="9771"/>
                      <a:pt x="0" y="8883"/>
                      <a:pt x="80" y="7923"/>
                    </a:cubicBezTo>
                    <a:lnTo>
                      <a:pt x="599" y="1685"/>
                    </a:lnTo>
                    <a:cubicBezTo>
                      <a:pt x="683" y="693"/>
                      <a:pt x="1576" y="1"/>
                      <a:pt x="2595" y="141"/>
                    </a:cubicBezTo>
                    <a:lnTo>
                      <a:pt x="9113" y="1040"/>
                    </a:lnTo>
                    <a:cubicBezTo>
                      <a:pt x="10133" y="1181"/>
                      <a:pt x="10874" y="2099"/>
                      <a:pt x="10768" y="3088"/>
                    </a:cubicBezTo>
                    <a:lnTo>
                      <a:pt x="10109" y="9306"/>
                    </a:lnTo>
                    <a:cubicBezTo>
                      <a:pt x="10007" y="10264"/>
                      <a:pt x="9117" y="10926"/>
                      <a:pt x="8119" y="10788"/>
                    </a:cubicBezTo>
                    <a:close/>
                  </a:path>
                </a:pathLst>
              </a:custGeom>
              <a:solidFill>
                <a:srgbClr val="5E41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73"/>
              <p:cNvSpPr/>
              <p:nvPr/>
            </p:nvSpPr>
            <p:spPr>
              <a:xfrm rot="869368">
                <a:off x="5668358" y="1526558"/>
                <a:ext cx="287643" cy="282112"/>
              </a:xfrm>
              <a:custGeom>
                <a:rect b="b" l="l" r="r" t="t"/>
                <a:pathLst>
                  <a:path extrusionOk="0" h="10888" w="11102">
                    <a:moveTo>
                      <a:pt x="8098" y="10749"/>
                    </a:moveTo>
                    <a:lnTo>
                      <a:pt x="1721" y="9870"/>
                    </a:lnTo>
                    <a:cubicBezTo>
                      <a:pt x="723" y="9732"/>
                      <a:pt x="1" y="8848"/>
                      <a:pt x="107" y="7892"/>
                    </a:cubicBezTo>
                    <a:lnTo>
                      <a:pt x="800" y="1678"/>
                    </a:lnTo>
                    <a:cubicBezTo>
                      <a:pt x="912" y="690"/>
                      <a:pt x="1826" y="0"/>
                      <a:pt x="2846" y="141"/>
                    </a:cubicBezTo>
                    <a:lnTo>
                      <a:pt x="9363" y="1040"/>
                    </a:lnTo>
                    <a:cubicBezTo>
                      <a:pt x="10383" y="1181"/>
                      <a:pt x="11101" y="2096"/>
                      <a:pt x="10969" y="3080"/>
                    </a:cubicBezTo>
                    <a:lnTo>
                      <a:pt x="10136" y="9275"/>
                    </a:lnTo>
                    <a:cubicBezTo>
                      <a:pt x="10008" y="10229"/>
                      <a:pt x="9096" y="10888"/>
                      <a:pt x="8098" y="10749"/>
                    </a:cubicBezTo>
                    <a:close/>
                  </a:path>
                </a:pathLst>
              </a:custGeom>
              <a:solidFill>
                <a:srgbClr val="5E41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73"/>
              <p:cNvSpPr/>
              <p:nvPr/>
            </p:nvSpPr>
            <p:spPr>
              <a:xfrm rot="869368">
                <a:off x="5968363" y="1651556"/>
                <a:ext cx="293524" cy="281153"/>
              </a:xfrm>
              <a:custGeom>
                <a:rect b="b" l="l" r="r" t="t"/>
                <a:pathLst>
                  <a:path extrusionOk="0" h="10851" w="11329">
                    <a:moveTo>
                      <a:pt x="8076" y="10712"/>
                    </a:moveTo>
                    <a:lnTo>
                      <a:pt x="1699" y="9833"/>
                    </a:lnTo>
                    <a:cubicBezTo>
                      <a:pt x="702" y="9695"/>
                      <a:pt x="1" y="8815"/>
                      <a:pt x="134" y="7861"/>
                    </a:cubicBezTo>
                    <a:lnTo>
                      <a:pt x="1000" y="1671"/>
                    </a:lnTo>
                    <a:cubicBezTo>
                      <a:pt x="1138" y="687"/>
                      <a:pt x="2077" y="1"/>
                      <a:pt x="3096" y="141"/>
                    </a:cubicBezTo>
                    <a:lnTo>
                      <a:pt x="9614" y="1041"/>
                    </a:lnTo>
                    <a:cubicBezTo>
                      <a:pt x="10632" y="1181"/>
                      <a:pt x="11329" y="2093"/>
                      <a:pt x="11169" y="3073"/>
                    </a:cubicBezTo>
                    <a:lnTo>
                      <a:pt x="10162" y="9244"/>
                    </a:lnTo>
                    <a:cubicBezTo>
                      <a:pt x="10008" y="10194"/>
                      <a:pt x="9074" y="10850"/>
                      <a:pt x="8076" y="10712"/>
                    </a:cubicBezTo>
                    <a:close/>
                  </a:path>
                </a:pathLst>
              </a:custGeom>
              <a:solidFill>
                <a:srgbClr val="5E41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73"/>
              <p:cNvSpPr/>
              <p:nvPr/>
            </p:nvSpPr>
            <p:spPr>
              <a:xfrm rot="869368">
                <a:off x="6283328" y="1782816"/>
                <a:ext cx="299742" cy="280117"/>
              </a:xfrm>
              <a:custGeom>
                <a:rect b="b" l="l" r="r" t="t"/>
                <a:pathLst>
                  <a:path extrusionOk="0" h="10811" w="11569">
                    <a:moveTo>
                      <a:pt x="8054" y="10673"/>
                    </a:moveTo>
                    <a:lnTo>
                      <a:pt x="1676" y="9793"/>
                    </a:lnTo>
                    <a:cubicBezTo>
                      <a:pt x="680" y="9656"/>
                      <a:pt x="1" y="8778"/>
                      <a:pt x="163" y="7828"/>
                    </a:cubicBezTo>
                    <a:lnTo>
                      <a:pt x="1210" y="1664"/>
                    </a:lnTo>
                    <a:cubicBezTo>
                      <a:pt x="1378" y="683"/>
                      <a:pt x="2340" y="1"/>
                      <a:pt x="3358" y="141"/>
                    </a:cubicBezTo>
                    <a:lnTo>
                      <a:pt x="9876" y="1041"/>
                    </a:lnTo>
                    <a:cubicBezTo>
                      <a:pt x="10896" y="1181"/>
                      <a:pt x="11568" y="2089"/>
                      <a:pt x="11380" y="3067"/>
                    </a:cubicBezTo>
                    <a:lnTo>
                      <a:pt x="10193" y="9212"/>
                    </a:lnTo>
                    <a:cubicBezTo>
                      <a:pt x="10008" y="10157"/>
                      <a:pt x="9052" y="10811"/>
                      <a:pt x="8054" y="10673"/>
                    </a:cubicBezTo>
                    <a:close/>
                  </a:path>
                </a:pathLst>
              </a:custGeom>
              <a:solidFill>
                <a:srgbClr val="5E41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73"/>
              <p:cNvSpPr/>
              <p:nvPr/>
            </p:nvSpPr>
            <p:spPr>
              <a:xfrm rot="869368">
                <a:off x="5266973" y="1699358"/>
                <a:ext cx="273755" cy="269105"/>
              </a:xfrm>
              <a:custGeom>
                <a:rect b="b" l="l" r="r" t="t"/>
                <a:pathLst>
                  <a:path extrusionOk="0" h="10386" w="10566">
                    <a:moveTo>
                      <a:pt x="7909" y="10251"/>
                    </a:moveTo>
                    <a:lnTo>
                      <a:pt x="1697" y="9395"/>
                    </a:lnTo>
                    <a:cubicBezTo>
                      <a:pt x="726" y="9261"/>
                      <a:pt x="0" y="8417"/>
                      <a:pt x="76" y="7506"/>
                    </a:cubicBezTo>
                    <a:lnTo>
                      <a:pt x="569" y="1594"/>
                    </a:lnTo>
                    <a:cubicBezTo>
                      <a:pt x="647" y="654"/>
                      <a:pt x="1515" y="1"/>
                      <a:pt x="2507" y="138"/>
                    </a:cubicBezTo>
                    <a:lnTo>
                      <a:pt x="8850" y="1013"/>
                    </a:lnTo>
                    <a:cubicBezTo>
                      <a:pt x="9843" y="1150"/>
                      <a:pt x="10566" y="2022"/>
                      <a:pt x="10466" y="2959"/>
                    </a:cubicBezTo>
                    <a:lnTo>
                      <a:pt x="9841" y="8853"/>
                    </a:lnTo>
                    <a:cubicBezTo>
                      <a:pt x="9745" y="9761"/>
                      <a:pt x="8880" y="10385"/>
                      <a:pt x="7909" y="10251"/>
                    </a:cubicBezTo>
                    <a:close/>
                  </a:path>
                </a:pathLst>
              </a:custGeom>
              <a:solidFill>
                <a:srgbClr val="5E41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73"/>
              <p:cNvSpPr/>
              <p:nvPr/>
            </p:nvSpPr>
            <p:spPr>
              <a:xfrm rot="869368">
                <a:off x="5559099" y="1821055"/>
                <a:ext cx="279378" cy="268172"/>
              </a:xfrm>
              <a:custGeom>
                <a:rect b="b" l="l" r="r" t="t"/>
                <a:pathLst>
                  <a:path extrusionOk="0" h="10350" w="10783">
                    <a:moveTo>
                      <a:pt x="7889" y="10215"/>
                    </a:moveTo>
                    <a:lnTo>
                      <a:pt x="1679" y="9359"/>
                    </a:lnTo>
                    <a:cubicBezTo>
                      <a:pt x="707" y="9225"/>
                      <a:pt x="0" y="8384"/>
                      <a:pt x="102" y="7477"/>
                    </a:cubicBezTo>
                    <a:lnTo>
                      <a:pt x="759" y="1588"/>
                    </a:lnTo>
                    <a:cubicBezTo>
                      <a:pt x="863" y="652"/>
                      <a:pt x="1753" y="1"/>
                      <a:pt x="2745" y="137"/>
                    </a:cubicBezTo>
                    <a:lnTo>
                      <a:pt x="9088" y="1012"/>
                    </a:lnTo>
                    <a:cubicBezTo>
                      <a:pt x="10081" y="1149"/>
                      <a:pt x="10783" y="2019"/>
                      <a:pt x="10657" y="2953"/>
                    </a:cubicBezTo>
                    <a:lnTo>
                      <a:pt x="9868" y="8825"/>
                    </a:lnTo>
                    <a:cubicBezTo>
                      <a:pt x="9747" y="9728"/>
                      <a:pt x="8860" y="10350"/>
                      <a:pt x="7889" y="10215"/>
                    </a:cubicBezTo>
                    <a:close/>
                  </a:path>
                </a:pathLst>
              </a:custGeom>
              <a:solidFill>
                <a:srgbClr val="5E41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73"/>
              <p:cNvSpPr/>
              <p:nvPr/>
            </p:nvSpPr>
            <p:spPr>
              <a:xfrm rot="869368">
                <a:off x="5851250" y="1942755"/>
                <a:ext cx="284974" cy="267239"/>
              </a:xfrm>
              <a:custGeom>
                <a:rect b="b" l="l" r="r" t="t"/>
                <a:pathLst>
                  <a:path extrusionOk="0" h="10314" w="10999">
                    <a:moveTo>
                      <a:pt x="7869" y="10180"/>
                    </a:moveTo>
                    <a:lnTo>
                      <a:pt x="1658" y="9323"/>
                    </a:lnTo>
                    <a:cubicBezTo>
                      <a:pt x="686" y="9189"/>
                      <a:pt x="1" y="8351"/>
                      <a:pt x="128" y="7448"/>
                    </a:cubicBezTo>
                    <a:lnTo>
                      <a:pt x="948" y="1580"/>
                    </a:lnTo>
                    <a:cubicBezTo>
                      <a:pt x="1079" y="647"/>
                      <a:pt x="1989" y="0"/>
                      <a:pt x="2982" y="137"/>
                    </a:cubicBezTo>
                    <a:lnTo>
                      <a:pt x="9325" y="1012"/>
                    </a:lnTo>
                    <a:cubicBezTo>
                      <a:pt x="10317" y="1149"/>
                      <a:pt x="10998" y="2017"/>
                      <a:pt x="10846" y="2945"/>
                    </a:cubicBezTo>
                    <a:lnTo>
                      <a:pt x="9893" y="8794"/>
                    </a:lnTo>
                    <a:cubicBezTo>
                      <a:pt x="9746" y="9695"/>
                      <a:pt x="8840" y="10314"/>
                      <a:pt x="7869" y="10180"/>
                    </a:cubicBezTo>
                    <a:close/>
                  </a:path>
                </a:pathLst>
              </a:custGeom>
              <a:solidFill>
                <a:srgbClr val="5E41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73"/>
              <p:cNvSpPr/>
              <p:nvPr/>
            </p:nvSpPr>
            <p:spPr>
              <a:xfrm rot="869368">
                <a:off x="5167424" y="1991329"/>
                <a:ext cx="266008" cy="255761"/>
              </a:xfrm>
              <a:custGeom>
                <a:rect b="b" l="l" r="r" t="t"/>
                <a:pathLst>
                  <a:path extrusionOk="0" h="9871" w="10267">
                    <a:moveTo>
                      <a:pt x="7704" y="9740"/>
                    </a:moveTo>
                    <a:lnTo>
                      <a:pt x="1656" y="8905"/>
                    </a:lnTo>
                    <a:cubicBezTo>
                      <a:pt x="710" y="8774"/>
                      <a:pt x="1" y="7971"/>
                      <a:pt x="73" y="7109"/>
                    </a:cubicBezTo>
                    <a:lnTo>
                      <a:pt x="539" y="1507"/>
                    </a:lnTo>
                    <a:cubicBezTo>
                      <a:pt x="614" y="616"/>
                      <a:pt x="1456" y="1"/>
                      <a:pt x="2422" y="134"/>
                    </a:cubicBezTo>
                    <a:lnTo>
                      <a:pt x="8594" y="985"/>
                    </a:lnTo>
                    <a:cubicBezTo>
                      <a:pt x="9561" y="1118"/>
                      <a:pt x="10266" y="1948"/>
                      <a:pt x="10172" y="2836"/>
                    </a:cubicBezTo>
                    <a:lnTo>
                      <a:pt x="9580" y="8420"/>
                    </a:lnTo>
                    <a:cubicBezTo>
                      <a:pt x="9490" y="9281"/>
                      <a:pt x="8649" y="9870"/>
                      <a:pt x="7704" y="9740"/>
                    </a:cubicBezTo>
                    <a:close/>
                  </a:path>
                </a:pathLst>
              </a:custGeom>
              <a:solidFill>
                <a:srgbClr val="5E41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73"/>
              <p:cNvSpPr/>
              <p:nvPr/>
            </p:nvSpPr>
            <p:spPr>
              <a:xfrm rot="869368">
                <a:off x="5451895" y="2109800"/>
                <a:ext cx="271294" cy="254828"/>
              </a:xfrm>
              <a:custGeom>
                <a:rect b="b" l="l" r="r" t="t"/>
                <a:pathLst>
                  <a:path extrusionOk="0" h="9835" w="10471">
                    <a:moveTo>
                      <a:pt x="7683" y="9705"/>
                    </a:moveTo>
                    <a:lnTo>
                      <a:pt x="1635" y="8871"/>
                    </a:lnTo>
                    <a:cubicBezTo>
                      <a:pt x="689" y="8741"/>
                      <a:pt x="0" y="7940"/>
                      <a:pt x="96" y="7080"/>
                    </a:cubicBezTo>
                    <a:lnTo>
                      <a:pt x="719" y="1500"/>
                    </a:lnTo>
                    <a:cubicBezTo>
                      <a:pt x="818" y="613"/>
                      <a:pt x="1681" y="0"/>
                      <a:pt x="2646" y="133"/>
                    </a:cubicBezTo>
                    <a:lnTo>
                      <a:pt x="8819" y="984"/>
                    </a:lnTo>
                    <a:cubicBezTo>
                      <a:pt x="9785" y="1117"/>
                      <a:pt x="10471" y="1944"/>
                      <a:pt x="10352" y="2828"/>
                    </a:cubicBezTo>
                    <a:lnTo>
                      <a:pt x="9604" y="8391"/>
                    </a:lnTo>
                    <a:cubicBezTo>
                      <a:pt x="9489" y="9249"/>
                      <a:pt x="8629" y="9835"/>
                      <a:pt x="7683" y="9705"/>
                    </a:cubicBezTo>
                    <a:close/>
                  </a:path>
                </a:pathLst>
              </a:custGeom>
              <a:solidFill>
                <a:srgbClr val="5E41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73"/>
              <p:cNvSpPr/>
              <p:nvPr/>
            </p:nvSpPr>
            <p:spPr>
              <a:xfrm rot="869368">
                <a:off x="5736335" y="2228238"/>
                <a:ext cx="276579" cy="253999"/>
              </a:xfrm>
              <a:custGeom>
                <a:rect b="b" l="l" r="r" t="t"/>
                <a:pathLst>
                  <a:path extrusionOk="0" h="9803" w="10675">
                    <a:moveTo>
                      <a:pt x="7664" y="9672"/>
                    </a:moveTo>
                    <a:lnTo>
                      <a:pt x="1616" y="8837"/>
                    </a:lnTo>
                    <a:cubicBezTo>
                      <a:pt x="670" y="8707"/>
                      <a:pt x="0" y="7909"/>
                      <a:pt x="119" y="7052"/>
                    </a:cubicBezTo>
                    <a:lnTo>
                      <a:pt x="898" y="1493"/>
                    </a:lnTo>
                    <a:cubicBezTo>
                      <a:pt x="1022" y="611"/>
                      <a:pt x="1905" y="0"/>
                      <a:pt x="2870" y="133"/>
                    </a:cubicBezTo>
                    <a:lnTo>
                      <a:pt x="9044" y="984"/>
                    </a:lnTo>
                    <a:cubicBezTo>
                      <a:pt x="10009" y="1117"/>
                      <a:pt x="10675" y="1942"/>
                      <a:pt x="10532" y="2822"/>
                    </a:cubicBezTo>
                    <a:lnTo>
                      <a:pt x="9627" y="8363"/>
                    </a:lnTo>
                    <a:cubicBezTo>
                      <a:pt x="9489" y="9218"/>
                      <a:pt x="8610" y="9802"/>
                      <a:pt x="7664" y="9672"/>
                    </a:cubicBezTo>
                    <a:close/>
                  </a:path>
                </a:pathLst>
              </a:custGeom>
              <a:solidFill>
                <a:srgbClr val="5E41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73"/>
              <p:cNvSpPr/>
              <p:nvPr/>
            </p:nvSpPr>
            <p:spPr>
              <a:xfrm rot="869368">
                <a:off x="6071523" y="2065270"/>
                <a:ext cx="339642" cy="552356"/>
              </a:xfrm>
              <a:custGeom>
                <a:rect b="b" l="l" r="r" t="t"/>
                <a:pathLst>
                  <a:path extrusionOk="0" h="21318" w="13109">
                    <a:moveTo>
                      <a:pt x="7644" y="21187"/>
                    </a:moveTo>
                    <a:lnTo>
                      <a:pt x="1596" y="20352"/>
                    </a:lnTo>
                    <a:cubicBezTo>
                      <a:pt x="650" y="20222"/>
                      <a:pt x="0" y="19427"/>
                      <a:pt x="146" y="18574"/>
                    </a:cubicBezTo>
                    <a:lnTo>
                      <a:pt x="3037" y="1571"/>
                    </a:lnTo>
                    <a:cubicBezTo>
                      <a:pt x="3196" y="644"/>
                      <a:pt x="4128" y="1"/>
                      <a:pt x="5120" y="138"/>
                    </a:cubicBezTo>
                    <a:lnTo>
                      <a:pt x="11459" y="1012"/>
                    </a:lnTo>
                    <a:cubicBezTo>
                      <a:pt x="12450" y="1148"/>
                      <a:pt x="13109" y="2012"/>
                      <a:pt x="12932" y="2937"/>
                    </a:cubicBezTo>
                    <a:lnTo>
                      <a:pt x="9655" y="19886"/>
                    </a:lnTo>
                    <a:cubicBezTo>
                      <a:pt x="9490" y="20736"/>
                      <a:pt x="8591" y="21317"/>
                      <a:pt x="7644" y="21187"/>
                    </a:cubicBezTo>
                    <a:close/>
                  </a:path>
                </a:pathLst>
              </a:custGeom>
              <a:solidFill>
                <a:srgbClr val="5E41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73"/>
              <p:cNvSpPr/>
              <p:nvPr/>
            </p:nvSpPr>
            <p:spPr>
              <a:xfrm rot="869368">
                <a:off x="5470392" y="1066120"/>
                <a:ext cx="308733" cy="317298"/>
              </a:xfrm>
              <a:custGeom>
                <a:rect b="b" l="l" r="r" t="t"/>
                <a:pathLst>
                  <a:path extrusionOk="0" h="12246" w="11916">
                    <a:moveTo>
                      <a:pt x="2107" y="11175"/>
                    </a:moveTo>
                    <a:cubicBezTo>
                      <a:pt x="901" y="11009"/>
                      <a:pt x="1" y="9906"/>
                      <a:pt x="99" y="8712"/>
                    </a:cubicBezTo>
                    <a:lnTo>
                      <a:pt x="645" y="2108"/>
                    </a:lnTo>
                    <a:cubicBezTo>
                      <a:pt x="747" y="873"/>
                      <a:pt x="1835" y="0"/>
                      <a:pt x="3069" y="171"/>
                    </a:cubicBezTo>
                    <a:lnTo>
                      <a:pt x="9782" y="1097"/>
                    </a:lnTo>
                    <a:cubicBezTo>
                      <a:pt x="11017" y="1267"/>
                      <a:pt x="11915" y="2412"/>
                      <a:pt x="11783" y="3644"/>
                    </a:cubicBezTo>
                    <a:lnTo>
                      <a:pt x="11080" y="10227"/>
                    </a:lnTo>
                    <a:cubicBezTo>
                      <a:pt x="10954" y="11417"/>
                      <a:pt x="9868" y="12246"/>
                      <a:pt x="8663" y="1208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73"/>
              <p:cNvSpPr/>
              <p:nvPr/>
            </p:nvSpPr>
            <p:spPr>
              <a:xfrm rot="869368">
                <a:off x="5778817" y="1194764"/>
                <a:ext cx="315236" cy="316236"/>
              </a:xfrm>
              <a:custGeom>
                <a:rect b="b" l="l" r="r" t="t"/>
                <a:pathLst>
                  <a:path extrusionOk="0" h="12205" w="12167">
                    <a:moveTo>
                      <a:pt x="2082" y="11134"/>
                    </a:moveTo>
                    <a:cubicBezTo>
                      <a:pt x="875" y="10968"/>
                      <a:pt x="1" y="9869"/>
                      <a:pt x="133" y="8678"/>
                    </a:cubicBezTo>
                    <a:lnTo>
                      <a:pt x="862" y="2100"/>
                    </a:lnTo>
                    <a:cubicBezTo>
                      <a:pt x="998" y="869"/>
                      <a:pt x="2115" y="1"/>
                      <a:pt x="3350" y="172"/>
                    </a:cubicBezTo>
                    <a:lnTo>
                      <a:pt x="10062" y="1098"/>
                    </a:lnTo>
                    <a:cubicBezTo>
                      <a:pt x="11297" y="1268"/>
                      <a:pt x="12166" y="2409"/>
                      <a:pt x="12000" y="3636"/>
                    </a:cubicBezTo>
                    <a:lnTo>
                      <a:pt x="11114" y="10193"/>
                    </a:lnTo>
                    <a:cubicBezTo>
                      <a:pt x="10954" y="11380"/>
                      <a:pt x="9843" y="12204"/>
                      <a:pt x="8636" y="1203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73"/>
              <p:cNvSpPr/>
              <p:nvPr/>
            </p:nvSpPr>
            <p:spPr>
              <a:xfrm rot="869368">
                <a:off x="6087263" y="1323439"/>
                <a:ext cx="321739" cy="315147"/>
              </a:xfrm>
              <a:custGeom>
                <a:rect b="b" l="l" r="r" t="t"/>
                <a:pathLst>
                  <a:path extrusionOk="0" h="12163" w="12418">
                    <a:moveTo>
                      <a:pt x="2055" y="11092"/>
                    </a:moveTo>
                    <a:cubicBezTo>
                      <a:pt x="849" y="10925"/>
                      <a:pt x="0" y="9830"/>
                      <a:pt x="166" y="8644"/>
                    </a:cubicBezTo>
                    <a:lnTo>
                      <a:pt x="1078" y="2090"/>
                    </a:lnTo>
                    <a:cubicBezTo>
                      <a:pt x="1249" y="864"/>
                      <a:pt x="2394" y="0"/>
                      <a:pt x="3629" y="171"/>
                    </a:cubicBezTo>
                    <a:lnTo>
                      <a:pt x="10342" y="1097"/>
                    </a:lnTo>
                    <a:cubicBezTo>
                      <a:pt x="11577" y="1267"/>
                      <a:pt x="12418" y="2406"/>
                      <a:pt x="12217" y="3627"/>
                    </a:cubicBezTo>
                    <a:lnTo>
                      <a:pt x="11147" y="10158"/>
                    </a:lnTo>
                    <a:cubicBezTo>
                      <a:pt x="10953" y="11340"/>
                      <a:pt x="9816" y="12162"/>
                      <a:pt x="8610" y="11995"/>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73"/>
              <p:cNvSpPr/>
              <p:nvPr/>
            </p:nvSpPr>
            <p:spPr>
              <a:xfrm rot="869368">
                <a:off x="6411103" y="1458570"/>
                <a:ext cx="328579" cy="313981"/>
              </a:xfrm>
              <a:custGeom>
                <a:rect b="b" l="l" r="r" t="t"/>
                <a:pathLst>
                  <a:path extrusionOk="0" h="12118" w="12682">
                    <a:moveTo>
                      <a:pt x="2026" y="11046"/>
                    </a:moveTo>
                    <a:cubicBezTo>
                      <a:pt x="820" y="10879"/>
                      <a:pt x="1" y="9788"/>
                      <a:pt x="201" y="8608"/>
                    </a:cubicBezTo>
                    <a:lnTo>
                      <a:pt x="1305" y="2081"/>
                    </a:lnTo>
                    <a:cubicBezTo>
                      <a:pt x="1513" y="860"/>
                      <a:pt x="2686" y="0"/>
                      <a:pt x="3922" y="170"/>
                    </a:cubicBezTo>
                    <a:lnTo>
                      <a:pt x="10635" y="1096"/>
                    </a:lnTo>
                    <a:cubicBezTo>
                      <a:pt x="11870" y="1267"/>
                      <a:pt x="12682" y="2400"/>
                      <a:pt x="12445" y="3618"/>
                    </a:cubicBezTo>
                    <a:lnTo>
                      <a:pt x="11182" y="10123"/>
                    </a:lnTo>
                    <a:cubicBezTo>
                      <a:pt x="10954" y="11299"/>
                      <a:pt x="9788" y="12117"/>
                      <a:pt x="8582" y="1195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73"/>
              <p:cNvSpPr/>
              <p:nvPr/>
            </p:nvSpPr>
            <p:spPr>
              <a:xfrm rot="869368">
                <a:off x="5359722" y="1392612"/>
                <a:ext cx="299405" cy="300637"/>
              </a:xfrm>
              <a:custGeom>
                <a:rect b="b" l="l" r="r" t="t"/>
                <a:pathLst>
                  <a:path extrusionOk="0" h="11603" w="11556">
                    <a:moveTo>
                      <a:pt x="2051" y="10561"/>
                    </a:moveTo>
                    <a:cubicBezTo>
                      <a:pt x="878" y="10399"/>
                      <a:pt x="1" y="9354"/>
                      <a:pt x="93" y="8225"/>
                    </a:cubicBezTo>
                    <a:lnTo>
                      <a:pt x="608" y="1987"/>
                    </a:lnTo>
                    <a:cubicBezTo>
                      <a:pt x="705" y="820"/>
                      <a:pt x="1760" y="1"/>
                      <a:pt x="2960" y="167"/>
                    </a:cubicBezTo>
                    <a:lnTo>
                      <a:pt x="9482" y="1066"/>
                    </a:lnTo>
                    <a:cubicBezTo>
                      <a:pt x="10681" y="1232"/>
                      <a:pt x="11555" y="2316"/>
                      <a:pt x="11433" y="3480"/>
                    </a:cubicBezTo>
                    <a:lnTo>
                      <a:pt x="10768" y="9698"/>
                    </a:lnTo>
                    <a:cubicBezTo>
                      <a:pt x="10647" y="10822"/>
                      <a:pt x="9596" y="11603"/>
                      <a:pt x="8424" y="1144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73"/>
              <p:cNvSpPr/>
              <p:nvPr/>
            </p:nvSpPr>
            <p:spPr>
              <a:xfrm rot="869368">
                <a:off x="5659542" y="1517632"/>
                <a:ext cx="305623" cy="299653"/>
              </a:xfrm>
              <a:custGeom>
                <a:rect b="b" l="l" r="r" t="t"/>
                <a:pathLst>
                  <a:path extrusionOk="0" h="11565" w="11796">
                    <a:moveTo>
                      <a:pt x="2027" y="10522"/>
                    </a:moveTo>
                    <a:cubicBezTo>
                      <a:pt x="855" y="10361"/>
                      <a:pt x="1" y="9318"/>
                      <a:pt x="126" y="8194"/>
                    </a:cubicBezTo>
                    <a:lnTo>
                      <a:pt x="815" y="1979"/>
                    </a:lnTo>
                    <a:cubicBezTo>
                      <a:pt x="945" y="816"/>
                      <a:pt x="2026" y="0"/>
                      <a:pt x="3226" y="166"/>
                    </a:cubicBezTo>
                    <a:lnTo>
                      <a:pt x="9747" y="1067"/>
                    </a:lnTo>
                    <a:cubicBezTo>
                      <a:pt x="10948" y="1231"/>
                      <a:pt x="11795" y="2313"/>
                      <a:pt x="11639" y="3473"/>
                    </a:cubicBezTo>
                    <a:lnTo>
                      <a:pt x="10801" y="9667"/>
                    </a:lnTo>
                    <a:cubicBezTo>
                      <a:pt x="10650" y="10788"/>
                      <a:pt x="9574" y="11564"/>
                      <a:pt x="8401" y="1140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73"/>
              <p:cNvSpPr/>
              <p:nvPr/>
            </p:nvSpPr>
            <p:spPr>
              <a:xfrm rot="869368">
                <a:off x="5959439" y="1642710"/>
                <a:ext cx="311738" cy="298565"/>
              </a:xfrm>
              <a:custGeom>
                <a:rect b="b" l="l" r="r" t="t"/>
                <a:pathLst>
                  <a:path extrusionOk="0" h="11523" w="12032">
                    <a:moveTo>
                      <a:pt x="2001" y="10481"/>
                    </a:moveTo>
                    <a:cubicBezTo>
                      <a:pt x="829" y="10319"/>
                      <a:pt x="1" y="9281"/>
                      <a:pt x="157" y="8160"/>
                    </a:cubicBezTo>
                    <a:lnTo>
                      <a:pt x="1019" y="1970"/>
                    </a:lnTo>
                    <a:cubicBezTo>
                      <a:pt x="1180" y="811"/>
                      <a:pt x="2288" y="0"/>
                      <a:pt x="3489" y="165"/>
                    </a:cubicBezTo>
                    <a:lnTo>
                      <a:pt x="10011" y="1064"/>
                    </a:lnTo>
                    <a:cubicBezTo>
                      <a:pt x="11211" y="1230"/>
                      <a:pt x="12032" y="2308"/>
                      <a:pt x="11843" y="3463"/>
                    </a:cubicBezTo>
                    <a:lnTo>
                      <a:pt x="10833" y="9633"/>
                    </a:lnTo>
                    <a:cubicBezTo>
                      <a:pt x="10649" y="10750"/>
                      <a:pt x="9547" y="11522"/>
                      <a:pt x="8375" y="1136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73"/>
              <p:cNvSpPr/>
              <p:nvPr/>
            </p:nvSpPr>
            <p:spPr>
              <a:xfrm rot="869368">
                <a:off x="6274281" y="1773971"/>
                <a:ext cx="318215" cy="297476"/>
              </a:xfrm>
              <a:custGeom>
                <a:rect b="b" l="l" r="r" t="t"/>
                <a:pathLst>
                  <a:path extrusionOk="0" h="11481" w="12282">
                    <a:moveTo>
                      <a:pt x="1974" y="10440"/>
                    </a:moveTo>
                    <a:cubicBezTo>
                      <a:pt x="803" y="10279"/>
                      <a:pt x="1" y="9243"/>
                      <a:pt x="190" y="8127"/>
                    </a:cubicBezTo>
                    <a:lnTo>
                      <a:pt x="1235" y="1961"/>
                    </a:lnTo>
                    <a:cubicBezTo>
                      <a:pt x="1430" y="809"/>
                      <a:pt x="2566" y="0"/>
                      <a:pt x="3766" y="166"/>
                    </a:cubicBezTo>
                    <a:lnTo>
                      <a:pt x="10288" y="1066"/>
                    </a:lnTo>
                    <a:cubicBezTo>
                      <a:pt x="11487" y="1232"/>
                      <a:pt x="12281" y="2304"/>
                      <a:pt x="12059" y="3454"/>
                    </a:cubicBezTo>
                    <a:lnTo>
                      <a:pt x="10865" y="9600"/>
                    </a:lnTo>
                    <a:cubicBezTo>
                      <a:pt x="10650" y="10712"/>
                      <a:pt x="9522" y="11481"/>
                      <a:pt x="8349" y="1131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73"/>
              <p:cNvSpPr/>
              <p:nvPr/>
            </p:nvSpPr>
            <p:spPr>
              <a:xfrm rot="869368">
                <a:off x="5258542" y="1690871"/>
                <a:ext cx="290959" cy="285791"/>
              </a:xfrm>
              <a:custGeom>
                <a:rect b="b" l="l" r="r" t="t"/>
                <a:pathLst>
                  <a:path extrusionOk="0" h="11030" w="11230">
                    <a:moveTo>
                      <a:pt x="1999" y="10015"/>
                    </a:moveTo>
                    <a:cubicBezTo>
                      <a:pt x="857" y="9857"/>
                      <a:pt x="0" y="8863"/>
                      <a:pt x="88" y="7792"/>
                    </a:cubicBezTo>
                    <a:lnTo>
                      <a:pt x="577" y="1879"/>
                    </a:lnTo>
                    <a:cubicBezTo>
                      <a:pt x="668" y="773"/>
                      <a:pt x="1693" y="0"/>
                      <a:pt x="2860" y="163"/>
                    </a:cubicBezTo>
                    <a:lnTo>
                      <a:pt x="9208" y="1038"/>
                    </a:lnTo>
                    <a:cubicBezTo>
                      <a:pt x="10376" y="1199"/>
                      <a:pt x="11230" y="2230"/>
                      <a:pt x="11113" y="3332"/>
                    </a:cubicBezTo>
                    <a:lnTo>
                      <a:pt x="10482" y="9226"/>
                    </a:lnTo>
                    <a:cubicBezTo>
                      <a:pt x="10368" y="10293"/>
                      <a:pt x="9348" y="11030"/>
                      <a:pt x="8205" y="1087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73"/>
              <p:cNvSpPr/>
              <p:nvPr/>
            </p:nvSpPr>
            <p:spPr>
              <a:xfrm rot="869368">
                <a:off x="5550542" y="1812595"/>
                <a:ext cx="296840" cy="284780"/>
              </a:xfrm>
              <a:custGeom>
                <a:rect b="b" l="l" r="r" t="t"/>
                <a:pathLst>
                  <a:path extrusionOk="0" h="10991" w="11457">
                    <a:moveTo>
                      <a:pt x="1976" y="9977"/>
                    </a:moveTo>
                    <a:cubicBezTo>
                      <a:pt x="834" y="9820"/>
                      <a:pt x="1" y="8828"/>
                      <a:pt x="120" y="7761"/>
                    </a:cubicBezTo>
                    <a:lnTo>
                      <a:pt x="772" y="1870"/>
                    </a:lnTo>
                    <a:cubicBezTo>
                      <a:pt x="895" y="769"/>
                      <a:pt x="1943" y="0"/>
                      <a:pt x="3113" y="161"/>
                    </a:cubicBezTo>
                    <a:lnTo>
                      <a:pt x="9459" y="1037"/>
                    </a:lnTo>
                    <a:cubicBezTo>
                      <a:pt x="10628" y="1199"/>
                      <a:pt x="11457" y="2226"/>
                      <a:pt x="11308" y="3324"/>
                    </a:cubicBezTo>
                    <a:lnTo>
                      <a:pt x="10514" y="9194"/>
                    </a:lnTo>
                    <a:cubicBezTo>
                      <a:pt x="10370" y="10257"/>
                      <a:pt x="9325" y="10990"/>
                      <a:pt x="8184" y="1083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73"/>
              <p:cNvSpPr/>
              <p:nvPr/>
            </p:nvSpPr>
            <p:spPr>
              <a:xfrm rot="869368">
                <a:off x="5842615" y="1934324"/>
                <a:ext cx="302618" cy="283796"/>
              </a:xfrm>
              <a:custGeom>
                <a:rect b="b" l="l" r="r" t="t"/>
                <a:pathLst>
                  <a:path extrusionOk="0" h="10953" w="11680">
                    <a:moveTo>
                      <a:pt x="1951" y="9939"/>
                    </a:moveTo>
                    <a:cubicBezTo>
                      <a:pt x="810" y="9781"/>
                      <a:pt x="0" y="8793"/>
                      <a:pt x="147" y="7732"/>
                    </a:cubicBezTo>
                    <a:lnTo>
                      <a:pt x="965" y="1862"/>
                    </a:lnTo>
                    <a:cubicBezTo>
                      <a:pt x="1117" y="765"/>
                      <a:pt x="2193" y="0"/>
                      <a:pt x="3360" y="161"/>
                    </a:cubicBezTo>
                    <a:lnTo>
                      <a:pt x="9708" y="1038"/>
                    </a:lnTo>
                    <a:cubicBezTo>
                      <a:pt x="10876" y="1199"/>
                      <a:pt x="11679" y="2223"/>
                      <a:pt x="11501" y="3316"/>
                    </a:cubicBezTo>
                    <a:lnTo>
                      <a:pt x="10543" y="9164"/>
                    </a:lnTo>
                    <a:cubicBezTo>
                      <a:pt x="10368" y="10223"/>
                      <a:pt x="9299" y="10952"/>
                      <a:pt x="8158" y="10795"/>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73"/>
              <p:cNvSpPr/>
              <p:nvPr/>
            </p:nvSpPr>
            <p:spPr>
              <a:xfrm rot="869368">
                <a:off x="5159277" y="1983293"/>
                <a:ext cx="282720" cy="271566"/>
              </a:xfrm>
              <a:custGeom>
                <a:rect b="b" l="l" r="r" t="t"/>
                <a:pathLst>
                  <a:path extrusionOk="0" h="10481" w="10912">
                    <a:moveTo>
                      <a:pt x="1948" y="9493"/>
                    </a:moveTo>
                    <a:cubicBezTo>
                      <a:pt x="836" y="9340"/>
                      <a:pt x="0" y="8394"/>
                      <a:pt x="84" y="7378"/>
                    </a:cubicBezTo>
                    <a:lnTo>
                      <a:pt x="546" y="1776"/>
                    </a:lnTo>
                    <a:cubicBezTo>
                      <a:pt x="633" y="728"/>
                      <a:pt x="1628" y="0"/>
                      <a:pt x="2765" y="157"/>
                    </a:cubicBezTo>
                    <a:lnTo>
                      <a:pt x="8941" y="1010"/>
                    </a:lnTo>
                    <a:cubicBezTo>
                      <a:pt x="10078" y="1167"/>
                      <a:pt x="10911" y="2146"/>
                      <a:pt x="10800" y="3191"/>
                    </a:cubicBezTo>
                    <a:lnTo>
                      <a:pt x="10203" y="8774"/>
                    </a:lnTo>
                    <a:cubicBezTo>
                      <a:pt x="10095" y="9786"/>
                      <a:pt x="9103" y="10481"/>
                      <a:pt x="7991" y="1032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73"/>
              <p:cNvSpPr/>
              <p:nvPr/>
            </p:nvSpPr>
            <p:spPr>
              <a:xfrm rot="869368">
                <a:off x="5443587" y="2101783"/>
                <a:ext cx="288264" cy="270633"/>
              </a:xfrm>
              <a:custGeom>
                <a:rect b="b" l="l" r="r" t="t"/>
                <a:pathLst>
                  <a:path extrusionOk="0" h="10445" w="11126">
                    <a:moveTo>
                      <a:pt x="1927" y="9457"/>
                    </a:moveTo>
                    <a:cubicBezTo>
                      <a:pt x="815" y="9304"/>
                      <a:pt x="0" y="8360"/>
                      <a:pt x="113" y="7349"/>
                    </a:cubicBezTo>
                    <a:lnTo>
                      <a:pt x="731" y="1768"/>
                    </a:lnTo>
                    <a:cubicBezTo>
                      <a:pt x="846" y="725"/>
                      <a:pt x="1866" y="1"/>
                      <a:pt x="3002" y="157"/>
                    </a:cubicBezTo>
                    <a:lnTo>
                      <a:pt x="9179" y="1009"/>
                    </a:lnTo>
                    <a:cubicBezTo>
                      <a:pt x="10315" y="1166"/>
                      <a:pt x="11126" y="2143"/>
                      <a:pt x="10984" y="3182"/>
                    </a:cubicBezTo>
                    <a:lnTo>
                      <a:pt x="10233" y="8745"/>
                    </a:lnTo>
                    <a:cubicBezTo>
                      <a:pt x="10096" y="9753"/>
                      <a:pt x="9082" y="10445"/>
                      <a:pt x="7969" y="1029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73"/>
              <p:cNvSpPr/>
              <p:nvPr/>
            </p:nvSpPr>
            <p:spPr>
              <a:xfrm rot="869368">
                <a:off x="5727932" y="2220228"/>
                <a:ext cx="293809" cy="269726"/>
              </a:xfrm>
              <a:custGeom>
                <a:rect b="b" l="l" r="r" t="t"/>
                <a:pathLst>
                  <a:path extrusionOk="0" h="10410" w="11340">
                    <a:moveTo>
                      <a:pt x="1903" y="9423"/>
                    </a:moveTo>
                    <a:cubicBezTo>
                      <a:pt x="791" y="9268"/>
                      <a:pt x="1" y="8329"/>
                      <a:pt x="140" y="7320"/>
                    </a:cubicBezTo>
                    <a:lnTo>
                      <a:pt x="915" y="1761"/>
                    </a:lnTo>
                    <a:cubicBezTo>
                      <a:pt x="1060" y="722"/>
                      <a:pt x="2102" y="1"/>
                      <a:pt x="3239" y="158"/>
                    </a:cubicBezTo>
                    <a:lnTo>
                      <a:pt x="9416" y="1009"/>
                    </a:lnTo>
                    <a:cubicBezTo>
                      <a:pt x="10553" y="1166"/>
                      <a:pt x="11339" y="2140"/>
                      <a:pt x="11169" y="3176"/>
                    </a:cubicBezTo>
                    <a:lnTo>
                      <a:pt x="10261" y="8717"/>
                    </a:lnTo>
                    <a:cubicBezTo>
                      <a:pt x="10097" y="9722"/>
                      <a:pt x="9059" y="10410"/>
                      <a:pt x="7947" y="10256"/>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73"/>
              <p:cNvSpPr/>
              <p:nvPr/>
            </p:nvSpPr>
            <p:spPr>
              <a:xfrm rot="869368">
                <a:off x="6063058" y="2056935"/>
                <a:ext cx="357338" cy="568447"/>
              </a:xfrm>
              <a:custGeom>
                <a:rect b="b" l="l" r="r" t="t"/>
                <a:pathLst>
                  <a:path extrusionOk="0" h="21939" w="13792">
                    <a:moveTo>
                      <a:pt x="1880" y="20951"/>
                    </a:moveTo>
                    <a:cubicBezTo>
                      <a:pt x="768" y="20797"/>
                      <a:pt x="1" y="19860"/>
                      <a:pt x="171" y="18857"/>
                    </a:cubicBezTo>
                    <a:lnTo>
                      <a:pt x="3049" y="1853"/>
                    </a:lnTo>
                    <a:cubicBezTo>
                      <a:pt x="3234" y="762"/>
                      <a:pt x="4335" y="0"/>
                      <a:pt x="5503" y="162"/>
                    </a:cubicBezTo>
                    <a:lnTo>
                      <a:pt x="11847" y="1038"/>
                    </a:lnTo>
                    <a:cubicBezTo>
                      <a:pt x="13013" y="1198"/>
                      <a:pt x="13791" y="2218"/>
                      <a:pt x="13580" y="3306"/>
                    </a:cubicBezTo>
                    <a:lnTo>
                      <a:pt x="10290" y="20253"/>
                    </a:lnTo>
                    <a:cubicBezTo>
                      <a:pt x="10097" y="21253"/>
                      <a:pt x="9034" y="21939"/>
                      <a:pt x="7923" y="2178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73"/>
              <p:cNvSpPr/>
              <p:nvPr/>
            </p:nvSpPr>
            <p:spPr>
              <a:xfrm rot="869368">
                <a:off x="6420416" y="1467873"/>
                <a:ext cx="309510" cy="295637"/>
              </a:xfrm>
              <a:custGeom>
                <a:rect b="b" l="l" r="r" t="t"/>
                <a:pathLst>
                  <a:path extrusionOk="0" h="11410" w="11946">
                    <a:moveTo>
                      <a:pt x="8280" y="11268"/>
                    </a:moveTo>
                    <a:lnTo>
                      <a:pt x="1721" y="10363"/>
                    </a:lnTo>
                    <a:cubicBezTo>
                      <a:pt x="695" y="10221"/>
                      <a:pt x="1" y="9296"/>
                      <a:pt x="172" y="8291"/>
                    </a:cubicBezTo>
                    <a:lnTo>
                      <a:pt x="1281" y="1766"/>
                    </a:lnTo>
                    <a:cubicBezTo>
                      <a:pt x="1459" y="728"/>
                      <a:pt x="2453" y="0"/>
                      <a:pt x="3502" y="146"/>
                    </a:cubicBezTo>
                    <a:lnTo>
                      <a:pt x="10209" y="1070"/>
                    </a:lnTo>
                    <a:cubicBezTo>
                      <a:pt x="11258" y="1215"/>
                      <a:pt x="11946" y="2175"/>
                      <a:pt x="11746" y="3210"/>
                    </a:cubicBezTo>
                    <a:lnTo>
                      <a:pt x="10488" y="9715"/>
                    </a:lnTo>
                    <a:cubicBezTo>
                      <a:pt x="10294" y="10715"/>
                      <a:pt x="9306" y="11409"/>
                      <a:pt x="8280" y="11268"/>
                    </a:cubicBezTo>
                    <a:close/>
                  </a:path>
                </a:pathLst>
              </a:custGeom>
              <a:gradFill>
                <a:gsLst>
                  <a:gs pos="0">
                    <a:srgbClr val="000000">
                      <a:alpha val="14509"/>
                    </a:srgbClr>
                  </a:gs>
                  <a:gs pos="100000">
                    <a:schemeClr val="accen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73"/>
              <p:cNvSpPr/>
              <p:nvPr/>
            </p:nvSpPr>
            <p:spPr>
              <a:xfrm rot="869368">
                <a:off x="6283328" y="1782816"/>
                <a:ext cx="299742" cy="280117"/>
              </a:xfrm>
              <a:custGeom>
                <a:rect b="b" l="l" r="r" t="t"/>
                <a:pathLst>
                  <a:path extrusionOk="0" h="10811" w="11569">
                    <a:moveTo>
                      <a:pt x="8054" y="10673"/>
                    </a:moveTo>
                    <a:lnTo>
                      <a:pt x="1676" y="9793"/>
                    </a:lnTo>
                    <a:cubicBezTo>
                      <a:pt x="680" y="9656"/>
                      <a:pt x="1" y="8778"/>
                      <a:pt x="163" y="7828"/>
                    </a:cubicBezTo>
                    <a:lnTo>
                      <a:pt x="1210" y="1664"/>
                    </a:lnTo>
                    <a:cubicBezTo>
                      <a:pt x="1378" y="683"/>
                      <a:pt x="2340" y="1"/>
                      <a:pt x="3358" y="141"/>
                    </a:cubicBezTo>
                    <a:lnTo>
                      <a:pt x="9876" y="1041"/>
                    </a:lnTo>
                    <a:cubicBezTo>
                      <a:pt x="10896" y="1181"/>
                      <a:pt x="11568" y="2089"/>
                      <a:pt x="11380" y="3067"/>
                    </a:cubicBezTo>
                    <a:lnTo>
                      <a:pt x="10193" y="9212"/>
                    </a:lnTo>
                    <a:cubicBezTo>
                      <a:pt x="10008" y="10157"/>
                      <a:pt x="9052" y="10811"/>
                      <a:pt x="8054" y="10673"/>
                    </a:cubicBezTo>
                    <a:close/>
                  </a:path>
                </a:pathLst>
              </a:custGeom>
              <a:gradFill>
                <a:gsLst>
                  <a:gs pos="0">
                    <a:srgbClr val="000000">
                      <a:alpha val="14509"/>
                    </a:srgbClr>
                  </a:gs>
                  <a:gs pos="100000">
                    <a:schemeClr val="accen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73"/>
              <p:cNvSpPr/>
              <p:nvPr/>
            </p:nvSpPr>
            <p:spPr>
              <a:xfrm rot="869368">
                <a:off x="6071523" y="2065270"/>
                <a:ext cx="339642" cy="552356"/>
              </a:xfrm>
              <a:custGeom>
                <a:rect b="b" l="l" r="r" t="t"/>
                <a:pathLst>
                  <a:path extrusionOk="0" h="21318" w="13109">
                    <a:moveTo>
                      <a:pt x="7644" y="21187"/>
                    </a:moveTo>
                    <a:lnTo>
                      <a:pt x="1596" y="20352"/>
                    </a:lnTo>
                    <a:cubicBezTo>
                      <a:pt x="650" y="20222"/>
                      <a:pt x="0" y="19427"/>
                      <a:pt x="146" y="18574"/>
                    </a:cubicBezTo>
                    <a:lnTo>
                      <a:pt x="3037" y="1571"/>
                    </a:lnTo>
                    <a:cubicBezTo>
                      <a:pt x="3196" y="644"/>
                      <a:pt x="4128" y="1"/>
                      <a:pt x="5120" y="138"/>
                    </a:cubicBezTo>
                    <a:lnTo>
                      <a:pt x="11459" y="1012"/>
                    </a:lnTo>
                    <a:cubicBezTo>
                      <a:pt x="12450" y="1148"/>
                      <a:pt x="13109" y="2012"/>
                      <a:pt x="12932" y="2937"/>
                    </a:cubicBezTo>
                    <a:lnTo>
                      <a:pt x="9655" y="19886"/>
                    </a:lnTo>
                    <a:cubicBezTo>
                      <a:pt x="9490" y="20736"/>
                      <a:pt x="8591" y="21317"/>
                      <a:pt x="7644" y="21187"/>
                    </a:cubicBezTo>
                    <a:close/>
                  </a:path>
                </a:pathLst>
              </a:custGeom>
              <a:gradFill>
                <a:gsLst>
                  <a:gs pos="0">
                    <a:srgbClr val="000000">
                      <a:alpha val="14509"/>
                    </a:srgbClr>
                  </a:gs>
                  <a:gs pos="100000">
                    <a:schemeClr val="accen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73"/>
              <p:cNvSpPr/>
              <p:nvPr/>
            </p:nvSpPr>
            <p:spPr>
              <a:xfrm rot="869368">
                <a:off x="6460475" y="656336"/>
                <a:ext cx="345161" cy="133101"/>
              </a:xfrm>
              <a:custGeom>
                <a:rect b="b" l="l" r="r" t="t"/>
                <a:pathLst>
                  <a:path extrusionOk="0" h="5137" w="13322">
                    <a:moveTo>
                      <a:pt x="0" y="0"/>
                    </a:moveTo>
                    <a:lnTo>
                      <a:pt x="3291" y="3433"/>
                    </a:lnTo>
                    <a:lnTo>
                      <a:pt x="13322" y="5136"/>
                    </a:lnTo>
                    <a:lnTo>
                      <a:pt x="10924" y="1833"/>
                    </a:lnTo>
                    <a:cubicBezTo>
                      <a:pt x="10924" y="1833"/>
                      <a:pt x="5705" y="608"/>
                      <a:pt x="0" y="0"/>
                    </a:cubicBez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73"/>
              <p:cNvSpPr/>
              <p:nvPr/>
            </p:nvSpPr>
            <p:spPr>
              <a:xfrm rot="869368">
                <a:off x="6076861" y="790973"/>
                <a:ext cx="727553" cy="442807"/>
              </a:xfrm>
              <a:custGeom>
                <a:rect b="b" l="l" r="r" t="t"/>
                <a:pathLst>
                  <a:path extrusionOk="0" h="17090" w="28081">
                    <a:moveTo>
                      <a:pt x="1" y="0"/>
                    </a:moveTo>
                    <a:lnTo>
                      <a:pt x="7737" y="14937"/>
                    </a:lnTo>
                    <a:cubicBezTo>
                      <a:pt x="7737" y="14937"/>
                      <a:pt x="20480" y="16393"/>
                      <a:pt x="28081" y="17090"/>
                    </a:cubicBezTo>
                    <a:lnTo>
                      <a:pt x="25559" y="3472"/>
                    </a:lnTo>
                    <a:cubicBezTo>
                      <a:pt x="25559" y="3472"/>
                      <a:pt x="14362" y="1525"/>
                      <a:pt x="1" y="0"/>
                    </a:cubicBez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73"/>
              <p:cNvSpPr/>
              <p:nvPr/>
            </p:nvSpPr>
            <p:spPr>
              <a:xfrm rot="869368">
                <a:off x="5620710" y="739206"/>
                <a:ext cx="1424688" cy="212231"/>
              </a:xfrm>
              <a:custGeom>
                <a:rect b="b" l="l" r="r" t="t"/>
                <a:pathLst>
                  <a:path extrusionOk="0" h="8191" w="54988">
                    <a:moveTo>
                      <a:pt x="158" y="1"/>
                    </a:moveTo>
                    <a:lnTo>
                      <a:pt x="1" y="1641"/>
                    </a:lnTo>
                    <a:cubicBezTo>
                      <a:pt x="1" y="1641"/>
                      <a:pt x="4385" y="1143"/>
                      <a:pt x="11334" y="1143"/>
                    </a:cubicBezTo>
                    <a:cubicBezTo>
                      <a:pt x="21962" y="1143"/>
                      <a:pt x="38591" y="2306"/>
                      <a:pt x="54716" y="8190"/>
                    </a:cubicBezTo>
                    <a:lnTo>
                      <a:pt x="54987" y="6604"/>
                    </a:lnTo>
                    <a:cubicBezTo>
                      <a:pt x="54987" y="6604"/>
                      <a:pt x="34917" y="255"/>
                      <a:pt x="158" y="1"/>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73"/>
              <p:cNvSpPr/>
              <p:nvPr/>
            </p:nvSpPr>
            <p:spPr>
              <a:xfrm rot="869368">
                <a:off x="6501603" y="1019684"/>
                <a:ext cx="105217" cy="143932"/>
              </a:xfrm>
              <a:custGeom>
                <a:rect b="b" l="l" r="r" t="t"/>
                <a:pathLst>
                  <a:path extrusionOk="0" h="5555" w="4061">
                    <a:moveTo>
                      <a:pt x="2165" y="0"/>
                    </a:moveTo>
                    <a:cubicBezTo>
                      <a:pt x="1785" y="0"/>
                      <a:pt x="1452" y="96"/>
                      <a:pt x="1165" y="290"/>
                    </a:cubicBezTo>
                    <a:cubicBezTo>
                      <a:pt x="796" y="539"/>
                      <a:pt x="570" y="949"/>
                      <a:pt x="485" y="1518"/>
                    </a:cubicBezTo>
                    <a:lnTo>
                      <a:pt x="1478" y="1659"/>
                    </a:lnTo>
                    <a:cubicBezTo>
                      <a:pt x="1521" y="1386"/>
                      <a:pt x="1618" y="1182"/>
                      <a:pt x="1773" y="1044"/>
                    </a:cubicBezTo>
                    <a:cubicBezTo>
                      <a:pt x="1896" y="934"/>
                      <a:pt x="2045" y="879"/>
                      <a:pt x="2221" y="879"/>
                    </a:cubicBezTo>
                    <a:cubicBezTo>
                      <a:pt x="2264" y="879"/>
                      <a:pt x="2307" y="882"/>
                      <a:pt x="2353" y="889"/>
                    </a:cubicBezTo>
                    <a:cubicBezTo>
                      <a:pt x="2829" y="956"/>
                      <a:pt x="3032" y="1248"/>
                      <a:pt x="2958" y="1764"/>
                    </a:cubicBezTo>
                    <a:cubicBezTo>
                      <a:pt x="2922" y="2026"/>
                      <a:pt x="2760" y="2311"/>
                      <a:pt x="2473" y="2619"/>
                    </a:cubicBezTo>
                    <a:cubicBezTo>
                      <a:pt x="2362" y="2737"/>
                      <a:pt x="2196" y="2880"/>
                      <a:pt x="1973" y="3047"/>
                    </a:cubicBezTo>
                    <a:cubicBezTo>
                      <a:pt x="1756" y="3209"/>
                      <a:pt x="1574" y="3339"/>
                      <a:pt x="1427" y="3438"/>
                    </a:cubicBezTo>
                    <a:cubicBezTo>
                      <a:pt x="1279" y="3536"/>
                      <a:pt x="1057" y="3681"/>
                      <a:pt x="762" y="3873"/>
                    </a:cubicBezTo>
                    <a:cubicBezTo>
                      <a:pt x="467" y="4059"/>
                      <a:pt x="249" y="4199"/>
                      <a:pt x="107" y="4294"/>
                    </a:cubicBezTo>
                    <a:lnTo>
                      <a:pt x="1" y="5045"/>
                    </a:lnTo>
                    <a:lnTo>
                      <a:pt x="3599" y="5555"/>
                    </a:lnTo>
                    <a:lnTo>
                      <a:pt x="3718" y="4715"/>
                    </a:lnTo>
                    <a:lnTo>
                      <a:pt x="1593" y="4415"/>
                    </a:lnTo>
                    <a:cubicBezTo>
                      <a:pt x="1670" y="4362"/>
                      <a:pt x="1808" y="4269"/>
                      <a:pt x="2005" y="4137"/>
                    </a:cubicBezTo>
                    <a:cubicBezTo>
                      <a:pt x="2207" y="4003"/>
                      <a:pt x="2359" y="3898"/>
                      <a:pt x="2459" y="3822"/>
                    </a:cubicBezTo>
                    <a:cubicBezTo>
                      <a:pt x="2559" y="3747"/>
                      <a:pt x="2695" y="3642"/>
                      <a:pt x="2868" y="3508"/>
                    </a:cubicBezTo>
                    <a:cubicBezTo>
                      <a:pt x="3046" y="3375"/>
                      <a:pt x="3185" y="3255"/>
                      <a:pt x="3284" y="3149"/>
                    </a:cubicBezTo>
                    <a:cubicBezTo>
                      <a:pt x="3384" y="3039"/>
                      <a:pt x="3489" y="2913"/>
                      <a:pt x="3598" y="2769"/>
                    </a:cubicBezTo>
                    <a:cubicBezTo>
                      <a:pt x="3815" y="2502"/>
                      <a:pt x="3948" y="2198"/>
                      <a:pt x="3996" y="1858"/>
                    </a:cubicBezTo>
                    <a:cubicBezTo>
                      <a:pt x="4060" y="1400"/>
                      <a:pt x="3963" y="1000"/>
                      <a:pt x="3703" y="656"/>
                    </a:cubicBezTo>
                    <a:cubicBezTo>
                      <a:pt x="3445" y="311"/>
                      <a:pt x="3050" y="101"/>
                      <a:pt x="2519" y="26"/>
                    </a:cubicBezTo>
                    <a:cubicBezTo>
                      <a:pt x="2397" y="9"/>
                      <a:pt x="2279" y="0"/>
                      <a:pt x="2165" y="0"/>
                    </a:cubicBezTo>
                    <a:close/>
                  </a:path>
                </a:pathLst>
              </a:custGeom>
              <a:gradFill>
                <a:gsLst>
                  <a:gs pos="0">
                    <a:schemeClr val="dk1"/>
                  </a:gs>
                  <a:gs pos="100000">
                    <a:schemeClr val="accent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73"/>
              <p:cNvSpPr/>
              <p:nvPr/>
            </p:nvSpPr>
            <p:spPr>
              <a:xfrm rot="869368">
                <a:off x="6613804" y="1059565"/>
                <a:ext cx="102056" cy="145590"/>
              </a:xfrm>
              <a:custGeom>
                <a:rect b="b" l="l" r="r" t="t"/>
                <a:pathLst>
                  <a:path extrusionOk="0" h="5619" w="3939">
                    <a:moveTo>
                      <a:pt x="676" y="0"/>
                    </a:moveTo>
                    <a:lnTo>
                      <a:pt x="231" y="3140"/>
                    </a:lnTo>
                    <a:lnTo>
                      <a:pt x="1209" y="3278"/>
                    </a:lnTo>
                    <a:cubicBezTo>
                      <a:pt x="1345" y="2974"/>
                      <a:pt x="1589" y="2822"/>
                      <a:pt x="1944" y="2822"/>
                    </a:cubicBezTo>
                    <a:cubicBezTo>
                      <a:pt x="2009" y="2822"/>
                      <a:pt x="2077" y="2827"/>
                      <a:pt x="2150" y="2837"/>
                    </a:cubicBezTo>
                    <a:cubicBezTo>
                      <a:pt x="2398" y="2873"/>
                      <a:pt x="2584" y="2980"/>
                      <a:pt x="2707" y="3162"/>
                    </a:cubicBezTo>
                    <a:cubicBezTo>
                      <a:pt x="2835" y="3344"/>
                      <a:pt x="2878" y="3583"/>
                      <a:pt x="2836" y="3880"/>
                    </a:cubicBezTo>
                    <a:cubicBezTo>
                      <a:pt x="2794" y="4177"/>
                      <a:pt x="2688" y="4405"/>
                      <a:pt x="2516" y="4565"/>
                    </a:cubicBezTo>
                    <a:cubicBezTo>
                      <a:pt x="2378" y="4694"/>
                      <a:pt x="2208" y="4758"/>
                      <a:pt x="2007" y="4758"/>
                    </a:cubicBezTo>
                    <a:cubicBezTo>
                      <a:pt x="1959" y="4758"/>
                      <a:pt x="1909" y="4755"/>
                      <a:pt x="1857" y="4747"/>
                    </a:cubicBezTo>
                    <a:cubicBezTo>
                      <a:pt x="1595" y="4709"/>
                      <a:pt x="1391" y="4623"/>
                      <a:pt x="1247" y="4489"/>
                    </a:cubicBezTo>
                    <a:cubicBezTo>
                      <a:pt x="1106" y="4355"/>
                      <a:pt x="1028" y="4190"/>
                      <a:pt x="1011" y="3994"/>
                    </a:cubicBezTo>
                    <a:lnTo>
                      <a:pt x="4" y="3852"/>
                    </a:lnTo>
                    <a:lnTo>
                      <a:pt x="4" y="3852"/>
                    </a:lnTo>
                    <a:cubicBezTo>
                      <a:pt x="0" y="4298"/>
                      <a:pt x="142" y="4680"/>
                      <a:pt x="430" y="4999"/>
                    </a:cubicBezTo>
                    <a:cubicBezTo>
                      <a:pt x="722" y="5313"/>
                      <a:pt x="1157" y="5511"/>
                      <a:pt x="1731" y="5592"/>
                    </a:cubicBezTo>
                    <a:cubicBezTo>
                      <a:pt x="1856" y="5610"/>
                      <a:pt x="1977" y="5619"/>
                      <a:pt x="2093" y="5619"/>
                    </a:cubicBezTo>
                    <a:cubicBezTo>
                      <a:pt x="2506" y="5619"/>
                      <a:pt x="2857" y="5506"/>
                      <a:pt x="3145" y="5279"/>
                    </a:cubicBezTo>
                    <a:cubicBezTo>
                      <a:pt x="3519" y="4984"/>
                      <a:pt x="3746" y="4555"/>
                      <a:pt x="3825" y="3990"/>
                    </a:cubicBezTo>
                    <a:cubicBezTo>
                      <a:pt x="3886" y="3562"/>
                      <a:pt x="3820" y="3155"/>
                      <a:pt x="3627" y="2770"/>
                    </a:cubicBezTo>
                    <a:cubicBezTo>
                      <a:pt x="3530" y="2574"/>
                      <a:pt x="3372" y="2405"/>
                      <a:pt x="3154" y="2265"/>
                    </a:cubicBezTo>
                    <a:cubicBezTo>
                      <a:pt x="2940" y="2126"/>
                      <a:pt x="2705" y="2037"/>
                      <a:pt x="2447" y="2001"/>
                    </a:cubicBezTo>
                    <a:cubicBezTo>
                      <a:pt x="2341" y="1986"/>
                      <a:pt x="2240" y="1979"/>
                      <a:pt x="2145" y="1979"/>
                    </a:cubicBezTo>
                    <a:cubicBezTo>
                      <a:pt x="2010" y="1979"/>
                      <a:pt x="1886" y="1994"/>
                      <a:pt x="1774" y="2025"/>
                    </a:cubicBezTo>
                    <a:cubicBezTo>
                      <a:pt x="1584" y="2072"/>
                      <a:pt x="1429" y="2145"/>
                      <a:pt x="1311" y="2242"/>
                    </a:cubicBezTo>
                    <a:lnTo>
                      <a:pt x="1482" y="1031"/>
                    </a:lnTo>
                    <a:lnTo>
                      <a:pt x="3810" y="1361"/>
                    </a:lnTo>
                    <a:lnTo>
                      <a:pt x="3938" y="463"/>
                    </a:lnTo>
                    <a:lnTo>
                      <a:pt x="676" y="0"/>
                    </a:lnTo>
                    <a:close/>
                  </a:path>
                </a:pathLst>
              </a:custGeom>
              <a:gradFill>
                <a:gsLst>
                  <a:gs pos="0">
                    <a:schemeClr val="dk1"/>
                  </a:gs>
                  <a:gs pos="100000">
                    <a:schemeClr val="accent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73"/>
              <p:cNvSpPr/>
              <p:nvPr/>
            </p:nvSpPr>
            <p:spPr>
              <a:xfrm rot="869368">
                <a:off x="5474358" y="582142"/>
                <a:ext cx="1738758" cy="443326"/>
              </a:xfrm>
              <a:custGeom>
                <a:rect b="b" l="l" r="r" t="t"/>
                <a:pathLst>
                  <a:path extrusionOk="0" h="17110" w="67110">
                    <a:moveTo>
                      <a:pt x="957" y="998"/>
                    </a:moveTo>
                    <a:cubicBezTo>
                      <a:pt x="957" y="998"/>
                      <a:pt x="34635" y="1"/>
                      <a:pt x="67109" y="9240"/>
                    </a:cubicBezTo>
                    <a:lnTo>
                      <a:pt x="65149" y="17110"/>
                    </a:lnTo>
                    <a:cubicBezTo>
                      <a:pt x="65149" y="17110"/>
                      <a:pt x="66397" y="11435"/>
                      <a:pt x="64705" y="9793"/>
                    </a:cubicBezTo>
                    <a:cubicBezTo>
                      <a:pt x="63012" y="8149"/>
                      <a:pt x="15854" y="154"/>
                      <a:pt x="7927" y="1960"/>
                    </a:cubicBezTo>
                    <a:cubicBezTo>
                      <a:pt x="1" y="3765"/>
                      <a:pt x="597" y="12490"/>
                      <a:pt x="597" y="12490"/>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73"/>
              <p:cNvSpPr/>
              <p:nvPr/>
            </p:nvSpPr>
            <p:spPr>
              <a:xfrm rot="869368">
                <a:off x="4992545" y="1832744"/>
                <a:ext cx="1551332" cy="778813"/>
              </a:xfrm>
              <a:custGeom>
                <a:rect b="b" l="l" r="r" t="t"/>
                <a:pathLst>
                  <a:path extrusionOk="0" h="30058" w="59876">
                    <a:moveTo>
                      <a:pt x="2295" y="0"/>
                    </a:moveTo>
                    <a:lnTo>
                      <a:pt x="0" y="22326"/>
                    </a:lnTo>
                    <a:lnTo>
                      <a:pt x="56048" y="30057"/>
                    </a:lnTo>
                    <a:lnTo>
                      <a:pt x="59876" y="10824"/>
                    </a:lnTo>
                    <a:cubicBezTo>
                      <a:pt x="59876" y="10824"/>
                      <a:pt x="56532" y="27676"/>
                      <a:pt x="54669" y="28829"/>
                    </a:cubicBezTo>
                    <a:cubicBezTo>
                      <a:pt x="52806" y="29981"/>
                      <a:pt x="3082" y="22474"/>
                      <a:pt x="1667" y="21166"/>
                    </a:cubicBezTo>
                    <a:cubicBezTo>
                      <a:pt x="252" y="19856"/>
                      <a:pt x="2295" y="0"/>
                      <a:pt x="2295" y="0"/>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73"/>
              <p:cNvSpPr/>
              <p:nvPr/>
            </p:nvSpPr>
            <p:spPr>
              <a:xfrm rot="869368">
                <a:off x="4896310" y="2388414"/>
                <a:ext cx="1488036" cy="245526"/>
              </a:xfrm>
              <a:custGeom>
                <a:rect b="b" l="l" r="r" t="t"/>
                <a:pathLst>
                  <a:path extrusionOk="0" h="9476" w="57433">
                    <a:moveTo>
                      <a:pt x="1" y="1553"/>
                    </a:moveTo>
                    <a:lnTo>
                      <a:pt x="763" y="0"/>
                    </a:lnTo>
                    <a:lnTo>
                      <a:pt x="56811" y="7731"/>
                    </a:lnTo>
                    <a:lnTo>
                      <a:pt x="57433" y="9475"/>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73"/>
              <p:cNvSpPr/>
              <p:nvPr/>
            </p:nvSpPr>
            <p:spPr>
              <a:xfrm rot="869368">
                <a:off x="5479307" y="1075555"/>
                <a:ext cx="290467" cy="298772"/>
              </a:xfrm>
              <a:custGeom>
                <a:rect b="b" l="l" r="r" t="t"/>
                <a:pathLst>
                  <a:path extrusionOk="0" h="11531" w="11211">
                    <a:moveTo>
                      <a:pt x="8350" y="11389"/>
                    </a:moveTo>
                    <a:lnTo>
                      <a:pt x="1790" y="10484"/>
                    </a:lnTo>
                    <a:cubicBezTo>
                      <a:pt x="764" y="10342"/>
                      <a:pt x="0" y="9407"/>
                      <a:pt x="85" y="8391"/>
                    </a:cubicBezTo>
                    <a:lnTo>
                      <a:pt x="635" y="1789"/>
                    </a:lnTo>
                    <a:cubicBezTo>
                      <a:pt x="724" y="738"/>
                      <a:pt x="1644" y="0"/>
                      <a:pt x="2693" y="146"/>
                    </a:cubicBezTo>
                    <a:lnTo>
                      <a:pt x="9401" y="1071"/>
                    </a:lnTo>
                    <a:cubicBezTo>
                      <a:pt x="10451" y="1215"/>
                      <a:pt x="11211" y="2185"/>
                      <a:pt x="11099" y="3231"/>
                    </a:cubicBezTo>
                    <a:lnTo>
                      <a:pt x="10401" y="9814"/>
                    </a:lnTo>
                    <a:cubicBezTo>
                      <a:pt x="10294" y="10827"/>
                      <a:pt x="9375" y="11530"/>
                      <a:pt x="8350" y="11389"/>
                    </a:cubicBezTo>
                    <a:close/>
                  </a:path>
                </a:pathLst>
              </a:custGeom>
              <a:gradFill>
                <a:gsLst>
                  <a:gs pos="0">
                    <a:srgbClr val="000000">
                      <a:alpha val="14509"/>
                    </a:srgbClr>
                  </a:gs>
                  <a:gs pos="100000">
                    <a:schemeClr val="accent1"/>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73"/>
              <p:cNvSpPr/>
              <p:nvPr/>
            </p:nvSpPr>
            <p:spPr>
              <a:xfrm rot="869368">
                <a:off x="5787861" y="1204172"/>
                <a:ext cx="296711" cy="297761"/>
              </a:xfrm>
              <a:custGeom>
                <a:rect b="b" l="l" r="r" t="t"/>
                <a:pathLst>
                  <a:path extrusionOk="0" h="11492" w="11452">
                    <a:moveTo>
                      <a:pt x="8327" y="11349"/>
                    </a:moveTo>
                    <a:lnTo>
                      <a:pt x="1768" y="10445"/>
                    </a:lnTo>
                    <a:cubicBezTo>
                      <a:pt x="742" y="10303"/>
                      <a:pt x="1" y="9371"/>
                      <a:pt x="113" y="8359"/>
                    </a:cubicBezTo>
                    <a:lnTo>
                      <a:pt x="848" y="1782"/>
                    </a:lnTo>
                    <a:cubicBezTo>
                      <a:pt x="965" y="735"/>
                      <a:pt x="1911" y="1"/>
                      <a:pt x="2959" y="146"/>
                    </a:cubicBezTo>
                    <a:lnTo>
                      <a:pt x="9667" y="1071"/>
                    </a:lnTo>
                    <a:cubicBezTo>
                      <a:pt x="10716" y="1215"/>
                      <a:pt x="11452" y="2182"/>
                      <a:pt x="11312" y="3224"/>
                    </a:cubicBezTo>
                    <a:lnTo>
                      <a:pt x="10431" y="9781"/>
                    </a:lnTo>
                    <a:cubicBezTo>
                      <a:pt x="10295" y="10791"/>
                      <a:pt x="9353" y="11491"/>
                      <a:pt x="8327" y="11349"/>
                    </a:cubicBezTo>
                    <a:close/>
                  </a:path>
                </a:pathLst>
              </a:custGeom>
              <a:gradFill>
                <a:gsLst>
                  <a:gs pos="0">
                    <a:srgbClr val="000000">
                      <a:alpha val="14509"/>
                    </a:srgbClr>
                  </a:gs>
                  <a:gs pos="100000">
                    <a:schemeClr val="accent1"/>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73"/>
              <p:cNvSpPr/>
              <p:nvPr/>
            </p:nvSpPr>
            <p:spPr>
              <a:xfrm rot="869368">
                <a:off x="6096466" y="1332799"/>
                <a:ext cx="302929" cy="296751"/>
              </a:xfrm>
              <a:custGeom>
                <a:rect b="b" l="l" r="r" t="t"/>
                <a:pathLst>
                  <a:path extrusionOk="0" h="11453" w="11692">
                    <a:moveTo>
                      <a:pt x="8304" y="11310"/>
                    </a:moveTo>
                    <a:lnTo>
                      <a:pt x="1744" y="10406"/>
                    </a:lnTo>
                    <a:cubicBezTo>
                      <a:pt x="717" y="10264"/>
                      <a:pt x="0" y="9336"/>
                      <a:pt x="141" y="8327"/>
                    </a:cubicBezTo>
                    <a:lnTo>
                      <a:pt x="1058" y="1774"/>
                    </a:lnTo>
                    <a:cubicBezTo>
                      <a:pt x="1204" y="732"/>
                      <a:pt x="2174" y="1"/>
                      <a:pt x="3223" y="147"/>
                    </a:cubicBezTo>
                    <a:lnTo>
                      <a:pt x="9930" y="1071"/>
                    </a:lnTo>
                    <a:cubicBezTo>
                      <a:pt x="10979" y="1217"/>
                      <a:pt x="11692" y="2179"/>
                      <a:pt x="11522" y="3218"/>
                    </a:cubicBezTo>
                    <a:lnTo>
                      <a:pt x="10457" y="9750"/>
                    </a:lnTo>
                    <a:cubicBezTo>
                      <a:pt x="10294" y="10755"/>
                      <a:pt x="9330" y="11452"/>
                      <a:pt x="8304" y="11310"/>
                    </a:cubicBezTo>
                    <a:close/>
                  </a:path>
                </a:pathLst>
              </a:custGeom>
              <a:gradFill>
                <a:gsLst>
                  <a:gs pos="0">
                    <a:srgbClr val="000000">
                      <a:alpha val="14509"/>
                    </a:srgbClr>
                  </a:gs>
                  <a:gs pos="100000">
                    <a:schemeClr val="accent1"/>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73"/>
              <p:cNvSpPr/>
              <p:nvPr/>
            </p:nvSpPr>
            <p:spPr>
              <a:xfrm rot="869368">
                <a:off x="5968363" y="1651556"/>
                <a:ext cx="293524" cy="281153"/>
              </a:xfrm>
              <a:custGeom>
                <a:rect b="b" l="l" r="r" t="t"/>
                <a:pathLst>
                  <a:path extrusionOk="0" h="10851" w="11329">
                    <a:moveTo>
                      <a:pt x="8076" y="10712"/>
                    </a:moveTo>
                    <a:lnTo>
                      <a:pt x="1699" y="9833"/>
                    </a:lnTo>
                    <a:cubicBezTo>
                      <a:pt x="702" y="9695"/>
                      <a:pt x="1" y="8815"/>
                      <a:pt x="134" y="7861"/>
                    </a:cubicBezTo>
                    <a:lnTo>
                      <a:pt x="1000" y="1671"/>
                    </a:lnTo>
                    <a:cubicBezTo>
                      <a:pt x="1138" y="687"/>
                      <a:pt x="2077" y="1"/>
                      <a:pt x="3096" y="141"/>
                    </a:cubicBezTo>
                    <a:lnTo>
                      <a:pt x="9614" y="1041"/>
                    </a:lnTo>
                    <a:cubicBezTo>
                      <a:pt x="10632" y="1181"/>
                      <a:pt x="11329" y="2093"/>
                      <a:pt x="11169" y="3073"/>
                    </a:cubicBezTo>
                    <a:lnTo>
                      <a:pt x="10162" y="9244"/>
                    </a:lnTo>
                    <a:cubicBezTo>
                      <a:pt x="10008" y="10194"/>
                      <a:pt x="9074" y="10850"/>
                      <a:pt x="8076" y="10712"/>
                    </a:cubicBezTo>
                    <a:close/>
                  </a:path>
                </a:pathLst>
              </a:custGeom>
              <a:gradFill>
                <a:gsLst>
                  <a:gs pos="0">
                    <a:srgbClr val="000000">
                      <a:alpha val="14509"/>
                    </a:srgbClr>
                  </a:gs>
                  <a:gs pos="100000">
                    <a:schemeClr val="accent1"/>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73"/>
              <p:cNvSpPr/>
              <p:nvPr/>
            </p:nvSpPr>
            <p:spPr>
              <a:xfrm rot="869368">
                <a:off x="5668358" y="1526558"/>
                <a:ext cx="287643" cy="282112"/>
              </a:xfrm>
              <a:custGeom>
                <a:rect b="b" l="l" r="r" t="t"/>
                <a:pathLst>
                  <a:path extrusionOk="0" h="10888" w="11102">
                    <a:moveTo>
                      <a:pt x="8098" y="10749"/>
                    </a:moveTo>
                    <a:lnTo>
                      <a:pt x="1721" y="9870"/>
                    </a:lnTo>
                    <a:cubicBezTo>
                      <a:pt x="723" y="9732"/>
                      <a:pt x="1" y="8848"/>
                      <a:pt x="107" y="7892"/>
                    </a:cubicBezTo>
                    <a:lnTo>
                      <a:pt x="800" y="1678"/>
                    </a:lnTo>
                    <a:cubicBezTo>
                      <a:pt x="912" y="690"/>
                      <a:pt x="1826" y="0"/>
                      <a:pt x="2846" y="141"/>
                    </a:cubicBezTo>
                    <a:lnTo>
                      <a:pt x="9363" y="1040"/>
                    </a:lnTo>
                    <a:cubicBezTo>
                      <a:pt x="10383" y="1181"/>
                      <a:pt x="11101" y="2096"/>
                      <a:pt x="10969" y="3080"/>
                    </a:cubicBezTo>
                    <a:lnTo>
                      <a:pt x="10136" y="9275"/>
                    </a:lnTo>
                    <a:cubicBezTo>
                      <a:pt x="10008" y="10229"/>
                      <a:pt x="9096" y="10888"/>
                      <a:pt x="8098" y="10749"/>
                    </a:cubicBezTo>
                    <a:close/>
                  </a:path>
                </a:pathLst>
              </a:custGeom>
              <a:gradFill>
                <a:gsLst>
                  <a:gs pos="0">
                    <a:srgbClr val="000000">
                      <a:alpha val="14509"/>
                    </a:srgbClr>
                  </a:gs>
                  <a:gs pos="100000">
                    <a:schemeClr val="accent1"/>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73"/>
              <p:cNvSpPr/>
              <p:nvPr/>
            </p:nvSpPr>
            <p:spPr>
              <a:xfrm rot="869368">
                <a:off x="5368383" y="1401539"/>
                <a:ext cx="281735" cy="283096"/>
              </a:xfrm>
              <a:custGeom>
                <a:rect b="b" l="l" r="r" t="t"/>
                <a:pathLst>
                  <a:path extrusionOk="0" h="10926" w="10874">
                    <a:moveTo>
                      <a:pt x="8119" y="10788"/>
                    </a:moveTo>
                    <a:lnTo>
                      <a:pt x="1742" y="9908"/>
                    </a:lnTo>
                    <a:cubicBezTo>
                      <a:pt x="744" y="9771"/>
                      <a:pt x="0" y="8883"/>
                      <a:pt x="80" y="7923"/>
                    </a:cubicBezTo>
                    <a:lnTo>
                      <a:pt x="599" y="1685"/>
                    </a:lnTo>
                    <a:cubicBezTo>
                      <a:pt x="683" y="693"/>
                      <a:pt x="1576" y="1"/>
                      <a:pt x="2595" y="141"/>
                    </a:cubicBezTo>
                    <a:lnTo>
                      <a:pt x="9113" y="1040"/>
                    </a:lnTo>
                    <a:cubicBezTo>
                      <a:pt x="10133" y="1181"/>
                      <a:pt x="10874" y="2099"/>
                      <a:pt x="10768" y="3088"/>
                    </a:cubicBezTo>
                    <a:lnTo>
                      <a:pt x="10109" y="9306"/>
                    </a:lnTo>
                    <a:cubicBezTo>
                      <a:pt x="10007" y="10264"/>
                      <a:pt x="9117" y="10926"/>
                      <a:pt x="8119" y="10788"/>
                    </a:cubicBezTo>
                    <a:close/>
                  </a:path>
                </a:pathLst>
              </a:custGeom>
              <a:gradFill>
                <a:gsLst>
                  <a:gs pos="0">
                    <a:srgbClr val="000000">
                      <a:alpha val="14509"/>
                    </a:srgbClr>
                  </a:gs>
                  <a:gs pos="100000">
                    <a:schemeClr val="accent1"/>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73"/>
              <p:cNvSpPr/>
              <p:nvPr/>
            </p:nvSpPr>
            <p:spPr>
              <a:xfrm rot="869368">
                <a:off x="5266973" y="1699358"/>
                <a:ext cx="273755" cy="269105"/>
              </a:xfrm>
              <a:custGeom>
                <a:rect b="b" l="l" r="r" t="t"/>
                <a:pathLst>
                  <a:path extrusionOk="0" h="10386" w="10566">
                    <a:moveTo>
                      <a:pt x="7909" y="10251"/>
                    </a:moveTo>
                    <a:lnTo>
                      <a:pt x="1697" y="9395"/>
                    </a:lnTo>
                    <a:cubicBezTo>
                      <a:pt x="726" y="9261"/>
                      <a:pt x="0" y="8417"/>
                      <a:pt x="76" y="7506"/>
                    </a:cubicBezTo>
                    <a:lnTo>
                      <a:pt x="569" y="1594"/>
                    </a:lnTo>
                    <a:cubicBezTo>
                      <a:pt x="647" y="654"/>
                      <a:pt x="1515" y="1"/>
                      <a:pt x="2507" y="138"/>
                    </a:cubicBezTo>
                    <a:lnTo>
                      <a:pt x="8850" y="1013"/>
                    </a:lnTo>
                    <a:cubicBezTo>
                      <a:pt x="9843" y="1150"/>
                      <a:pt x="10566" y="2022"/>
                      <a:pt x="10466" y="2959"/>
                    </a:cubicBezTo>
                    <a:lnTo>
                      <a:pt x="9841" y="8853"/>
                    </a:lnTo>
                    <a:cubicBezTo>
                      <a:pt x="9745" y="9761"/>
                      <a:pt x="8880" y="10385"/>
                      <a:pt x="7909" y="10251"/>
                    </a:cubicBezTo>
                    <a:close/>
                  </a:path>
                </a:pathLst>
              </a:custGeom>
              <a:gradFill>
                <a:gsLst>
                  <a:gs pos="0">
                    <a:srgbClr val="000000">
                      <a:alpha val="14509"/>
                    </a:srgbClr>
                  </a:gs>
                  <a:gs pos="100000">
                    <a:schemeClr val="accent1"/>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73"/>
              <p:cNvSpPr/>
              <p:nvPr/>
            </p:nvSpPr>
            <p:spPr>
              <a:xfrm rot="869368">
                <a:off x="5559099" y="1821055"/>
                <a:ext cx="279378" cy="268172"/>
              </a:xfrm>
              <a:custGeom>
                <a:rect b="b" l="l" r="r" t="t"/>
                <a:pathLst>
                  <a:path extrusionOk="0" h="10350" w="10783">
                    <a:moveTo>
                      <a:pt x="7889" y="10215"/>
                    </a:moveTo>
                    <a:lnTo>
                      <a:pt x="1679" y="9359"/>
                    </a:lnTo>
                    <a:cubicBezTo>
                      <a:pt x="707" y="9225"/>
                      <a:pt x="0" y="8384"/>
                      <a:pt x="102" y="7477"/>
                    </a:cubicBezTo>
                    <a:lnTo>
                      <a:pt x="759" y="1588"/>
                    </a:lnTo>
                    <a:cubicBezTo>
                      <a:pt x="863" y="652"/>
                      <a:pt x="1753" y="1"/>
                      <a:pt x="2745" y="137"/>
                    </a:cubicBezTo>
                    <a:lnTo>
                      <a:pt x="9088" y="1012"/>
                    </a:lnTo>
                    <a:cubicBezTo>
                      <a:pt x="10081" y="1149"/>
                      <a:pt x="10783" y="2019"/>
                      <a:pt x="10657" y="2953"/>
                    </a:cubicBezTo>
                    <a:lnTo>
                      <a:pt x="9868" y="8825"/>
                    </a:lnTo>
                    <a:cubicBezTo>
                      <a:pt x="9747" y="9728"/>
                      <a:pt x="8860" y="10350"/>
                      <a:pt x="7889" y="10215"/>
                    </a:cubicBezTo>
                    <a:close/>
                  </a:path>
                </a:pathLst>
              </a:custGeom>
              <a:gradFill>
                <a:gsLst>
                  <a:gs pos="0">
                    <a:srgbClr val="000000">
                      <a:alpha val="14509"/>
                    </a:srgbClr>
                  </a:gs>
                  <a:gs pos="100000">
                    <a:schemeClr val="accent1"/>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73"/>
              <p:cNvSpPr/>
              <p:nvPr/>
            </p:nvSpPr>
            <p:spPr>
              <a:xfrm rot="869368">
                <a:off x="5851250" y="1942755"/>
                <a:ext cx="284974" cy="267239"/>
              </a:xfrm>
              <a:custGeom>
                <a:rect b="b" l="l" r="r" t="t"/>
                <a:pathLst>
                  <a:path extrusionOk="0" h="10314" w="10999">
                    <a:moveTo>
                      <a:pt x="7869" y="10180"/>
                    </a:moveTo>
                    <a:lnTo>
                      <a:pt x="1658" y="9323"/>
                    </a:lnTo>
                    <a:cubicBezTo>
                      <a:pt x="686" y="9189"/>
                      <a:pt x="1" y="8351"/>
                      <a:pt x="128" y="7448"/>
                    </a:cubicBezTo>
                    <a:lnTo>
                      <a:pt x="948" y="1580"/>
                    </a:lnTo>
                    <a:cubicBezTo>
                      <a:pt x="1079" y="647"/>
                      <a:pt x="1989" y="0"/>
                      <a:pt x="2982" y="137"/>
                    </a:cubicBezTo>
                    <a:lnTo>
                      <a:pt x="9325" y="1012"/>
                    </a:lnTo>
                    <a:cubicBezTo>
                      <a:pt x="10317" y="1149"/>
                      <a:pt x="10998" y="2017"/>
                      <a:pt x="10846" y="2945"/>
                    </a:cubicBezTo>
                    <a:lnTo>
                      <a:pt x="9893" y="8794"/>
                    </a:lnTo>
                    <a:cubicBezTo>
                      <a:pt x="9746" y="9695"/>
                      <a:pt x="8840" y="10314"/>
                      <a:pt x="7869" y="10180"/>
                    </a:cubicBezTo>
                    <a:close/>
                  </a:path>
                </a:pathLst>
              </a:custGeom>
              <a:gradFill>
                <a:gsLst>
                  <a:gs pos="0">
                    <a:srgbClr val="000000">
                      <a:alpha val="14509"/>
                    </a:srgbClr>
                  </a:gs>
                  <a:gs pos="100000">
                    <a:schemeClr val="accent1"/>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73"/>
              <p:cNvSpPr/>
              <p:nvPr/>
            </p:nvSpPr>
            <p:spPr>
              <a:xfrm rot="869368">
                <a:off x="5736335" y="2228238"/>
                <a:ext cx="276579" cy="253999"/>
              </a:xfrm>
              <a:custGeom>
                <a:rect b="b" l="l" r="r" t="t"/>
                <a:pathLst>
                  <a:path extrusionOk="0" h="9803" w="10675">
                    <a:moveTo>
                      <a:pt x="7664" y="9672"/>
                    </a:moveTo>
                    <a:lnTo>
                      <a:pt x="1616" y="8837"/>
                    </a:lnTo>
                    <a:cubicBezTo>
                      <a:pt x="670" y="8707"/>
                      <a:pt x="0" y="7909"/>
                      <a:pt x="119" y="7052"/>
                    </a:cubicBezTo>
                    <a:lnTo>
                      <a:pt x="898" y="1493"/>
                    </a:lnTo>
                    <a:cubicBezTo>
                      <a:pt x="1022" y="611"/>
                      <a:pt x="1905" y="0"/>
                      <a:pt x="2870" y="133"/>
                    </a:cubicBezTo>
                    <a:lnTo>
                      <a:pt x="9044" y="984"/>
                    </a:lnTo>
                    <a:cubicBezTo>
                      <a:pt x="10009" y="1117"/>
                      <a:pt x="10675" y="1942"/>
                      <a:pt x="10532" y="2822"/>
                    </a:cubicBezTo>
                    <a:lnTo>
                      <a:pt x="9627" y="8363"/>
                    </a:lnTo>
                    <a:cubicBezTo>
                      <a:pt x="9489" y="9218"/>
                      <a:pt x="8610" y="9802"/>
                      <a:pt x="7664" y="9672"/>
                    </a:cubicBezTo>
                    <a:close/>
                  </a:path>
                </a:pathLst>
              </a:custGeom>
              <a:gradFill>
                <a:gsLst>
                  <a:gs pos="0">
                    <a:srgbClr val="000000">
                      <a:alpha val="14509"/>
                    </a:srgbClr>
                  </a:gs>
                  <a:gs pos="100000">
                    <a:schemeClr val="accent1"/>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73"/>
              <p:cNvSpPr/>
              <p:nvPr/>
            </p:nvSpPr>
            <p:spPr>
              <a:xfrm rot="869368">
                <a:off x="5451895" y="2109800"/>
                <a:ext cx="271294" cy="254828"/>
              </a:xfrm>
              <a:custGeom>
                <a:rect b="b" l="l" r="r" t="t"/>
                <a:pathLst>
                  <a:path extrusionOk="0" h="9835" w="10471">
                    <a:moveTo>
                      <a:pt x="7683" y="9705"/>
                    </a:moveTo>
                    <a:lnTo>
                      <a:pt x="1635" y="8871"/>
                    </a:lnTo>
                    <a:cubicBezTo>
                      <a:pt x="689" y="8741"/>
                      <a:pt x="0" y="7940"/>
                      <a:pt x="96" y="7080"/>
                    </a:cubicBezTo>
                    <a:lnTo>
                      <a:pt x="719" y="1500"/>
                    </a:lnTo>
                    <a:cubicBezTo>
                      <a:pt x="818" y="613"/>
                      <a:pt x="1681" y="0"/>
                      <a:pt x="2646" y="133"/>
                    </a:cubicBezTo>
                    <a:lnTo>
                      <a:pt x="8819" y="984"/>
                    </a:lnTo>
                    <a:cubicBezTo>
                      <a:pt x="9785" y="1117"/>
                      <a:pt x="10471" y="1944"/>
                      <a:pt x="10352" y="2828"/>
                    </a:cubicBezTo>
                    <a:lnTo>
                      <a:pt x="9604" y="8391"/>
                    </a:lnTo>
                    <a:cubicBezTo>
                      <a:pt x="9489" y="9249"/>
                      <a:pt x="8629" y="9835"/>
                      <a:pt x="7683" y="9705"/>
                    </a:cubicBezTo>
                    <a:close/>
                  </a:path>
                </a:pathLst>
              </a:custGeom>
              <a:gradFill>
                <a:gsLst>
                  <a:gs pos="0">
                    <a:srgbClr val="000000">
                      <a:alpha val="14509"/>
                    </a:srgbClr>
                  </a:gs>
                  <a:gs pos="100000">
                    <a:schemeClr val="accent1"/>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73"/>
              <p:cNvSpPr/>
              <p:nvPr/>
            </p:nvSpPr>
            <p:spPr>
              <a:xfrm rot="869368">
                <a:off x="5167424" y="1991329"/>
                <a:ext cx="266008" cy="255761"/>
              </a:xfrm>
              <a:custGeom>
                <a:rect b="b" l="l" r="r" t="t"/>
                <a:pathLst>
                  <a:path extrusionOk="0" h="9871" w="10267">
                    <a:moveTo>
                      <a:pt x="7704" y="9740"/>
                    </a:moveTo>
                    <a:lnTo>
                      <a:pt x="1656" y="8905"/>
                    </a:lnTo>
                    <a:cubicBezTo>
                      <a:pt x="710" y="8774"/>
                      <a:pt x="1" y="7971"/>
                      <a:pt x="73" y="7109"/>
                    </a:cubicBezTo>
                    <a:lnTo>
                      <a:pt x="539" y="1507"/>
                    </a:lnTo>
                    <a:cubicBezTo>
                      <a:pt x="614" y="616"/>
                      <a:pt x="1456" y="1"/>
                      <a:pt x="2422" y="134"/>
                    </a:cubicBezTo>
                    <a:lnTo>
                      <a:pt x="8594" y="985"/>
                    </a:lnTo>
                    <a:cubicBezTo>
                      <a:pt x="9561" y="1118"/>
                      <a:pt x="10266" y="1948"/>
                      <a:pt x="10172" y="2836"/>
                    </a:cubicBezTo>
                    <a:lnTo>
                      <a:pt x="9580" y="8420"/>
                    </a:lnTo>
                    <a:cubicBezTo>
                      <a:pt x="9490" y="9281"/>
                      <a:pt x="8649" y="9870"/>
                      <a:pt x="7704" y="9740"/>
                    </a:cubicBezTo>
                    <a:close/>
                  </a:path>
                </a:pathLst>
              </a:custGeom>
              <a:gradFill>
                <a:gsLst>
                  <a:gs pos="0">
                    <a:srgbClr val="000000">
                      <a:alpha val="14509"/>
                    </a:srgbClr>
                  </a:gs>
                  <a:gs pos="100000">
                    <a:schemeClr val="accent1"/>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12" name="Google Shape;1912;p73"/>
            <p:cNvSpPr/>
            <p:nvPr/>
          </p:nvSpPr>
          <p:spPr>
            <a:xfrm rot="869368">
              <a:off x="6717720" y="1103009"/>
              <a:ext cx="102056" cy="145590"/>
            </a:xfrm>
            <a:custGeom>
              <a:rect b="b" l="l" r="r" t="t"/>
              <a:pathLst>
                <a:path extrusionOk="0" h="5619" w="3939">
                  <a:moveTo>
                    <a:pt x="676" y="0"/>
                  </a:moveTo>
                  <a:lnTo>
                    <a:pt x="231" y="3140"/>
                  </a:lnTo>
                  <a:lnTo>
                    <a:pt x="1209" y="3278"/>
                  </a:lnTo>
                  <a:cubicBezTo>
                    <a:pt x="1345" y="2974"/>
                    <a:pt x="1589" y="2822"/>
                    <a:pt x="1944" y="2822"/>
                  </a:cubicBezTo>
                  <a:cubicBezTo>
                    <a:pt x="2009" y="2822"/>
                    <a:pt x="2077" y="2827"/>
                    <a:pt x="2150" y="2837"/>
                  </a:cubicBezTo>
                  <a:cubicBezTo>
                    <a:pt x="2398" y="2873"/>
                    <a:pt x="2584" y="2980"/>
                    <a:pt x="2707" y="3162"/>
                  </a:cubicBezTo>
                  <a:cubicBezTo>
                    <a:pt x="2835" y="3344"/>
                    <a:pt x="2878" y="3583"/>
                    <a:pt x="2836" y="3880"/>
                  </a:cubicBezTo>
                  <a:cubicBezTo>
                    <a:pt x="2794" y="4177"/>
                    <a:pt x="2688" y="4405"/>
                    <a:pt x="2516" y="4565"/>
                  </a:cubicBezTo>
                  <a:cubicBezTo>
                    <a:pt x="2378" y="4694"/>
                    <a:pt x="2208" y="4758"/>
                    <a:pt x="2007" y="4758"/>
                  </a:cubicBezTo>
                  <a:cubicBezTo>
                    <a:pt x="1959" y="4758"/>
                    <a:pt x="1909" y="4755"/>
                    <a:pt x="1857" y="4747"/>
                  </a:cubicBezTo>
                  <a:cubicBezTo>
                    <a:pt x="1595" y="4709"/>
                    <a:pt x="1391" y="4623"/>
                    <a:pt x="1247" y="4489"/>
                  </a:cubicBezTo>
                  <a:cubicBezTo>
                    <a:pt x="1106" y="4355"/>
                    <a:pt x="1028" y="4190"/>
                    <a:pt x="1011" y="3994"/>
                  </a:cubicBezTo>
                  <a:lnTo>
                    <a:pt x="4" y="3852"/>
                  </a:lnTo>
                  <a:lnTo>
                    <a:pt x="4" y="3852"/>
                  </a:lnTo>
                  <a:cubicBezTo>
                    <a:pt x="0" y="4298"/>
                    <a:pt x="142" y="4680"/>
                    <a:pt x="430" y="4999"/>
                  </a:cubicBezTo>
                  <a:cubicBezTo>
                    <a:pt x="722" y="5313"/>
                    <a:pt x="1157" y="5511"/>
                    <a:pt x="1731" y="5592"/>
                  </a:cubicBezTo>
                  <a:cubicBezTo>
                    <a:pt x="1856" y="5610"/>
                    <a:pt x="1977" y="5619"/>
                    <a:pt x="2093" y="5619"/>
                  </a:cubicBezTo>
                  <a:cubicBezTo>
                    <a:pt x="2506" y="5619"/>
                    <a:pt x="2857" y="5506"/>
                    <a:pt x="3145" y="5279"/>
                  </a:cubicBezTo>
                  <a:cubicBezTo>
                    <a:pt x="3519" y="4984"/>
                    <a:pt x="3746" y="4555"/>
                    <a:pt x="3825" y="3990"/>
                  </a:cubicBezTo>
                  <a:cubicBezTo>
                    <a:pt x="3886" y="3562"/>
                    <a:pt x="3820" y="3155"/>
                    <a:pt x="3627" y="2770"/>
                  </a:cubicBezTo>
                  <a:cubicBezTo>
                    <a:pt x="3530" y="2574"/>
                    <a:pt x="3372" y="2405"/>
                    <a:pt x="3154" y="2265"/>
                  </a:cubicBezTo>
                  <a:cubicBezTo>
                    <a:pt x="2940" y="2126"/>
                    <a:pt x="2705" y="2037"/>
                    <a:pt x="2447" y="2001"/>
                  </a:cubicBezTo>
                  <a:cubicBezTo>
                    <a:pt x="2341" y="1986"/>
                    <a:pt x="2240" y="1979"/>
                    <a:pt x="2145" y="1979"/>
                  </a:cubicBezTo>
                  <a:cubicBezTo>
                    <a:pt x="2010" y="1979"/>
                    <a:pt x="1886" y="1994"/>
                    <a:pt x="1774" y="2025"/>
                  </a:cubicBezTo>
                  <a:cubicBezTo>
                    <a:pt x="1584" y="2072"/>
                    <a:pt x="1429" y="2145"/>
                    <a:pt x="1311" y="2242"/>
                  </a:cubicBezTo>
                  <a:lnTo>
                    <a:pt x="1482" y="1031"/>
                  </a:lnTo>
                  <a:lnTo>
                    <a:pt x="3810" y="1361"/>
                  </a:lnTo>
                  <a:lnTo>
                    <a:pt x="3938" y="463"/>
                  </a:lnTo>
                  <a:lnTo>
                    <a:pt x="676" y="0"/>
                  </a:lnTo>
                  <a:close/>
                </a:path>
              </a:pathLst>
            </a:custGeom>
            <a:gradFill>
              <a:gsLst>
                <a:gs pos="0">
                  <a:schemeClr val="dk1"/>
                </a:gs>
                <a:gs pos="100000">
                  <a:schemeClr val="accent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3" name="Google Shape;1913;p73"/>
          <p:cNvGrpSpPr/>
          <p:nvPr/>
        </p:nvGrpSpPr>
        <p:grpSpPr>
          <a:xfrm rot="5395880">
            <a:off x="1524838" y="1572688"/>
            <a:ext cx="2045265" cy="1768373"/>
            <a:chOff x="1832850" y="3366425"/>
            <a:chExt cx="4085625" cy="1929275"/>
          </a:xfrm>
        </p:grpSpPr>
        <p:sp>
          <p:nvSpPr>
            <p:cNvPr id="1914" name="Google Shape;1914;p73"/>
            <p:cNvSpPr/>
            <p:nvPr/>
          </p:nvSpPr>
          <p:spPr>
            <a:xfrm>
              <a:off x="1832850" y="5295600"/>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73"/>
            <p:cNvSpPr/>
            <p:nvPr/>
          </p:nvSpPr>
          <p:spPr>
            <a:xfrm>
              <a:off x="1832850" y="515777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73"/>
            <p:cNvSpPr/>
            <p:nvPr/>
          </p:nvSpPr>
          <p:spPr>
            <a:xfrm>
              <a:off x="1832850" y="501997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73"/>
            <p:cNvSpPr/>
            <p:nvPr/>
          </p:nvSpPr>
          <p:spPr>
            <a:xfrm>
              <a:off x="1832850" y="48822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73"/>
            <p:cNvSpPr/>
            <p:nvPr/>
          </p:nvSpPr>
          <p:spPr>
            <a:xfrm>
              <a:off x="1832850" y="4744400"/>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73"/>
            <p:cNvSpPr/>
            <p:nvPr/>
          </p:nvSpPr>
          <p:spPr>
            <a:xfrm>
              <a:off x="1832850" y="4606625"/>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73"/>
            <p:cNvSpPr/>
            <p:nvPr/>
          </p:nvSpPr>
          <p:spPr>
            <a:xfrm>
              <a:off x="1832850" y="44688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73"/>
            <p:cNvSpPr/>
            <p:nvPr/>
          </p:nvSpPr>
          <p:spPr>
            <a:xfrm>
              <a:off x="1832850" y="4331000"/>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73"/>
            <p:cNvSpPr/>
            <p:nvPr/>
          </p:nvSpPr>
          <p:spPr>
            <a:xfrm>
              <a:off x="1832850" y="4193225"/>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73"/>
            <p:cNvSpPr/>
            <p:nvPr/>
          </p:nvSpPr>
          <p:spPr>
            <a:xfrm>
              <a:off x="1832850" y="40554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73"/>
            <p:cNvSpPr/>
            <p:nvPr/>
          </p:nvSpPr>
          <p:spPr>
            <a:xfrm>
              <a:off x="1832850" y="391762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73"/>
            <p:cNvSpPr/>
            <p:nvPr/>
          </p:nvSpPr>
          <p:spPr>
            <a:xfrm>
              <a:off x="1832850" y="3779825"/>
              <a:ext cx="4085625" cy="125"/>
            </a:xfrm>
            <a:custGeom>
              <a:rect b="b" l="l" r="r" t="t"/>
              <a:pathLst>
                <a:path extrusionOk="0" h="5"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73"/>
            <p:cNvSpPr/>
            <p:nvPr/>
          </p:nvSpPr>
          <p:spPr>
            <a:xfrm>
              <a:off x="1832850" y="36420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73"/>
            <p:cNvSpPr/>
            <p:nvPr/>
          </p:nvSpPr>
          <p:spPr>
            <a:xfrm>
              <a:off x="1832850" y="3504250"/>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73"/>
            <p:cNvSpPr/>
            <p:nvPr/>
          </p:nvSpPr>
          <p:spPr>
            <a:xfrm>
              <a:off x="1832850" y="336642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9" name="Google Shape;1929;p73"/>
          <p:cNvGrpSpPr/>
          <p:nvPr/>
        </p:nvGrpSpPr>
        <p:grpSpPr>
          <a:xfrm rot="5395699">
            <a:off x="3641487" y="-1183826"/>
            <a:ext cx="3355563" cy="7310113"/>
            <a:chOff x="1258397" y="-2586674"/>
            <a:chExt cx="5997427" cy="7882374"/>
          </a:xfrm>
        </p:grpSpPr>
        <p:sp>
          <p:nvSpPr>
            <p:cNvPr id="1930" name="Google Shape;1930;p73"/>
            <p:cNvSpPr/>
            <p:nvPr/>
          </p:nvSpPr>
          <p:spPr>
            <a:xfrm>
              <a:off x="1258397" y="-2586674"/>
              <a:ext cx="5997427" cy="3899479"/>
            </a:xfrm>
            <a:custGeom>
              <a:rect b="b" l="l" r="r" t="t"/>
              <a:pathLst>
                <a:path extrusionOk="0" h="97420" w="168704">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73"/>
            <p:cNvSpPr/>
            <p:nvPr/>
          </p:nvSpPr>
          <p:spPr>
            <a:xfrm>
              <a:off x="1832850" y="5295600"/>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73"/>
            <p:cNvSpPr/>
            <p:nvPr/>
          </p:nvSpPr>
          <p:spPr>
            <a:xfrm>
              <a:off x="1832850" y="515777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73"/>
            <p:cNvSpPr/>
            <p:nvPr/>
          </p:nvSpPr>
          <p:spPr>
            <a:xfrm>
              <a:off x="1832850" y="501997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73"/>
            <p:cNvSpPr/>
            <p:nvPr/>
          </p:nvSpPr>
          <p:spPr>
            <a:xfrm>
              <a:off x="1832850" y="48822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73"/>
            <p:cNvSpPr/>
            <p:nvPr/>
          </p:nvSpPr>
          <p:spPr>
            <a:xfrm>
              <a:off x="1832850" y="4744400"/>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73"/>
            <p:cNvSpPr/>
            <p:nvPr/>
          </p:nvSpPr>
          <p:spPr>
            <a:xfrm>
              <a:off x="1832850" y="4606625"/>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73"/>
            <p:cNvSpPr/>
            <p:nvPr/>
          </p:nvSpPr>
          <p:spPr>
            <a:xfrm>
              <a:off x="1832850" y="44688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73"/>
            <p:cNvSpPr/>
            <p:nvPr/>
          </p:nvSpPr>
          <p:spPr>
            <a:xfrm>
              <a:off x="1832850" y="4331000"/>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73"/>
            <p:cNvSpPr/>
            <p:nvPr/>
          </p:nvSpPr>
          <p:spPr>
            <a:xfrm>
              <a:off x="1832850" y="4193225"/>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73"/>
            <p:cNvSpPr/>
            <p:nvPr/>
          </p:nvSpPr>
          <p:spPr>
            <a:xfrm>
              <a:off x="1832850" y="40554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73"/>
            <p:cNvSpPr/>
            <p:nvPr/>
          </p:nvSpPr>
          <p:spPr>
            <a:xfrm>
              <a:off x="1832850" y="391762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73"/>
            <p:cNvSpPr/>
            <p:nvPr/>
          </p:nvSpPr>
          <p:spPr>
            <a:xfrm>
              <a:off x="1832850" y="3779825"/>
              <a:ext cx="4085625" cy="125"/>
            </a:xfrm>
            <a:custGeom>
              <a:rect b="b" l="l" r="r" t="t"/>
              <a:pathLst>
                <a:path extrusionOk="0" h="5"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73"/>
            <p:cNvSpPr/>
            <p:nvPr/>
          </p:nvSpPr>
          <p:spPr>
            <a:xfrm>
              <a:off x="1832850" y="36420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73"/>
            <p:cNvSpPr/>
            <p:nvPr/>
          </p:nvSpPr>
          <p:spPr>
            <a:xfrm>
              <a:off x="1832850" y="3504250"/>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73"/>
            <p:cNvSpPr/>
            <p:nvPr/>
          </p:nvSpPr>
          <p:spPr>
            <a:xfrm>
              <a:off x="1832850" y="336642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6" name="Google Shape;1946;p73"/>
          <p:cNvGrpSpPr/>
          <p:nvPr/>
        </p:nvGrpSpPr>
        <p:grpSpPr>
          <a:xfrm rot="1634992">
            <a:off x="7135615" y="3392564"/>
            <a:ext cx="1595027" cy="1993355"/>
            <a:chOff x="5526014" y="2097267"/>
            <a:chExt cx="2823031" cy="2985438"/>
          </a:xfrm>
        </p:grpSpPr>
        <p:sp>
          <p:nvSpPr>
            <p:cNvPr id="1947" name="Google Shape;1947;p73"/>
            <p:cNvSpPr/>
            <p:nvPr/>
          </p:nvSpPr>
          <p:spPr>
            <a:xfrm rot="2498867">
              <a:off x="7847239" y="2637815"/>
              <a:ext cx="356865" cy="69741"/>
            </a:xfrm>
            <a:custGeom>
              <a:rect b="b" l="l" r="r" t="t"/>
              <a:pathLst>
                <a:path extrusionOk="0" h="1222" w="6190">
                  <a:moveTo>
                    <a:pt x="8" y="1221"/>
                  </a:moveTo>
                  <a:cubicBezTo>
                    <a:pt x="8" y="1221"/>
                    <a:pt x="421" y="596"/>
                    <a:pt x="2741" y="383"/>
                  </a:cubicBezTo>
                  <a:cubicBezTo>
                    <a:pt x="5063" y="170"/>
                    <a:pt x="6189" y="1012"/>
                    <a:pt x="6189" y="1012"/>
                  </a:cubicBezTo>
                  <a:lnTo>
                    <a:pt x="6183" y="404"/>
                  </a:lnTo>
                  <a:cubicBezTo>
                    <a:pt x="6183" y="404"/>
                    <a:pt x="2686" y="0"/>
                    <a:pt x="1" y="45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48" name="Google Shape;1948;p73"/>
            <p:cNvGrpSpPr/>
            <p:nvPr/>
          </p:nvGrpSpPr>
          <p:grpSpPr>
            <a:xfrm>
              <a:off x="5526014" y="2097267"/>
              <a:ext cx="2823031" cy="2985438"/>
              <a:chOff x="5526014" y="2097267"/>
              <a:chExt cx="2823031" cy="2985438"/>
            </a:xfrm>
          </p:grpSpPr>
          <p:sp>
            <p:nvSpPr>
              <p:cNvPr id="1949" name="Google Shape;1949;p73"/>
              <p:cNvSpPr/>
              <p:nvPr/>
            </p:nvSpPr>
            <p:spPr>
              <a:xfrm rot="2498867">
                <a:off x="6399465" y="2070924"/>
                <a:ext cx="1076129" cy="3038125"/>
              </a:xfrm>
              <a:custGeom>
                <a:rect b="b" l="l" r="r" t="t"/>
                <a:pathLst>
                  <a:path extrusionOk="0" h="53234" w="18666">
                    <a:moveTo>
                      <a:pt x="16883" y="0"/>
                    </a:moveTo>
                    <a:lnTo>
                      <a:pt x="8290" y="0"/>
                    </a:lnTo>
                    <a:lnTo>
                      <a:pt x="7428" y="12006"/>
                    </a:lnTo>
                    <a:lnTo>
                      <a:pt x="1095" y="12006"/>
                    </a:lnTo>
                    <a:lnTo>
                      <a:pt x="1" y="13834"/>
                    </a:lnTo>
                    <a:lnTo>
                      <a:pt x="1" y="47318"/>
                    </a:lnTo>
                    <a:lnTo>
                      <a:pt x="4703" y="53234"/>
                    </a:lnTo>
                    <a:lnTo>
                      <a:pt x="6503" y="53234"/>
                    </a:lnTo>
                    <a:lnTo>
                      <a:pt x="10245" y="43946"/>
                    </a:lnTo>
                    <a:lnTo>
                      <a:pt x="10245" y="41994"/>
                    </a:lnTo>
                    <a:lnTo>
                      <a:pt x="14198" y="42218"/>
                    </a:lnTo>
                    <a:lnTo>
                      <a:pt x="18666" y="35004"/>
                    </a:lnTo>
                    <a:lnTo>
                      <a:pt x="18507" y="0"/>
                    </a:lnTo>
                    <a:close/>
                  </a:path>
                </a:pathLst>
              </a:custGeom>
              <a:solidFill>
                <a:srgbClr val="FFFFFF"/>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73"/>
              <p:cNvSpPr/>
              <p:nvPr/>
            </p:nvSpPr>
            <p:spPr>
              <a:xfrm rot="2498867">
                <a:off x="7129731" y="2384769"/>
                <a:ext cx="372143" cy="2195698"/>
              </a:xfrm>
              <a:custGeom>
                <a:rect b="b" l="l" r="r" t="t"/>
                <a:pathLst>
                  <a:path extrusionOk="0" h="38473" w="6455">
                    <a:moveTo>
                      <a:pt x="5775" y="33394"/>
                    </a:moveTo>
                    <a:lnTo>
                      <a:pt x="3935" y="38463"/>
                    </a:lnTo>
                    <a:lnTo>
                      <a:pt x="3409" y="38468"/>
                    </a:lnTo>
                    <a:lnTo>
                      <a:pt x="2884" y="38472"/>
                    </a:lnTo>
                    <a:lnTo>
                      <a:pt x="959" y="33434"/>
                    </a:lnTo>
                    <a:lnTo>
                      <a:pt x="273" y="33093"/>
                    </a:lnTo>
                    <a:lnTo>
                      <a:pt x="0" y="210"/>
                    </a:lnTo>
                    <a:cubicBezTo>
                      <a:pt x="1732" y="23"/>
                      <a:pt x="2892" y="3"/>
                      <a:pt x="2892" y="3"/>
                    </a:cubicBezTo>
                    <a:cubicBezTo>
                      <a:pt x="2892" y="3"/>
                      <a:pt x="4447" y="0"/>
                      <a:pt x="6182" y="159"/>
                    </a:cubicBezTo>
                    <a:lnTo>
                      <a:pt x="6454" y="32856"/>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73"/>
              <p:cNvSpPr/>
              <p:nvPr/>
            </p:nvSpPr>
            <p:spPr>
              <a:xfrm rot="2498867">
                <a:off x="6626620" y="4036538"/>
                <a:ext cx="356404" cy="65061"/>
              </a:xfrm>
              <a:custGeom>
                <a:rect b="b" l="l" r="r" t="t"/>
                <a:pathLst>
                  <a:path extrusionOk="0" h="1140" w="6182">
                    <a:moveTo>
                      <a:pt x="0" y="798"/>
                    </a:moveTo>
                    <a:cubicBezTo>
                      <a:pt x="0" y="798"/>
                      <a:pt x="2131" y="1"/>
                      <a:pt x="6181" y="562"/>
                    </a:cubicBezTo>
                    <a:lnTo>
                      <a:pt x="5502" y="1099"/>
                    </a:lnTo>
                    <a:cubicBezTo>
                      <a:pt x="5502" y="1099"/>
                      <a:pt x="3567" y="90"/>
                      <a:pt x="686" y="1139"/>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73"/>
              <p:cNvSpPr/>
              <p:nvPr/>
            </p:nvSpPr>
            <p:spPr>
              <a:xfrm rot="2498867">
                <a:off x="6675741" y="4058930"/>
                <a:ext cx="99161" cy="314291"/>
              </a:xfrm>
              <a:custGeom>
                <a:rect b="b" l="l" r="r" t="t"/>
                <a:pathLst>
                  <a:path extrusionOk="0" h="5507" w="1720">
                    <a:moveTo>
                      <a:pt x="1" y="5507"/>
                    </a:moveTo>
                    <a:lnTo>
                      <a:pt x="634" y="0"/>
                    </a:lnTo>
                    <a:lnTo>
                      <a:pt x="1720" y="139"/>
                    </a:lnTo>
                    <a:lnTo>
                      <a:pt x="460" y="5503"/>
                    </a:ln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73"/>
              <p:cNvSpPr/>
              <p:nvPr/>
            </p:nvSpPr>
            <p:spPr>
              <a:xfrm rot="2498867">
                <a:off x="6808719" y="4111744"/>
                <a:ext cx="115765" cy="25910"/>
              </a:xfrm>
              <a:custGeom>
                <a:rect b="b" l="l" r="r" t="t"/>
                <a:pathLst>
                  <a:path extrusionOk="0" h="454" w="2008">
                    <a:moveTo>
                      <a:pt x="0" y="315"/>
                    </a:moveTo>
                    <a:lnTo>
                      <a:pt x="785" y="1"/>
                    </a:lnTo>
                    <a:lnTo>
                      <a:pt x="2007" y="129"/>
                    </a:lnTo>
                    <a:lnTo>
                      <a:pt x="1086" y="454"/>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73"/>
              <p:cNvSpPr/>
              <p:nvPr/>
            </p:nvSpPr>
            <p:spPr>
              <a:xfrm rot="2498867">
                <a:off x="7451404" y="2501016"/>
                <a:ext cx="92704" cy="1862574"/>
              </a:xfrm>
              <a:custGeom>
                <a:rect b="b" l="l" r="r" t="t"/>
                <a:pathLst>
                  <a:path extrusionOk="0" h="32636" w="1608">
                    <a:moveTo>
                      <a:pt x="385" y="32507"/>
                    </a:moveTo>
                    <a:lnTo>
                      <a:pt x="0" y="1"/>
                    </a:lnTo>
                    <a:lnTo>
                      <a:pt x="677" y="155"/>
                    </a:lnTo>
                    <a:lnTo>
                      <a:pt x="1607" y="32635"/>
                    </a:ln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73"/>
              <p:cNvSpPr/>
              <p:nvPr/>
            </p:nvSpPr>
            <p:spPr>
              <a:xfrm rot="2498867">
                <a:off x="7238399" y="2522974"/>
                <a:ext cx="370182" cy="1677092"/>
              </a:xfrm>
              <a:custGeom>
                <a:rect b="b" l="l" r="r" t="t"/>
                <a:pathLst>
                  <a:path extrusionOk="0" h="29386" w="6421">
                    <a:moveTo>
                      <a:pt x="240" y="29385"/>
                    </a:moveTo>
                    <a:cubicBezTo>
                      <a:pt x="240" y="29385"/>
                      <a:pt x="3245" y="28401"/>
                      <a:pt x="6421" y="29184"/>
                    </a:cubicBezTo>
                    <a:lnTo>
                      <a:pt x="6187" y="1084"/>
                    </a:lnTo>
                    <a:cubicBezTo>
                      <a:pt x="6187" y="1084"/>
                      <a:pt x="4128" y="1"/>
                      <a:pt x="1" y="734"/>
                    </a:cubicBezTo>
                    <a:close/>
                  </a:path>
                </a:pathLst>
              </a:custGeom>
              <a:gradFill>
                <a:gsLst>
                  <a:gs pos="0">
                    <a:srgbClr val="000000">
                      <a:alpha val="14509"/>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73"/>
              <p:cNvSpPr/>
              <p:nvPr/>
            </p:nvSpPr>
            <p:spPr>
              <a:xfrm rot="2498867">
                <a:off x="6377021" y="2579538"/>
                <a:ext cx="369202" cy="2195698"/>
              </a:xfrm>
              <a:custGeom>
                <a:rect b="b" l="l" r="r" t="t"/>
                <a:pathLst>
                  <a:path extrusionOk="0" h="38473" w="6404">
                    <a:moveTo>
                      <a:pt x="5498" y="33432"/>
                    </a:moveTo>
                    <a:lnTo>
                      <a:pt x="3582" y="38473"/>
                    </a:lnTo>
                    <a:lnTo>
                      <a:pt x="3055" y="38469"/>
                    </a:lnTo>
                    <a:lnTo>
                      <a:pt x="2530" y="38466"/>
                    </a:lnTo>
                    <a:lnTo>
                      <a:pt x="681" y="33399"/>
                    </a:lnTo>
                    <a:lnTo>
                      <a:pt x="1" y="33046"/>
                    </a:lnTo>
                    <a:lnTo>
                      <a:pt x="220" y="164"/>
                    </a:lnTo>
                    <a:cubicBezTo>
                      <a:pt x="1955" y="3"/>
                      <a:pt x="3115" y="1"/>
                      <a:pt x="3115" y="1"/>
                    </a:cubicBezTo>
                    <a:cubicBezTo>
                      <a:pt x="3115" y="1"/>
                      <a:pt x="4670" y="22"/>
                      <a:pt x="6403" y="207"/>
                    </a:cubicBezTo>
                    <a:lnTo>
                      <a:pt x="6184" y="32904"/>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73"/>
              <p:cNvSpPr/>
              <p:nvPr/>
            </p:nvSpPr>
            <p:spPr>
              <a:xfrm rot="2498867">
                <a:off x="5862021" y="4221299"/>
                <a:ext cx="356577" cy="65632"/>
              </a:xfrm>
              <a:custGeom>
                <a:rect b="b" l="l" r="r" t="t"/>
                <a:pathLst>
                  <a:path extrusionOk="0" h="1150" w="6185">
                    <a:moveTo>
                      <a:pt x="1" y="764"/>
                    </a:moveTo>
                    <a:cubicBezTo>
                      <a:pt x="1" y="764"/>
                      <a:pt x="2143" y="0"/>
                      <a:pt x="6184" y="622"/>
                    </a:cubicBezTo>
                    <a:lnTo>
                      <a:pt x="5498" y="1149"/>
                    </a:lnTo>
                    <a:cubicBezTo>
                      <a:pt x="5498" y="1149"/>
                      <a:pt x="3578" y="111"/>
                      <a:pt x="681" y="1116"/>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73"/>
              <p:cNvSpPr/>
              <p:nvPr/>
            </p:nvSpPr>
            <p:spPr>
              <a:xfrm rot="2498867">
                <a:off x="5906672" y="4243088"/>
                <a:ext cx="103831" cy="313948"/>
              </a:xfrm>
              <a:custGeom>
                <a:rect b="b" l="l" r="r" t="t"/>
                <a:pathLst>
                  <a:path extrusionOk="0" h="5501" w="1801">
                    <a:moveTo>
                      <a:pt x="0" y="5497"/>
                    </a:moveTo>
                    <a:lnTo>
                      <a:pt x="716" y="1"/>
                    </a:lnTo>
                    <a:lnTo>
                      <a:pt x="1800" y="156"/>
                    </a:lnTo>
                    <a:lnTo>
                      <a:pt x="459" y="5500"/>
                    </a:ln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73"/>
              <p:cNvSpPr/>
              <p:nvPr/>
            </p:nvSpPr>
            <p:spPr>
              <a:xfrm rot="2498867">
                <a:off x="6043007" y="4297986"/>
                <a:ext cx="115938" cy="26196"/>
              </a:xfrm>
              <a:custGeom>
                <a:rect b="b" l="l" r="r" t="t"/>
                <a:pathLst>
                  <a:path extrusionOk="0" h="459" w="2011">
                    <a:moveTo>
                      <a:pt x="1" y="303"/>
                    </a:moveTo>
                    <a:lnTo>
                      <a:pt x="791" y="0"/>
                    </a:lnTo>
                    <a:lnTo>
                      <a:pt x="2010" y="147"/>
                    </a:lnTo>
                    <a:lnTo>
                      <a:pt x="1085" y="458"/>
                    </a:ln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73"/>
              <p:cNvSpPr/>
              <p:nvPr/>
            </p:nvSpPr>
            <p:spPr>
              <a:xfrm rot="2498867">
                <a:off x="6705145" y="2694486"/>
                <a:ext cx="70393" cy="1863772"/>
              </a:xfrm>
              <a:custGeom>
                <a:rect b="b" l="l" r="r" t="t"/>
                <a:pathLst>
                  <a:path extrusionOk="0" h="32657" w="1221">
                    <a:moveTo>
                      <a:pt x="1" y="32509"/>
                    </a:moveTo>
                    <a:lnTo>
                      <a:pt x="104" y="1"/>
                    </a:lnTo>
                    <a:lnTo>
                      <a:pt x="779" y="166"/>
                    </a:lnTo>
                    <a:lnTo>
                      <a:pt x="1220" y="32656"/>
                    </a:ln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73"/>
              <p:cNvSpPr/>
              <p:nvPr/>
            </p:nvSpPr>
            <p:spPr>
              <a:xfrm rot="2498867">
                <a:off x="6486045" y="2718827"/>
                <a:ext cx="367415" cy="1673497"/>
              </a:xfrm>
              <a:custGeom>
                <a:rect b="b" l="l" r="r" t="t"/>
                <a:pathLst>
                  <a:path extrusionOk="0" h="29323" w="6373">
                    <a:moveTo>
                      <a:pt x="1" y="29323"/>
                    </a:moveTo>
                    <a:cubicBezTo>
                      <a:pt x="1" y="29323"/>
                      <a:pt x="3020" y="28385"/>
                      <a:pt x="6184" y="29216"/>
                    </a:cubicBezTo>
                    <a:lnTo>
                      <a:pt x="6373" y="1114"/>
                    </a:lnTo>
                    <a:cubicBezTo>
                      <a:pt x="6373" y="1114"/>
                      <a:pt x="4330" y="1"/>
                      <a:pt x="192" y="673"/>
                    </a:cubicBezTo>
                    <a:close/>
                  </a:path>
                </a:pathLst>
              </a:custGeom>
              <a:gradFill>
                <a:gsLst>
                  <a:gs pos="0">
                    <a:srgbClr val="FFFFFF">
                      <a:alpha val="25098"/>
                    </a:srgbClr>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962" name="Google Shape;1962;p73"/>
          <p:cNvSpPr txBox="1"/>
          <p:nvPr/>
        </p:nvSpPr>
        <p:spPr>
          <a:xfrm>
            <a:off x="5398000" y="954300"/>
            <a:ext cx="3700200" cy="335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t>Addressing the problem of stress affecting students in grades 3 through 12 requires a comprehensive approach. A school counselor could organize workshops for students, teachers, and parents to educate them about stress, its effects, and coping mechanisms. He or she could provide lessons that integrate stress management techniques into the curriculum, teaching students about time management, mindfulness, and relaxation techniques. Providing resources and sessions for parents to help them understand and support their children’s stress management would help reduce student stress as well as involving the parents in their child’s education.</a:t>
            </a:r>
            <a:endParaRPr sz="1200"/>
          </a:p>
          <a:p>
            <a:pPr indent="0" lvl="0" marL="0" rtl="0" algn="l">
              <a:spcBef>
                <a:spcPts val="0"/>
              </a:spcBef>
              <a:spcAft>
                <a:spcPts val="0"/>
              </a:spcAft>
              <a:buNone/>
            </a:pPr>
            <a:r>
              <a:t/>
            </a:r>
            <a:endParaRPr sz="1600">
              <a:solidFill>
                <a:schemeClr val="dk1"/>
              </a:solidFill>
              <a:latin typeface="Cabin"/>
              <a:ea typeface="Cabin"/>
              <a:cs typeface="Cabin"/>
              <a:sym typeface="Cab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808"/>
                                        </p:tgtEl>
                                        <p:attrNameLst>
                                          <p:attrName>style.visibility</p:attrName>
                                        </p:attrNameLst>
                                      </p:cBhvr>
                                      <p:to>
                                        <p:strVal val="visible"/>
                                      </p:to>
                                    </p:set>
                                    <p:anim calcmode="lin" valueType="num">
                                      <p:cBhvr additive="base">
                                        <p:cTn dur="1500"/>
                                        <p:tgtEl>
                                          <p:spTgt spid="180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1">
                                  <p:stCondLst>
                                    <p:cond delay="0"/>
                                  </p:stCondLst>
                                  <p:childTnLst>
                                    <p:set>
                                      <p:cBhvr>
                                        <p:cTn dur="1" fill="hold">
                                          <p:stCondLst>
                                            <p:cond delay="0"/>
                                          </p:stCondLst>
                                        </p:cTn>
                                        <p:tgtEl>
                                          <p:spTgt spid="1825"/>
                                        </p:tgtEl>
                                        <p:attrNameLst>
                                          <p:attrName>style.visibility</p:attrName>
                                        </p:attrNameLst>
                                      </p:cBhvr>
                                      <p:to>
                                        <p:strVal val="visible"/>
                                      </p:to>
                                    </p:set>
                                    <p:anim calcmode="lin" valueType="num">
                                      <p:cBhvr additive="base">
                                        <p:cTn dur="800"/>
                                        <p:tgtEl>
                                          <p:spTgt spid="182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0"/>
                                  </p:stCondLst>
                                  <p:childTnLst>
                                    <p:set>
                                      <p:cBhvr>
                                        <p:cTn dur="1" fill="hold">
                                          <p:stCondLst>
                                            <p:cond delay="0"/>
                                          </p:stCondLst>
                                        </p:cTn>
                                        <p:tgtEl>
                                          <p:spTgt spid="1826"/>
                                        </p:tgtEl>
                                        <p:attrNameLst>
                                          <p:attrName>style.visibility</p:attrName>
                                        </p:attrNameLst>
                                      </p:cBhvr>
                                      <p:to>
                                        <p:strVal val="visible"/>
                                      </p:to>
                                    </p:set>
                                    <p:anim calcmode="lin" valueType="num">
                                      <p:cBhvr additive="base">
                                        <p:cTn dur="1000"/>
                                        <p:tgtEl>
                                          <p:spTgt spid="182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6" name="Shape 1966"/>
        <p:cNvGrpSpPr/>
        <p:nvPr/>
      </p:nvGrpSpPr>
      <p:grpSpPr>
        <a:xfrm>
          <a:off x="0" y="0"/>
          <a:ext cx="0" cy="0"/>
          <a:chOff x="0" y="0"/>
          <a:chExt cx="0" cy="0"/>
        </a:xfrm>
      </p:grpSpPr>
      <p:sp>
        <p:nvSpPr>
          <p:cNvPr id="1967" name="Google Shape;1967;p74"/>
          <p:cNvSpPr/>
          <p:nvPr/>
        </p:nvSpPr>
        <p:spPr>
          <a:xfrm rot="5399748">
            <a:off x="4722550" y="269599"/>
            <a:ext cx="3142622" cy="3865774"/>
          </a:xfrm>
          <a:custGeom>
            <a:rect b="b" l="l" r="r" t="t"/>
            <a:pathLst>
              <a:path extrusionOk="0" h="82602" w="92274">
                <a:moveTo>
                  <a:pt x="76227" y="13892"/>
                </a:moveTo>
                <a:lnTo>
                  <a:pt x="92274" y="11999"/>
                </a:lnTo>
                <a:lnTo>
                  <a:pt x="92274" y="82601"/>
                </a:lnTo>
                <a:lnTo>
                  <a:pt x="0" y="82601"/>
                </a:lnTo>
                <a:lnTo>
                  <a:pt x="0" y="76550"/>
                </a:lnTo>
                <a:cubicBezTo>
                  <a:pt x="381" y="76634"/>
                  <a:pt x="830" y="76682"/>
                  <a:pt x="1308" y="76682"/>
                </a:cubicBezTo>
                <a:cubicBezTo>
                  <a:pt x="1784" y="76682"/>
                  <a:pt x="2229" y="76634"/>
                  <a:pt x="2609" y="76551"/>
                </a:cubicBezTo>
                <a:cubicBezTo>
                  <a:pt x="3156" y="77366"/>
                  <a:pt x="4201" y="77687"/>
                  <a:pt x="5110" y="77318"/>
                </a:cubicBezTo>
                <a:cubicBezTo>
                  <a:pt x="6020" y="76948"/>
                  <a:pt x="6545" y="75991"/>
                  <a:pt x="6369" y="75025"/>
                </a:cubicBezTo>
                <a:cubicBezTo>
                  <a:pt x="6192" y="74060"/>
                  <a:pt x="5363" y="73349"/>
                  <a:pt x="4382" y="73325"/>
                </a:cubicBezTo>
                <a:cubicBezTo>
                  <a:pt x="3400" y="73300"/>
                  <a:pt x="2536" y="73969"/>
                  <a:pt x="2312" y="74925"/>
                </a:cubicBezTo>
                <a:cubicBezTo>
                  <a:pt x="1980" y="74874"/>
                  <a:pt x="1644" y="74849"/>
                  <a:pt x="1308" y="74849"/>
                </a:cubicBezTo>
                <a:cubicBezTo>
                  <a:pt x="830" y="74849"/>
                  <a:pt x="382" y="74898"/>
                  <a:pt x="0" y="74981"/>
                </a:cubicBezTo>
                <a:lnTo>
                  <a:pt x="0" y="66779"/>
                </a:lnTo>
                <a:cubicBezTo>
                  <a:pt x="382" y="66862"/>
                  <a:pt x="830" y="66910"/>
                  <a:pt x="1308" y="66910"/>
                </a:cubicBezTo>
                <a:cubicBezTo>
                  <a:pt x="1784" y="66910"/>
                  <a:pt x="2229" y="66862"/>
                  <a:pt x="2609" y="66780"/>
                </a:cubicBezTo>
                <a:cubicBezTo>
                  <a:pt x="3157" y="67595"/>
                  <a:pt x="4201" y="67915"/>
                  <a:pt x="5110" y="67546"/>
                </a:cubicBezTo>
                <a:cubicBezTo>
                  <a:pt x="6020" y="67177"/>
                  <a:pt x="6545" y="66219"/>
                  <a:pt x="6369" y="65254"/>
                </a:cubicBezTo>
                <a:cubicBezTo>
                  <a:pt x="6193" y="64287"/>
                  <a:pt x="5364" y="63578"/>
                  <a:pt x="4382" y="63553"/>
                </a:cubicBezTo>
                <a:cubicBezTo>
                  <a:pt x="3400" y="63529"/>
                  <a:pt x="2536" y="64197"/>
                  <a:pt x="2312" y="65154"/>
                </a:cubicBezTo>
                <a:cubicBezTo>
                  <a:pt x="1980" y="65102"/>
                  <a:pt x="1644" y="65078"/>
                  <a:pt x="1308" y="65078"/>
                </a:cubicBezTo>
                <a:cubicBezTo>
                  <a:pt x="830" y="65078"/>
                  <a:pt x="382" y="65127"/>
                  <a:pt x="0" y="65210"/>
                </a:cubicBezTo>
                <a:lnTo>
                  <a:pt x="0" y="57429"/>
                </a:lnTo>
                <a:cubicBezTo>
                  <a:pt x="382" y="57513"/>
                  <a:pt x="830" y="57560"/>
                  <a:pt x="1308" y="57560"/>
                </a:cubicBezTo>
                <a:cubicBezTo>
                  <a:pt x="1784" y="57560"/>
                  <a:pt x="2230" y="57513"/>
                  <a:pt x="2609" y="57430"/>
                </a:cubicBezTo>
                <a:cubicBezTo>
                  <a:pt x="3157" y="58245"/>
                  <a:pt x="4201" y="58566"/>
                  <a:pt x="5110" y="58196"/>
                </a:cubicBezTo>
                <a:cubicBezTo>
                  <a:pt x="6020" y="57827"/>
                  <a:pt x="6545" y="56870"/>
                  <a:pt x="6369" y="55904"/>
                </a:cubicBezTo>
                <a:cubicBezTo>
                  <a:pt x="6193" y="54937"/>
                  <a:pt x="5364" y="54228"/>
                  <a:pt x="4382" y="54203"/>
                </a:cubicBezTo>
                <a:cubicBezTo>
                  <a:pt x="3400" y="54179"/>
                  <a:pt x="2536" y="54848"/>
                  <a:pt x="2312" y="55804"/>
                </a:cubicBezTo>
                <a:cubicBezTo>
                  <a:pt x="1980" y="55753"/>
                  <a:pt x="1645" y="55728"/>
                  <a:pt x="1308" y="55728"/>
                </a:cubicBezTo>
                <a:cubicBezTo>
                  <a:pt x="830" y="55728"/>
                  <a:pt x="382" y="55777"/>
                  <a:pt x="0" y="55860"/>
                </a:cubicBezTo>
                <a:lnTo>
                  <a:pt x="0" y="47658"/>
                </a:lnTo>
                <a:cubicBezTo>
                  <a:pt x="382" y="47742"/>
                  <a:pt x="831" y="47790"/>
                  <a:pt x="1308" y="47790"/>
                </a:cubicBezTo>
                <a:cubicBezTo>
                  <a:pt x="1784" y="47790"/>
                  <a:pt x="2230" y="47742"/>
                  <a:pt x="2609" y="47661"/>
                </a:cubicBezTo>
                <a:cubicBezTo>
                  <a:pt x="3157" y="48476"/>
                  <a:pt x="4201" y="48795"/>
                  <a:pt x="5111" y="48426"/>
                </a:cubicBezTo>
                <a:cubicBezTo>
                  <a:pt x="6021" y="48057"/>
                  <a:pt x="6546" y="47100"/>
                  <a:pt x="6371" y="46134"/>
                </a:cubicBezTo>
                <a:cubicBezTo>
                  <a:pt x="6193" y="45168"/>
                  <a:pt x="5364" y="44458"/>
                  <a:pt x="4382" y="44433"/>
                </a:cubicBezTo>
                <a:cubicBezTo>
                  <a:pt x="3400" y="44409"/>
                  <a:pt x="2537" y="45077"/>
                  <a:pt x="2314" y="46034"/>
                </a:cubicBezTo>
                <a:cubicBezTo>
                  <a:pt x="1980" y="45983"/>
                  <a:pt x="1645" y="45958"/>
                  <a:pt x="1308" y="45959"/>
                </a:cubicBezTo>
                <a:cubicBezTo>
                  <a:pt x="830" y="45959"/>
                  <a:pt x="382" y="46007"/>
                  <a:pt x="0" y="46089"/>
                </a:cubicBezTo>
                <a:lnTo>
                  <a:pt x="0" y="37874"/>
                </a:lnTo>
                <a:cubicBezTo>
                  <a:pt x="382" y="37957"/>
                  <a:pt x="831" y="38005"/>
                  <a:pt x="1308" y="38005"/>
                </a:cubicBezTo>
                <a:cubicBezTo>
                  <a:pt x="1784" y="38005"/>
                  <a:pt x="2230" y="37957"/>
                  <a:pt x="2609" y="37875"/>
                </a:cubicBezTo>
                <a:cubicBezTo>
                  <a:pt x="3157" y="38691"/>
                  <a:pt x="4201" y="39010"/>
                  <a:pt x="5111" y="38641"/>
                </a:cubicBezTo>
                <a:cubicBezTo>
                  <a:pt x="6021" y="38271"/>
                  <a:pt x="6546" y="37315"/>
                  <a:pt x="6369" y="36348"/>
                </a:cubicBezTo>
                <a:cubicBezTo>
                  <a:pt x="6193" y="35383"/>
                  <a:pt x="5364" y="34672"/>
                  <a:pt x="4382" y="34649"/>
                </a:cubicBezTo>
                <a:cubicBezTo>
                  <a:pt x="3400" y="34624"/>
                  <a:pt x="2537" y="35292"/>
                  <a:pt x="2314" y="36248"/>
                </a:cubicBezTo>
                <a:cubicBezTo>
                  <a:pt x="1980" y="36198"/>
                  <a:pt x="1645" y="36172"/>
                  <a:pt x="1308" y="36174"/>
                </a:cubicBezTo>
                <a:cubicBezTo>
                  <a:pt x="831" y="36174"/>
                  <a:pt x="382" y="36221"/>
                  <a:pt x="0" y="36304"/>
                </a:cubicBezTo>
                <a:lnTo>
                  <a:pt x="0" y="28103"/>
                </a:lnTo>
                <a:cubicBezTo>
                  <a:pt x="382" y="28185"/>
                  <a:pt x="831" y="28233"/>
                  <a:pt x="1308" y="28233"/>
                </a:cubicBezTo>
                <a:cubicBezTo>
                  <a:pt x="1785" y="28233"/>
                  <a:pt x="2230" y="28185"/>
                  <a:pt x="2611" y="28104"/>
                </a:cubicBezTo>
                <a:cubicBezTo>
                  <a:pt x="3157" y="28919"/>
                  <a:pt x="4202" y="29238"/>
                  <a:pt x="5111" y="28869"/>
                </a:cubicBezTo>
                <a:cubicBezTo>
                  <a:pt x="6021" y="28500"/>
                  <a:pt x="6546" y="27544"/>
                  <a:pt x="6371" y="26577"/>
                </a:cubicBezTo>
                <a:cubicBezTo>
                  <a:pt x="6193" y="25611"/>
                  <a:pt x="5364" y="24901"/>
                  <a:pt x="4382" y="24877"/>
                </a:cubicBezTo>
                <a:cubicBezTo>
                  <a:pt x="3401" y="24853"/>
                  <a:pt x="2537" y="25520"/>
                  <a:pt x="2314" y="26477"/>
                </a:cubicBezTo>
                <a:cubicBezTo>
                  <a:pt x="1980" y="26427"/>
                  <a:pt x="1645" y="26401"/>
                  <a:pt x="1308" y="26402"/>
                </a:cubicBezTo>
                <a:cubicBezTo>
                  <a:pt x="831" y="26402"/>
                  <a:pt x="382" y="26450"/>
                  <a:pt x="0" y="26533"/>
                </a:cubicBezTo>
                <a:lnTo>
                  <a:pt x="0" y="17981"/>
                </a:lnTo>
                <a:cubicBezTo>
                  <a:pt x="382" y="18064"/>
                  <a:pt x="831" y="18112"/>
                  <a:pt x="1308" y="18112"/>
                </a:cubicBezTo>
                <a:cubicBezTo>
                  <a:pt x="1785" y="18112"/>
                  <a:pt x="2230" y="18064"/>
                  <a:pt x="2611" y="17982"/>
                </a:cubicBezTo>
                <a:cubicBezTo>
                  <a:pt x="3157" y="18797"/>
                  <a:pt x="4202" y="19117"/>
                  <a:pt x="5111" y="18748"/>
                </a:cubicBezTo>
                <a:cubicBezTo>
                  <a:pt x="6021" y="18379"/>
                  <a:pt x="6546" y="17422"/>
                  <a:pt x="6371" y="16456"/>
                </a:cubicBezTo>
                <a:cubicBezTo>
                  <a:pt x="6193" y="15490"/>
                  <a:pt x="5364" y="14780"/>
                  <a:pt x="4382" y="14755"/>
                </a:cubicBezTo>
                <a:cubicBezTo>
                  <a:pt x="3401" y="14731"/>
                  <a:pt x="2537" y="15399"/>
                  <a:pt x="2314" y="16356"/>
                </a:cubicBezTo>
                <a:cubicBezTo>
                  <a:pt x="1980" y="16304"/>
                  <a:pt x="1645" y="16280"/>
                  <a:pt x="1308" y="16281"/>
                </a:cubicBezTo>
                <a:cubicBezTo>
                  <a:pt x="831" y="16281"/>
                  <a:pt x="382" y="16329"/>
                  <a:pt x="1" y="16412"/>
                </a:cubicBezTo>
                <a:lnTo>
                  <a:pt x="1" y="8211"/>
                </a:lnTo>
                <a:cubicBezTo>
                  <a:pt x="382" y="8295"/>
                  <a:pt x="831" y="8343"/>
                  <a:pt x="1308" y="8343"/>
                </a:cubicBezTo>
                <a:cubicBezTo>
                  <a:pt x="1785" y="8343"/>
                  <a:pt x="2230" y="8295"/>
                  <a:pt x="2611" y="8213"/>
                </a:cubicBezTo>
                <a:cubicBezTo>
                  <a:pt x="3157" y="9028"/>
                  <a:pt x="4202" y="9348"/>
                  <a:pt x="5111" y="8979"/>
                </a:cubicBezTo>
                <a:cubicBezTo>
                  <a:pt x="6021" y="8610"/>
                  <a:pt x="6546" y="7652"/>
                  <a:pt x="6371" y="6687"/>
                </a:cubicBezTo>
                <a:cubicBezTo>
                  <a:pt x="6193" y="5721"/>
                  <a:pt x="5364" y="5011"/>
                  <a:pt x="4383" y="4986"/>
                </a:cubicBezTo>
                <a:cubicBezTo>
                  <a:pt x="3401" y="4962"/>
                  <a:pt x="2537" y="5630"/>
                  <a:pt x="2314" y="6587"/>
                </a:cubicBezTo>
                <a:cubicBezTo>
                  <a:pt x="1982" y="6535"/>
                  <a:pt x="1645" y="6511"/>
                  <a:pt x="1310" y="6511"/>
                </a:cubicBezTo>
                <a:cubicBezTo>
                  <a:pt x="831" y="6511"/>
                  <a:pt x="384" y="6560"/>
                  <a:pt x="1" y="6642"/>
                </a:cubicBezTo>
                <a:lnTo>
                  <a:pt x="1" y="1"/>
                </a:lnTo>
                <a:lnTo>
                  <a:pt x="76518" y="1"/>
                </a:lnTo>
                <a:lnTo>
                  <a:pt x="76228" y="13892"/>
                </a:lnTo>
                <a:close/>
              </a:path>
            </a:pathLst>
          </a:custGeom>
          <a:solidFill>
            <a:schemeClr val="accent4"/>
          </a:solidFill>
          <a:ln>
            <a:noFill/>
          </a:ln>
          <a:effectLst>
            <a:outerShdw blurRad="71438" rotWithShape="0" algn="bl" dir="5400000" dist="19050">
              <a:schemeClr val="dk1">
                <a:alpha val="4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74"/>
          <p:cNvSpPr txBox="1"/>
          <p:nvPr>
            <p:ph type="title"/>
          </p:nvPr>
        </p:nvSpPr>
        <p:spPr>
          <a:xfrm>
            <a:off x="338988" y="150250"/>
            <a:ext cx="7704000" cy="59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1969" name="Google Shape;1969;p74"/>
          <p:cNvSpPr txBox="1"/>
          <p:nvPr/>
        </p:nvSpPr>
        <p:spPr>
          <a:xfrm>
            <a:off x="-99275" y="1080475"/>
            <a:ext cx="2123100" cy="5175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2000">
                <a:solidFill>
                  <a:schemeClr val="dk1"/>
                </a:solidFill>
                <a:latin typeface="Ranchers"/>
                <a:ea typeface="Ranchers"/>
                <a:cs typeface="Ranchers"/>
                <a:sym typeface="Ranchers"/>
              </a:rPr>
              <a:t>Achievement Data</a:t>
            </a:r>
            <a:endParaRPr sz="2000">
              <a:solidFill>
                <a:schemeClr val="dk1"/>
              </a:solidFill>
              <a:latin typeface="Ranchers"/>
              <a:ea typeface="Ranchers"/>
              <a:cs typeface="Ranchers"/>
              <a:sym typeface="Ranchers"/>
            </a:endParaRPr>
          </a:p>
        </p:txBody>
      </p:sp>
      <p:sp>
        <p:nvSpPr>
          <p:cNvPr id="1970" name="Google Shape;1970;p74"/>
          <p:cNvSpPr txBox="1"/>
          <p:nvPr/>
        </p:nvSpPr>
        <p:spPr>
          <a:xfrm>
            <a:off x="-582175" y="1524023"/>
            <a:ext cx="1920300" cy="640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500">
                <a:solidFill>
                  <a:schemeClr val="dk1"/>
                </a:solidFill>
                <a:latin typeface="Cabin"/>
                <a:ea typeface="Cabin"/>
                <a:cs typeface="Cabin"/>
                <a:sym typeface="Cabin"/>
              </a:rPr>
              <a:t>EOG Scores</a:t>
            </a:r>
            <a:endParaRPr sz="1500">
              <a:solidFill>
                <a:schemeClr val="dk1"/>
              </a:solidFill>
              <a:latin typeface="Cabin"/>
              <a:ea typeface="Cabin"/>
              <a:cs typeface="Cabin"/>
              <a:sym typeface="Cabin"/>
            </a:endParaRPr>
          </a:p>
          <a:p>
            <a:pPr indent="0" lvl="0" marL="0" rtl="0" algn="r">
              <a:spcBef>
                <a:spcPts val="0"/>
              </a:spcBef>
              <a:spcAft>
                <a:spcPts val="0"/>
              </a:spcAft>
              <a:buNone/>
            </a:pPr>
            <a:r>
              <a:rPr lang="en" sz="1500">
                <a:solidFill>
                  <a:schemeClr val="dk1"/>
                </a:solidFill>
                <a:latin typeface="Cabin"/>
                <a:ea typeface="Cabin"/>
                <a:cs typeface="Cabin"/>
                <a:sym typeface="Cabin"/>
              </a:rPr>
              <a:t>EOG Scores</a:t>
            </a:r>
            <a:endParaRPr sz="1500">
              <a:solidFill>
                <a:schemeClr val="dk1"/>
              </a:solidFill>
              <a:latin typeface="Cabin"/>
              <a:ea typeface="Cabin"/>
              <a:cs typeface="Cabin"/>
              <a:sym typeface="Cabin"/>
            </a:endParaRPr>
          </a:p>
        </p:txBody>
      </p:sp>
      <p:sp>
        <p:nvSpPr>
          <p:cNvPr id="1971" name="Google Shape;1971;p74"/>
          <p:cNvSpPr txBox="1"/>
          <p:nvPr/>
        </p:nvSpPr>
        <p:spPr>
          <a:xfrm>
            <a:off x="-430050" y="2230250"/>
            <a:ext cx="3330600" cy="5175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2000">
                <a:solidFill>
                  <a:schemeClr val="dk1"/>
                </a:solidFill>
                <a:latin typeface="Ranchers"/>
                <a:ea typeface="Ranchers"/>
                <a:cs typeface="Ranchers"/>
                <a:sym typeface="Ranchers"/>
              </a:rPr>
              <a:t>Achievement Related Data</a:t>
            </a:r>
            <a:endParaRPr sz="2000">
              <a:solidFill>
                <a:schemeClr val="dk1"/>
              </a:solidFill>
              <a:latin typeface="Ranchers"/>
              <a:ea typeface="Ranchers"/>
              <a:cs typeface="Ranchers"/>
              <a:sym typeface="Ranchers"/>
            </a:endParaRPr>
          </a:p>
        </p:txBody>
      </p:sp>
      <p:sp>
        <p:nvSpPr>
          <p:cNvPr id="1972" name="Google Shape;1972;p74"/>
          <p:cNvSpPr txBox="1"/>
          <p:nvPr/>
        </p:nvSpPr>
        <p:spPr>
          <a:xfrm>
            <a:off x="179825" y="2673810"/>
            <a:ext cx="1920300" cy="640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500">
                <a:solidFill>
                  <a:schemeClr val="dk1"/>
                </a:solidFill>
                <a:latin typeface="Cabin"/>
                <a:ea typeface="Cabin"/>
                <a:cs typeface="Cabin"/>
                <a:sym typeface="Cabin"/>
              </a:rPr>
              <a:t>Chronic Absenteeism</a:t>
            </a:r>
            <a:endParaRPr sz="1500">
              <a:solidFill>
                <a:schemeClr val="dk1"/>
              </a:solidFill>
              <a:latin typeface="Cabin"/>
              <a:ea typeface="Cabin"/>
              <a:cs typeface="Cabin"/>
              <a:sym typeface="Cabin"/>
            </a:endParaRPr>
          </a:p>
          <a:p>
            <a:pPr indent="0" lvl="0" marL="0" rtl="0" algn="r">
              <a:spcBef>
                <a:spcPts val="0"/>
              </a:spcBef>
              <a:spcAft>
                <a:spcPts val="0"/>
              </a:spcAft>
              <a:buNone/>
            </a:pPr>
            <a:r>
              <a:rPr lang="en" sz="1500">
                <a:solidFill>
                  <a:schemeClr val="dk1"/>
                </a:solidFill>
                <a:latin typeface="Cabin"/>
                <a:ea typeface="Cabin"/>
                <a:cs typeface="Cabin"/>
                <a:sym typeface="Cabin"/>
              </a:rPr>
              <a:t>Teacher Effectiveness</a:t>
            </a:r>
            <a:endParaRPr sz="1500">
              <a:solidFill>
                <a:schemeClr val="dk1"/>
              </a:solidFill>
              <a:latin typeface="Cabin"/>
              <a:ea typeface="Cabin"/>
              <a:cs typeface="Cabin"/>
              <a:sym typeface="Cabin"/>
            </a:endParaRPr>
          </a:p>
        </p:txBody>
      </p:sp>
      <p:sp>
        <p:nvSpPr>
          <p:cNvPr id="1973" name="Google Shape;1973;p74"/>
          <p:cNvSpPr txBox="1"/>
          <p:nvPr/>
        </p:nvSpPr>
        <p:spPr>
          <a:xfrm>
            <a:off x="-505050" y="2962950"/>
            <a:ext cx="4587900" cy="8583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2000">
                <a:solidFill>
                  <a:schemeClr val="dk1"/>
                </a:solidFill>
                <a:latin typeface="Ranchers"/>
                <a:ea typeface="Ranchers"/>
                <a:cs typeface="Ranchers"/>
                <a:sym typeface="Ranchers"/>
              </a:rPr>
              <a:t>Standards &amp; Competency Related Data</a:t>
            </a:r>
            <a:endParaRPr sz="2000">
              <a:solidFill>
                <a:schemeClr val="dk1"/>
              </a:solidFill>
              <a:latin typeface="Ranchers"/>
              <a:ea typeface="Ranchers"/>
              <a:cs typeface="Ranchers"/>
              <a:sym typeface="Ranchers"/>
            </a:endParaRPr>
          </a:p>
        </p:txBody>
      </p:sp>
      <p:sp>
        <p:nvSpPr>
          <p:cNvPr id="1974" name="Google Shape;1974;p74"/>
          <p:cNvSpPr txBox="1"/>
          <p:nvPr/>
        </p:nvSpPr>
        <p:spPr>
          <a:xfrm>
            <a:off x="367275" y="3823600"/>
            <a:ext cx="30261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latin typeface="Cabin"/>
                <a:ea typeface="Cabin"/>
                <a:cs typeface="Cabin"/>
                <a:sym typeface="Cabin"/>
              </a:rPr>
              <a:t>Career Exploration</a:t>
            </a:r>
            <a:endParaRPr sz="1500">
              <a:solidFill>
                <a:schemeClr val="dk1"/>
              </a:solidFill>
              <a:latin typeface="Cabin"/>
              <a:ea typeface="Cabin"/>
              <a:cs typeface="Cabin"/>
              <a:sym typeface="Cabin"/>
            </a:endParaRPr>
          </a:p>
          <a:p>
            <a:pPr indent="0" lvl="0" marL="0" rtl="0" algn="l">
              <a:spcBef>
                <a:spcPts val="0"/>
              </a:spcBef>
              <a:spcAft>
                <a:spcPts val="0"/>
              </a:spcAft>
              <a:buNone/>
            </a:pPr>
            <a:r>
              <a:rPr lang="en" sz="1500">
                <a:solidFill>
                  <a:schemeClr val="dk1"/>
                </a:solidFill>
                <a:latin typeface="Cabin"/>
                <a:ea typeface="Cabin"/>
                <a:cs typeface="Cabin"/>
                <a:sym typeface="Cabin"/>
              </a:rPr>
              <a:t>Stress Affecting Performance</a:t>
            </a:r>
            <a:endParaRPr sz="1500">
              <a:solidFill>
                <a:schemeClr val="dk1"/>
              </a:solidFill>
              <a:latin typeface="Cabin"/>
              <a:ea typeface="Cabin"/>
              <a:cs typeface="Cabin"/>
              <a:sym typeface="Cabin"/>
            </a:endParaRPr>
          </a:p>
        </p:txBody>
      </p:sp>
      <p:grpSp>
        <p:nvGrpSpPr>
          <p:cNvPr id="1975" name="Google Shape;1975;p74"/>
          <p:cNvGrpSpPr/>
          <p:nvPr/>
        </p:nvGrpSpPr>
        <p:grpSpPr>
          <a:xfrm>
            <a:off x="2880421" y="3821408"/>
            <a:ext cx="611118" cy="640234"/>
            <a:chOff x="2588500" y="1375148"/>
            <a:chExt cx="797700" cy="797700"/>
          </a:xfrm>
        </p:grpSpPr>
        <p:grpSp>
          <p:nvGrpSpPr>
            <p:cNvPr id="1976" name="Google Shape;1976;p74"/>
            <p:cNvGrpSpPr/>
            <p:nvPr/>
          </p:nvGrpSpPr>
          <p:grpSpPr>
            <a:xfrm>
              <a:off x="2693399" y="1480034"/>
              <a:ext cx="587902" cy="587928"/>
              <a:chOff x="830599" y="3378784"/>
              <a:chExt cx="587902" cy="587928"/>
            </a:xfrm>
          </p:grpSpPr>
          <p:sp>
            <p:nvSpPr>
              <p:cNvPr id="1977" name="Google Shape;1977;p74"/>
              <p:cNvSpPr/>
              <p:nvPr/>
            </p:nvSpPr>
            <p:spPr>
              <a:xfrm>
                <a:off x="830599" y="3378784"/>
                <a:ext cx="587902" cy="587928"/>
              </a:xfrm>
              <a:custGeom>
                <a:rect b="b" l="l" r="r" t="t"/>
                <a:pathLst>
                  <a:path extrusionOk="0" h="22455" w="22454">
                    <a:moveTo>
                      <a:pt x="2982" y="1"/>
                    </a:moveTo>
                    <a:cubicBezTo>
                      <a:pt x="2637" y="1"/>
                      <a:pt x="2293" y="61"/>
                      <a:pt x="1966" y="180"/>
                    </a:cubicBezTo>
                    <a:cubicBezTo>
                      <a:pt x="1948" y="186"/>
                      <a:pt x="1927" y="194"/>
                      <a:pt x="1909" y="201"/>
                    </a:cubicBezTo>
                    <a:cubicBezTo>
                      <a:pt x="761" y="646"/>
                      <a:pt x="3" y="1749"/>
                      <a:pt x="0" y="2980"/>
                    </a:cubicBezTo>
                    <a:lnTo>
                      <a:pt x="0" y="11333"/>
                    </a:lnTo>
                    <a:cubicBezTo>
                      <a:pt x="0" y="12976"/>
                      <a:pt x="1338" y="14312"/>
                      <a:pt x="2982" y="14312"/>
                    </a:cubicBezTo>
                    <a:lnTo>
                      <a:pt x="2982" y="14725"/>
                    </a:lnTo>
                    <a:cubicBezTo>
                      <a:pt x="2982" y="15924"/>
                      <a:pt x="3959" y="16901"/>
                      <a:pt x="5160" y="16901"/>
                    </a:cubicBezTo>
                    <a:cubicBezTo>
                      <a:pt x="5452" y="16901"/>
                      <a:pt x="5742" y="16842"/>
                      <a:pt x="6009" y="16728"/>
                    </a:cubicBezTo>
                    <a:lnTo>
                      <a:pt x="6009" y="16888"/>
                    </a:lnTo>
                    <a:cubicBezTo>
                      <a:pt x="6009" y="18531"/>
                      <a:pt x="7349" y="19867"/>
                      <a:pt x="8993" y="19867"/>
                    </a:cubicBezTo>
                    <a:lnTo>
                      <a:pt x="13007" y="19867"/>
                    </a:lnTo>
                    <a:lnTo>
                      <a:pt x="16020" y="22041"/>
                    </a:lnTo>
                    <a:cubicBezTo>
                      <a:pt x="16390" y="22310"/>
                      <a:pt x="16835" y="22454"/>
                      <a:pt x="17294" y="22454"/>
                    </a:cubicBezTo>
                    <a:cubicBezTo>
                      <a:pt x="18495" y="22454"/>
                      <a:pt x="19472" y="21479"/>
                      <a:pt x="19472" y="20278"/>
                    </a:cubicBezTo>
                    <a:lnTo>
                      <a:pt x="19472" y="19867"/>
                    </a:lnTo>
                    <a:cubicBezTo>
                      <a:pt x="20729" y="19864"/>
                      <a:pt x="21850" y="19077"/>
                      <a:pt x="22278" y="17895"/>
                    </a:cubicBezTo>
                    <a:cubicBezTo>
                      <a:pt x="22294" y="17851"/>
                      <a:pt x="22308" y="17806"/>
                      <a:pt x="22320" y="17763"/>
                    </a:cubicBezTo>
                    <a:cubicBezTo>
                      <a:pt x="22409" y="17480"/>
                      <a:pt x="22454" y="17184"/>
                      <a:pt x="22454" y="16887"/>
                    </a:cubicBezTo>
                    <a:lnTo>
                      <a:pt x="22454" y="8533"/>
                    </a:lnTo>
                    <a:cubicBezTo>
                      <a:pt x="22454" y="6891"/>
                      <a:pt x="21116" y="5556"/>
                      <a:pt x="19470" y="5556"/>
                    </a:cubicBezTo>
                    <a:lnTo>
                      <a:pt x="16443" y="5556"/>
                    </a:lnTo>
                    <a:lnTo>
                      <a:pt x="16443" y="2980"/>
                    </a:lnTo>
                    <a:cubicBezTo>
                      <a:pt x="16443" y="1337"/>
                      <a:pt x="15105" y="1"/>
                      <a:pt x="13461" y="1"/>
                    </a:cubicBezTo>
                    <a:close/>
                  </a:path>
                </a:pathLst>
              </a:custGeom>
              <a:solidFill>
                <a:schemeClr val="lt1"/>
              </a:solidFill>
              <a:ln>
                <a:noFill/>
              </a:ln>
              <a:effectLst>
                <a:outerShdw blurRad="71438" rotWithShape="0" algn="bl" dir="5400000" dist="28575">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74"/>
              <p:cNvSpPr/>
              <p:nvPr/>
            </p:nvSpPr>
            <p:spPr>
              <a:xfrm>
                <a:off x="880398" y="3425231"/>
                <a:ext cx="334298" cy="339482"/>
              </a:xfrm>
              <a:custGeom>
                <a:rect b="b" l="l" r="r" t="t"/>
                <a:pathLst>
                  <a:path extrusionOk="0" h="12966" w="12768">
                    <a:moveTo>
                      <a:pt x="11562" y="0"/>
                    </a:moveTo>
                    <a:cubicBezTo>
                      <a:pt x="11561" y="0"/>
                      <a:pt x="11560" y="0"/>
                      <a:pt x="11559" y="0"/>
                    </a:cubicBezTo>
                    <a:lnTo>
                      <a:pt x="1082" y="0"/>
                    </a:lnTo>
                    <a:cubicBezTo>
                      <a:pt x="942" y="0"/>
                      <a:pt x="802" y="23"/>
                      <a:pt x="671" y="72"/>
                    </a:cubicBezTo>
                    <a:cubicBezTo>
                      <a:pt x="204" y="240"/>
                      <a:pt x="285" y="887"/>
                      <a:pt x="285" y="1409"/>
                    </a:cubicBezTo>
                    <a:lnTo>
                      <a:pt x="1" y="9402"/>
                    </a:lnTo>
                    <a:cubicBezTo>
                      <a:pt x="2" y="10069"/>
                      <a:pt x="542" y="10608"/>
                      <a:pt x="1206" y="10608"/>
                    </a:cubicBezTo>
                    <a:cubicBezTo>
                      <a:pt x="1207" y="10608"/>
                      <a:pt x="1208" y="10608"/>
                      <a:pt x="1209" y="10608"/>
                    </a:cubicBezTo>
                    <a:lnTo>
                      <a:pt x="2177" y="10608"/>
                    </a:lnTo>
                    <a:cubicBezTo>
                      <a:pt x="2622" y="10608"/>
                      <a:pt x="2986" y="11138"/>
                      <a:pt x="2986" y="11582"/>
                    </a:cubicBezTo>
                    <a:lnTo>
                      <a:pt x="3025" y="12563"/>
                    </a:lnTo>
                    <a:cubicBezTo>
                      <a:pt x="3025" y="12801"/>
                      <a:pt x="3219" y="12965"/>
                      <a:pt x="3429" y="12965"/>
                    </a:cubicBezTo>
                    <a:cubicBezTo>
                      <a:pt x="3508" y="12965"/>
                      <a:pt x="3590" y="12941"/>
                      <a:pt x="3664" y="12888"/>
                    </a:cubicBezTo>
                    <a:lnTo>
                      <a:pt x="6763" y="10707"/>
                    </a:lnTo>
                    <a:cubicBezTo>
                      <a:pt x="6796" y="10684"/>
                      <a:pt x="6830" y="10675"/>
                      <a:pt x="6866" y="10675"/>
                    </a:cubicBezTo>
                    <a:cubicBezTo>
                      <a:pt x="6979" y="10675"/>
                      <a:pt x="7104" y="10765"/>
                      <a:pt x="7233" y="10765"/>
                    </a:cubicBezTo>
                    <a:lnTo>
                      <a:pt x="11559" y="10765"/>
                    </a:lnTo>
                    <a:cubicBezTo>
                      <a:pt x="11560" y="10765"/>
                      <a:pt x="11561" y="10765"/>
                      <a:pt x="11562" y="10765"/>
                    </a:cubicBezTo>
                    <a:cubicBezTo>
                      <a:pt x="12226" y="10765"/>
                      <a:pt x="12766" y="10226"/>
                      <a:pt x="12767" y="9559"/>
                    </a:cubicBezTo>
                    <a:lnTo>
                      <a:pt x="12767" y="1206"/>
                    </a:lnTo>
                    <a:cubicBezTo>
                      <a:pt x="12766" y="539"/>
                      <a:pt x="12226" y="0"/>
                      <a:pt x="1156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74"/>
              <p:cNvSpPr/>
              <p:nvPr/>
            </p:nvSpPr>
            <p:spPr>
              <a:xfrm>
                <a:off x="948735" y="3561249"/>
                <a:ext cx="14976" cy="14976"/>
              </a:xfrm>
              <a:custGeom>
                <a:rect b="b" l="l" r="r" t="t"/>
                <a:pathLst>
                  <a:path extrusionOk="0" h="572" w="572">
                    <a:moveTo>
                      <a:pt x="286" y="1"/>
                    </a:moveTo>
                    <a:cubicBezTo>
                      <a:pt x="128" y="1"/>
                      <a:pt x="1" y="130"/>
                      <a:pt x="1" y="287"/>
                    </a:cubicBezTo>
                    <a:cubicBezTo>
                      <a:pt x="1" y="444"/>
                      <a:pt x="128" y="572"/>
                      <a:pt x="286" y="572"/>
                    </a:cubicBezTo>
                    <a:cubicBezTo>
                      <a:pt x="444" y="572"/>
                      <a:pt x="572" y="444"/>
                      <a:pt x="572" y="287"/>
                    </a:cubicBezTo>
                    <a:cubicBezTo>
                      <a:pt x="572" y="130"/>
                      <a:pt x="444" y="1"/>
                      <a:pt x="2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74"/>
              <p:cNvSpPr/>
              <p:nvPr/>
            </p:nvSpPr>
            <p:spPr>
              <a:xfrm>
                <a:off x="938759" y="3601047"/>
                <a:ext cx="122560" cy="14950"/>
              </a:xfrm>
              <a:custGeom>
                <a:rect b="b" l="l" r="r" t="t"/>
                <a:pathLst>
                  <a:path extrusionOk="0" h="571" w="4681">
                    <a:moveTo>
                      <a:pt x="287" y="1"/>
                    </a:moveTo>
                    <a:cubicBezTo>
                      <a:pt x="128" y="1"/>
                      <a:pt x="1" y="128"/>
                      <a:pt x="1" y="285"/>
                    </a:cubicBezTo>
                    <a:cubicBezTo>
                      <a:pt x="1" y="442"/>
                      <a:pt x="128" y="570"/>
                      <a:pt x="287" y="570"/>
                    </a:cubicBezTo>
                    <a:lnTo>
                      <a:pt x="4395" y="570"/>
                    </a:lnTo>
                    <a:cubicBezTo>
                      <a:pt x="4552" y="570"/>
                      <a:pt x="4680" y="442"/>
                      <a:pt x="4680" y="285"/>
                    </a:cubicBezTo>
                    <a:cubicBezTo>
                      <a:pt x="4680" y="128"/>
                      <a:pt x="4552" y="1"/>
                      <a:pt x="439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74"/>
              <p:cNvSpPr/>
              <p:nvPr/>
            </p:nvSpPr>
            <p:spPr>
              <a:xfrm>
                <a:off x="908859" y="3628905"/>
                <a:ext cx="152461" cy="14976"/>
              </a:xfrm>
              <a:custGeom>
                <a:rect b="b" l="l" r="r" t="t"/>
                <a:pathLst>
                  <a:path extrusionOk="0" h="572" w="5823">
                    <a:moveTo>
                      <a:pt x="287" y="1"/>
                    </a:moveTo>
                    <a:cubicBezTo>
                      <a:pt x="128" y="1"/>
                      <a:pt x="1" y="128"/>
                      <a:pt x="1" y="287"/>
                    </a:cubicBezTo>
                    <a:cubicBezTo>
                      <a:pt x="1" y="444"/>
                      <a:pt x="128" y="572"/>
                      <a:pt x="287" y="572"/>
                    </a:cubicBezTo>
                    <a:lnTo>
                      <a:pt x="5537" y="572"/>
                    </a:lnTo>
                    <a:cubicBezTo>
                      <a:pt x="5694" y="572"/>
                      <a:pt x="5822" y="444"/>
                      <a:pt x="5822" y="287"/>
                    </a:cubicBezTo>
                    <a:cubicBezTo>
                      <a:pt x="5822" y="128"/>
                      <a:pt x="5694" y="1"/>
                      <a:pt x="55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74"/>
              <p:cNvSpPr/>
              <p:nvPr/>
            </p:nvSpPr>
            <p:spPr>
              <a:xfrm>
                <a:off x="908859" y="3656816"/>
                <a:ext cx="152461" cy="14976"/>
              </a:xfrm>
              <a:custGeom>
                <a:rect b="b" l="l" r="r" t="t"/>
                <a:pathLst>
                  <a:path extrusionOk="0" h="572" w="5823">
                    <a:moveTo>
                      <a:pt x="287" y="0"/>
                    </a:moveTo>
                    <a:cubicBezTo>
                      <a:pt x="128" y="0"/>
                      <a:pt x="1" y="128"/>
                      <a:pt x="1" y="285"/>
                    </a:cubicBezTo>
                    <a:cubicBezTo>
                      <a:pt x="1" y="444"/>
                      <a:pt x="128" y="571"/>
                      <a:pt x="287" y="571"/>
                    </a:cubicBezTo>
                    <a:lnTo>
                      <a:pt x="5537" y="571"/>
                    </a:lnTo>
                    <a:cubicBezTo>
                      <a:pt x="5694" y="571"/>
                      <a:pt x="5822" y="444"/>
                      <a:pt x="5822" y="285"/>
                    </a:cubicBezTo>
                    <a:cubicBezTo>
                      <a:pt x="5822" y="128"/>
                      <a:pt x="5694" y="0"/>
                      <a:pt x="55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74"/>
              <p:cNvSpPr/>
              <p:nvPr/>
            </p:nvSpPr>
            <p:spPr>
              <a:xfrm>
                <a:off x="1027911" y="3497443"/>
                <a:ext cx="139448" cy="14976"/>
              </a:xfrm>
              <a:custGeom>
                <a:rect b="b" l="l" r="r" t="t"/>
                <a:pathLst>
                  <a:path extrusionOk="0" h="572" w="5326">
                    <a:moveTo>
                      <a:pt x="286" y="0"/>
                    </a:moveTo>
                    <a:cubicBezTo>
                      <a:pt x="129" y="0"/>
                      <a:pt x="1" y="129"/>
                      <a:pt x="1" y="286"/>
                    </a:cubicBezTo>
                    <a:cubicBezTo>
                      <a:pt x="1" y="444"/>
                      <a:pt x="129" y="571"/>
                      <a:pt x="286" y="571"/>
                    </a:cubicBezTo>
                    <a:lnTo>
                      <a:pt x="5041" y="571"/>
                    </a:lnTo>
                    <a:cubicBezTo>
                      <a:pt x="5198" y="571"/>
                      <a:pt x="5326" y="444"/>
                      <a:pt x="5326" y="286"/>
                    </a:cubicBezTo>
                    <a:cubicBezTo>
                      <a:pt x="5326" y="129"/>
                      <a:pt x="5198" y="0"/>
                      <a:pt x="50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74"/>
              <p:cNvSpPr/>
              <p:nvPr/>
            </p:nvSpPr>
            <p:spPr>
              <a:xfrm>
                <a:off x="1027911" y="3525327"/>
                <a:ext cx="109600" cy="14976"/>
              </a:xfrm>
              <a:custGeom>
                <a:rect b="b" l="l" r="r" t="t"/>
                <a:pathLst>
                  <a:path extrusionOk="0" h="572" w="4186">
                    <a:moveTo>
                      <a:pt x="286" y="1"/>
                    </a:moveTo>
                    <a:cubicBezTo>
                      <a:pt x="129" y="1"/>
                      <a:pt x="1" y="128"/>
                      <a:pt x="1" y="287"/>
                    </a:cubicBezTo>
                    <a:cubicBezTo>
                      <a:pt x="1" y="444"/>
                      <a:pt x="129" y="572"/>
                      <a:pt x="286" y="572"/>
                    </a:cubicBezTo>
                    <a:lnTo>
                      <a:pt x="3899" y="572"/>
                    </a:lnTo>
                    <a:cubicBezTo>
                      <a:pt x="4058" y="572"/>
                      <a:pt x="4186" y="444"/>
                      <a:pt x="4186" y="287"/>
                    </a:cubicBezTo>
                    <a:cubicBezTo>
                      <a:pt x="4186" y="128"/>
                      <a:pt x="4058" y="1"/>
                      <a:pt x="38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74"/>
              <p:cNvSpPr/>
              <p:nvPr/>
            </p:nvSpPr>
            <p:spPr>
              <a:xfrm>
                <a:off x="877021" y="3427090"/>
                <a:ext cx="335843" cy="347782"/>
              </a:xfrm>
              <a:custGeom>
                <a:rect b="b" l="l" r="r" t="t"/>
                <a:pathLst>
                  <a:path extrusionOk="0" h="13283" w="12827">
                    <a:moveTo>
                      <a:pt x="800" y="1"/>
                    </a:moveTo>
                    <a:cubicBezTo>
                      <a:pt x="321" y="172"/>
                      <a:pt x="0" y="626"/>
                      <a:pt x="0" y="1135"/>
                    </a:cubicBezTo>
                    <a:lnTo>
                      <a:pt x="0" y="9488"/>
                    </a:lnTo>
                    <a:cubicBezTo>
                      <a:pt x="2" y="10155"/>
                      <a:pt x="542" y="10694"/>
                      <a:pt x="1206" y="10694"/>
                    </a:cubicBezTo>
                    <a:cubicBezTo>
                      <a:pt x="1207" y="10694"/>
                      <a:pt x="1208" y="10694"/>
                      <a:pt x="1209" y="10694"/>
                    </a:cubicBezTo>
                    <a:lnTo>
                      <a:pt x="2177" y="10694"/>
                    </a:lnTo>
                    <a:cubicBezTo>
                      <a:pt x="2620" y="10694"/>
                      <a:pt x="2981" y="11053"/>
                      <a:pt x="2983" y="11498"/>
                    </a:cubicBezTo>
                    <a:lnTo>
                      <a:pt x="2983" y="12880"/>
                    </a:lnTo>
                    <a:cubicBezTo>
                      <a:pt x="2983" y="13117"/>
                      <a:pt x="3177" y="13282"/>
                      <a:pt x="3386" y="13282"/>
                    </a:cubicBezTo>
                    <a:cubicBezTo>
                      <a:pt x="3466" y="13282"/>
                      <a:pt x="3548" y="13258"/>
                      <a:pt x="3622" y="13205"/>
                    </a:cubicBezTo>
                    <a:lnTo>
                      <a:pt x="6889" y="10848"/>
                    </a:lnTo>
                    <a:cubicBezTo>
                      <a:pt x="7026" y="10748"/>
                      <a:pt x="7192" y="10694"/>
                      <a:pt x="7362" y="10694"/>
                    </a:cubicBezTo>
                    <a:lnTo>
                      <a:pt x="11688" y="10694"/>
                    </a:lnTo>
                    <a:cubicBezTo>
                      <a:pt x="12198" y="10694"/>
                      <a:pt x="12652" y="10375"/>
                      <a:pt x="12826" y="9896"/>
                    </a:cubicBezTo>
                    <a:lnTo>
                      <a:pt x="7362" y="9896"/>
                    </a:lnTo>
                    <a:cubicBezTo>
                      <a:pt x="7359" y="9896"/>
                      <a:pt x="7357" y="9896"/>
                      <a:pt x="7354" y="9896"/>
                    </a:cubicBezTo>
                    <a:cubicBezTo>
                      <a:pt x="7019" y="9896"/>
                      <a:pt x="6692" y="10003"/>
                      <a:pt x="6420" y="10199"/>
                    </a:cubicBezTo>
                    <a:lnTo>
                      <a:pt x="4084" y="11887"/>
                    </a:lnTo>
                    <a:cubicBezTo>
                      <a:pt x="4049" y="11912"/>
                      <a:pt x="4011" y="11923"/>
                      <a:pt x="3974" y="11923"/>
                    </a:cubicBezTo>
                    <a:cubicBezTo>
                      <a:pt x="3875" y="11923"/>
                      <a:pt x="3782" y="11845"/>
                      <a:pt x="3782" y="11733"/>
                    </a:cubicBezTo>
                    <a:lnTo>
                      <a:pt x="3782" y="11497"/>
                    </a:lnTo>
                    <a:cubicBezTo>
                      <a:pt x="3781" y="10611"/>
                      <a:pt x="3062" y="9896"/>
                      <a:pt x="2177" y="9894"/>
                    </a:cubicBezTo>
                    <a:lnTo>
                      <a:pt x="1209" y="9894"/>
                    </a:lnTo>
                    <a:cubicBezTo>
                      <a:pt x="1208" y="9894"/>
                      <a:pt x="1207" y="9894"/>
                      <a:pt x="1206" y="9894"/>
                    </a:cubicBezTo>
                    <a:cubicBezTo>
                      <a:pt x="984" y="9894"/>
                      <a:pt x="802" y="9713"/>
                      <a:pt x="800" y="9490"/>
                    </a:cubicBezTo>
                    <a:lnTo>
                      <a:pt x="80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74"/>
              <p:cNvSpPr/>
              <p:nvPr/>
            </p:nvSpPr>
            <p:spPr>
              <a:xfrm>
                <a:off x="1041814" y="3570623"/>
                <a:ext cx="330266" cy="339299"/>
              </a:xfrm>
              <a:custGeom>
                <a:rect b="b" l="l" r="r" t="t"/>
                <a:pathLst>
                  <a:path extrusionOk="0" h="12959" w="12614">
                    <a:moveTo>
                      <a:pt x="11403" y="1"/>
                    </a:moveTo>
                    <a:lnTo>
                      <a:pt x="926" y="2"/>
                    </a:lnTo>
                    <a:cubicBezTo>
                      <a:pt x="786" y="2"/>
                      <a:pt x="648" y="26"/>
                      <a:pt x="515" y="72"/>
                    </a:cubicBezTo>
                    <a:cubicBezTo>
                      <a:pt x="49" y="240"/>
                      <a:pt x="117" y="831"/>
                      <a:pt x="117" y="1352"/>
                    </a:cubicBezTo>
                    <a:lnTo>
                      <a:pt x="0" y="9365"/>
                    </a:lnTo>
                    <a:cubicBezTo>
                      <a:pt x="2" y="10032"/>
                      <a:pt x="542" y="10571"/>
                      <a:pt x="1206" y="10571"/>
                    </a:cubicBezTo>
                    <a:cubicBezTo>
                      <a:pt x="1207" y="10571"/>
                      <a:pt x="1208" y="10571"/>
                      <a:pt x="1209" y="10571"/>
                    </a:cubicBezTo>
                    <a:lnTo>
                      <a:pt x="5302" y="10495"/>
                    </a:lnTo>
                    <a:cubicBezTo>
                      <a:pt x="5472" y="10495"/>
                      <a:pt x="5636" y="10548"/>
                      <a:pt x="5775" y="10647"/>
                    </a:cubicBezTo>
                    <a:lnTo>
                      <a:pt x="8746" y="12881"/>
                    </a:lnTo>
                    <a:cubicBezTo>
                      <a:pt x="8820" y="12934"/>
                      <a:pt x="8901" y="12959"/>
                      <a:pt x="8981" y="12959"/>
                    </a:cubicBezTo>
                    <a:cubicBezTo>
                      <a:pt x="9190" y="12959"/>
                      <a:pt x="9385" y="12794"/>
                      <a:pt x="9385" y="12556"/>
                    </a:cubicBezTo>
                    <a:lnTo>
                      <a:pt x="9329" y="11375"/>
                    </a:lnTo>
                    <a:cubicBezTo>
                      <a:pt x="9329" y="10930"/>
                      <a:pt x="9992" y="10767"/>
                      <a:pt x="10135" y="10571"/>
                    </a:cubicBezTo>
                    <a:lnTo>
                      <a:pt x="11103" y="10571"/>
                    </a:lnTo>
                    <a:cubicBezTo>
                      <a:pt x="11240" y="10599"/>
                      <a:pt x="11368" y="10612"/>
                      <a:pt x="11488" y="10612"/>
                    </a:cubicBezTo>
                    <a:cubicBezTo>
                      <a:pt x="12032" y="10612"/>
                      <a:pt x="12393" y="10342"/>
                      <a:pt x="12539" y="9966"/>
                    </a:cubicBezTo>
                    <a:cubicBezTo>
                      <a:pt x="12589" y="9837"/>
                      <a:pt x="12613" y="9700"/>
                      <a:pt x="12613" y="9561"/>
                    </a:cubicBezTo>
                    <a:lnTo>
                      <a:pt x="12613" y="1206"/>
                    </a:lnTo>
                    <a:cubicBezTo>
                      <a:pt x="12612" y="540"/>
                      <a:pt x="12070" y="1"/>
                      <a:pt x="114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74"/>
              <p:cNvSpPr/>
              <p:nvPr/>
            </p:nvSpPr>
            <p:spPr>
              <a:xfrm>
                <a:off x="1034404" y="3572508"/>
                <a:ext cx="335791" cy="347756"/>
              </a:xfrm>
              <a:custGeom>
                <a:rect b="b" l="l" r="r" t="t"/>
                <a:pathLst>
                  <a:path extrusionOk="0" h="13282" w="12825">
                    <a:moveTo>
                      <a:pt x="798" y="0"/>
                    </a:moveTo>
                    <a:cubicBezTo>
                      <a:pt x="321" y="173"/>
                      <a:pt x="0" y="627"/>
                      <a:pt x="0" y="1134"/>
                    </a:cubicBezTo>
                    <a:lnTo>
                      <a:pt x="0" y="9488"/>
                    </a:lnTo>
                    <a:cubicBezTo>
                      <a:pt x="0" y="10154"/>
                      <a:pt x="540" y="10693"/>
                      <a:pt x="1206" y="10693"/>
                    </a:cubicBezTo>
                    <a:cubicBezTo>
                      <a:pt x="1207" y="10693"/>
                      <a:pt x="1208" y="10693"/>
                      <a:pt x="1209" y="10693"/>
                    </a:cubicBezTo>
                    <a:lnTo>
                      <a:pt x="5535" y="10693"/>
                    </a:lnTo>
                    <a:cubicBezTo>
                      <a:pt x="5705" y="10693"/>
                      <a:pt x="5871" y="10748"/>
                      <a:pt x="6008" y="10847"/>
                    </a:cubicBezTo>
                    <a:lnTo>
                      <a:pt x="9275" y="13204"/>
                    </a:lnTo>
                    <a:cubicBezTo>
                      <a:pt x="9348" y="13258"/>
                      <a:pt x="9430" y="13282"/>
                      <a:pt x="9510" y="13282"/>
                    </a:cubicBezTo>
                    <a:cubicBezTo>
                      <a:pt x="9719" y="13282"/>
                      <a:pt x="9914" y="13117"/>
                      <a:pt x="9914" y="12879"/>
                    </a:cubicBezTo>
                    <a:lnTo>
                      <a:pt x="9914" y="11498"/>
                    </a:lnTo>
                    <a:cubicBezTo>
                      <a:pt x="9916" y="11053"/>
                      <a:pt x="10277" y="10693"/>
                      <a:pt x="10720" y="10693"/>
                    </a:cubicBezTo>
                    <a:lnTo>
                      <a:pt x="11686" y="10693"/>
                    </a:lnTo>
                    <a:cubicBezTo>
                      <a:pt x="11687" y="10693"/>
                      <a:pt x="11689" y="10693"/>
                      <a:pt x="11690" y="10693"/>
                    </a:cubicBezTo>
                    <a:cubicBezTo>
                      <a:pt x="12199" y="10693"/>
                      <a:pt x="12653" y="10373"/>
                      <a:pt x="12825" y="9895"/>
                    </a:cubicBezTo>
                    <a:lnTo>
                      <a:pt x="10720" y="9895"/>
                    </a:lnTo>
                    <a:cubicBezTo>
                      <a:pt x="9835" y="9895"/>
                      <a:pt x="9116" y="10613"/>
                      <a:pt x="9115" y="11498"/>
                    </a:cubicBezTo>
                    <a:lnTo>
                      <a:pt x="9115" y="11807"/>
                    </a:lnTo>
                    <a:cubicBezTo>
                      <a:pt x="9115" y="11897"/>
                      <a:pt x="9042" y="11960"/>
                      <a:pt x="8963" y="11960"/>
                    </a:cubicBezTo>
                    <a:cubicBezTo>
                      <a:pt x="8933" y="11960"/>
                      <a:pt x="8902" y="11950"/>
                      <a:pt x="8874" y="11930"/>
                    </a:cubicBezTo>
                    <a:lnTo>
                      <a:pt x="6476" y="10200"/>
                    </a:lnTo>
                    <a:cubicBezTo>
                      <a:pt x="6203" y="10001"/>
                      <a:pt x="5873" y="9895"/>
                      <a:pt x="5535" y="9895"/>
                    </a:cubicBezTo>
                    <a:lnTo>
                      <a:pt x="1209" y="9895"/>
                    </a:lnTo>
                    <a:cubicBezTo>
                      <a:pt x="1208" y="9895"/>
                      <a:pt x="1207" y="9895"/>
                      <a:pt x="1206" y="9895"/>
                    </a:cubicBezTo>
                    <a:cubicBezTo>
                      <a:pt x="982" y="9895"/>
                      <a:pt x="800" y="9714"/>
                      <a:pt x="798" y="9489"/>
                    </a:cubicBezTo>
                    <a:lnTo>
                      <a:pt x="79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74"/>
              <p:cNvSpPr/>
              <p:nvPr/>
            </p:nvSpPr>
            <p:spPr>
              <a:xfrm>
                <a:off x="1092162" y="3735494"/>
                <a:ext cx="147407" cy="14976"/>
              </a:xfrm>
              <a:custGeom>
                <a:rect b="b" l="l" r="r" t="t"/>
                <a:pathLst>
                  <a:path extrusionOk="0" h="572" w="5630">
                    <a:moveTo>
                      <a:pt x="286" y="1"/>
                    </a:moveTo>
                    <a:cubicBezTo>
                      <a:pt x="128" y="1"/>
                      <a:pt x="0" y="128"/>
                      <a:pt x="0" y="285"/>
                    </a:cubicBezTo>
                    <a:cubicBezTo>
                      <a:pt x="0" y="444"/>
                      <a:pt x="128" y="572"/>
                      <a:pt x="286" y="572"/>
                    </a:cubicBezTo>
                    <a:lnTo>
                      <a:pt x="5345" y="572"/>
                    </a:lnTo>
                    <a:cubicBezTo>
                      <a:pt x="5502" y="572"/>
                      <a:pt x="5630" y="444"/>
                      <a:pt x="5630" y="285"/>
                    </a:cubicBezTo>
                    <a:cubicBezTo>
                      <a:pt x="5630" y="128"/>
                      <a:pt x="5502" y="1"/>
                      <a:pt x="53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74"/>
              <p:cNvSpPr/>
              <p:nvPr/>
            </p:nvSpPr>
            <p:spPr>
              <a:xfrm>
                <a:off x="1259469" y="3735494"/>
                <a:ext cx="61293" cy="14976"/>
              </a:xfrm>
              <a:custGeom>
                <a:rect b="b" l="l" r="r" t="t"/>
                <a:pathLst>
                  <a:path extrusionOk="0" h="572" w="2341">
                    <a:moveTo>
                      <a:pt x="285" y="1"/>
                    </a:moveTo>
                    <a:cubicBezTo>
                      <a:pt x="128" y="1"/>
                      <a:pt x="1" y="128"/>
                      <a:pt x="1" y="285"/>
                    </a:cubicBezTo>
                    <a:cubicBezTo>
                      <a:pt x="1" y="444"/>
                      <a:pt x="128" y="572"/>
                      <a:pt x="285" y="572"/>
                    </a:cubicBezTo>
                    <a:lnTo>
                      <a:pt x="2056" y="572"/>
                    </a:lnTo>
                    <a:cubicBezTo>
                      <a:pt x="2213" y="572"/>
                      <a:pt x="2340" y="444"/>
                      <a:pt x="2340" y="285"/>
                    </a:cubicBezTo>
                    <a:cubicBezTo>
                      <a:pt x="2340" y="128"/>
                      <a:pt x="2213" y="1"/>
                      <a:pt x="20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74"/>
              <p:cNvSpPr/>
              <p:nvPr/>
            </p:nvSpPr>
            <p:spPr>
              <a:xfrm>
                <a:off x="1062472" y="3763404"/>
                <a:ext cx="80328" cy="14924"/>
              </a:xfrm>
              <a:custGeom>
                <a:rect b="b" l="l" r="r" t="t"/>
                <a:pathLst>
                  <a:path extrusionOk="0" h="570" w="3068">
                    <a:moveTo>
                      <a:pt x="279" y="0"/>
                    </a:moveTo>
                    <a:cubicBezTo>
                      <a:pt x="125" y="3"/>
                      <a:pt x="0" y="129"/>
                      <a:pt x="0" y="285"/>
                    </a:cubicBezTo>
                    <a:cubicBezTo>
                      <a:pt x="0" y="439"/>
                      <a:pt x="125" y="567"/>
                      <a:pt x="279" y="570"/>
                    </a:cubicBezTo>
                    <a:lnTo>
                      <a:pt x="2789" y="570"/>
                    </a:lnTo>
                    <a:cubicBezTo>
                      <a:pt x="2943" y="567"/>
                      <a:pt x="3068" y="439"/>
                      <a:pt x="3068" y="285"/>
                    </a:cubicBezTo>
                    <a:cubicBezTo>
                      <a:pt x="3068" y="129"/>
                      <a:pt x="2943" y="3"/>
                      <a:pt x="278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74"/>
              <p:cNvSpPr/>
              <p:nvPr/>
            </p:nvSpPr>
            <p:spPr>
              <a:xfrm>
                <a:off x="1163065" y="3763404"/>
                <a:ext cx="157907" cy="14924"/>
              </a:xfrm>
              <a:custGeom>
                <a:rect b="b" l="l" r="r" t="t"/>
                <a:pathLst>
                  <a:path extrusionOk="0" h="570" w="6031">
                    <a:moveTo>
                      <a:pt x="5746" y="0"/>
                    </a:moveTo>
                    <a:cubicBezTo>
                      <a:pt x="5743" y="0"/>
                      <a:pt x="5740" y="0"/>
                      <a:pt x="5738" y="0"/>
                    </a:cubicBezTo>
                    <a:lnTo>
                      <a:pt x="279" y="0"/>
                    </a:lnTo>
                    <a:cubicBezTo>
                      <a:pt x="123" y="3"/>
                      <a:pt x="1" y="129"/>
                      <a:pt x="1" y="285"/>
                    </a:cubicBezTo>
                    <a:cubicBezTo>
                      <a:pt x="1" y="439"/>
                      <a:pt x="123" y="567"/>
                      <a:pt x="279" y="570"/>
                    </a:cubicBezTo>
                    <a:lnTo>
                      <a:pt x="5738" y="570"/>
                    </a:lnTo>
                    <a:cubicBezTo>
                      <a:pt x="5740" y="570"/>
                      <a:pt x="5743" y="570"/>
                      <a:pt x="5746" y="570"/>
                    </a:cubicBezTo>
                    <a:cubicBezTo>
                      <a:pt x="5902" y="570"/>
                      <a:pt x="6030" y="442"/>
                      <a:pt x="6030" y="285"/>
                    </a:cubicBezTo>
                    <a:cubicBezTo>
                      <a:pt x="6030" y="128"/>
                      <a:pt x="5902" y="0"/>
                      <a:pt x="574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74"/>
              <p:cNvSpPr/>
              <p:nvPr/>
            </p:nvSpPr>
            <p:spPr>
              <a:xfrm>
                <a:off x="1062288" y="3791263"/>
                <a:ext cx="198725" cy="14976"/>
              </a:xfrm>
              <a:custGeom>
                <a:rect b="b" l="l" r="r" t="t"/>
                <a:pathLst>
                  <a:path extrusionOk="0" h="572" w="7590">
                    <a:moveTo>
                      <a:pt x="286" y="0"/>
                    </a:moveTo>
                    <a:cubicBezTo>
                      <a:pt x="128" y="0"/>
                      <a:pt x="1" y="128"/>
                      <a:pt x="1" y="287"/>
                    </a:cubicBezTo>
                    <a:cubicBezTo>
                      <a:pt x="1" y="444"/>
                      <a:pt x="128" y="571"/>
                      <a:pt x="286" y="571"/>
                    </a:cubicBezTo>
                    <a:lnTo>
                      <a:pt x="7305" y="571"/>
                    </a:lnTo>
                    <a:cubicBezTo>
                      <a:pt x="7462" y="571"/>
                      <a:pt x="7589" y="444"/>
                      <a:pt x="7589" y="287"/>
                    </a:cubicBezTo>
                    <a:cubicBezTo>
                      <a:pt x="7589" y="128"/>
                      <a:pt x="7462" y="0"/>
                      <a:pt x="73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74"/>
              <p:cNvSpPr/>
              <p:nvPr/>
            </p:nvSpPr>
            <p:spPr>
              <a:xfrm>
                <a:off x="1136306" y="3608509"/>
                <a:ext cx="83444" cy="98787"/>
              </a:xfrm>
              <a:custGeom>
                <a:rect b="b" l="l" r="r" t="t"/>
                <a:pathLst>
                  <a:path extrusionOk="0" h="3773" w="3187">
                    <a:moveTo>
                      <a:pt x="1595" y="0"/>
                    </a:moveTo>
                    <a:cubicBezTo>
                      <a:pt x="1450" y="0"/>
                      <a:pt x="1320" y="89"/>
                      <a:pt x="1265" y="223"/>
                    </a:cubicBezTo>
                    <a:cubicBezTo>
                      <a:pt x="1264" y="226"/>
                      <a:pt x="1262" y="227"/>
                      <a:pt x="1262" y="231"/>
                    </a:cubicBezTo>
                    <a:lnTo>
                      <a:pt x="70" y="3387"/>
                    </a:lnTo>
                    <a:cubicBezTo>
                      <a:pt x="0" y="3574"/>
                      <a:pt x="139" y="3773"/>
                      <a:pt x="338" y="3773"/>
                    </a:cubicBezTo>
                    <a:lnTo>
                      <a:pt x="340" y="3773"/>
                    </a:lnTo>
                    <a:cubicBezTo>
                      <a:pt x="458" y="3773"/>
                      <a:pt x="564" y="3700"/>
                      <a:pt x="606" y="3588"/>
                    </a:cubicBezTo>
                    <a:lnTo>
                      <a:pt x="1598" y="959"/>
                    </a:lnTo>
                    <a:lnTo>
                      <a:pt x="2597" y="3589"/>
                    </a:lnTo>
                    <a:cubicBezTo>
                      <a:pt x="2640" y="3703"/>
                      <a:pt x="2748" y="3773"/>
                      <a:pt x="2863" y="3773"/>
                    </a:cubicBezTo>
                    <a:cubicBezTo>
                      <a:pt x="2897" y="3773"/>
                      <a:pt x="2932" y="3767"/>
                      <a:pt x="2965" y="3754"/>
                    </a:cubicBezTo>
                    <a:cubicBezTo>
                      <a:pt x="3113" y="3698"/>
                      <a:pt x="3186" y="3533"/>
                      <a:pt x="3130" y="3387"/>
                    </a:cubicBezTo>
                    <a:lnTo>
                      <a:pt x="1929" y="231"/>
                    </a:lnTo>
                    <a:cubicBezTo>
                      <a:pt x="1928" y="227"/>
                      <a:pt x="1926" y="226"/>
                      <a:pt x="1926" y="223"/>
                    </a:cubicBezTo>
                    <a:cubicBezTo>
                      <a:pt x="1872" y="89"/>
                      <a:pt x="1741" y="0"/>
                      <a:pt x="15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74"/>
              <p:cNvSpPr/>
              <p:nvPr/>
            </p:nvSpPr>
            <p:spPr>
              <a:xfrm>
                <a:off x="1147512" y="3671766"/>
                <a:ext cx="61267" cy="14924"/>
              </a:xfrm>
              <a:custGeom>
                <a:rect b="b" l="l" r="r" t="t"/>
                <a:pathLst>
                  <a:path extrusionOk="0" h="570" w="2340">
                    <a:moveTo>
                      <a:pt x="279" y="0"/>
                    </a:moveTo>
                    <a:cubicBezTo>
                      <a:pt x="123" y="3"/>
                      <a:pt x="0" y="131"/>
                      <a:pt x="0" y="285"/>
                    </a:cubicBezTo>
                    <a:cubicBezTo>
                      <a:pt x="0" y="440"/>
                      <a:pt x="123" y="566"/>
                      <a:pt x="279" y="570"/>
                    </a:cubicBezTo>
                    <a:lnTo>
                      <a:pt x="2063" y="570"/>
                    </a:lnTo>
                    <a:cubicBezTo>
                      <a:pt x="2217" y="566"/>
                      <a:pt x="2340" y="440"/>
                      <a:pt x="2340" y="285"/>
                    </a:cubicBezTo>
                    <a:cubicBezTo>
                      <a:pt x="2340" y="131"/>
                      <a:pt x="2217" y="3"/>
                      <a:pt x="20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74"/>
              <p:cNvSpPr/>
              <p:nvPr/>
            </p:nvSpPr>
            <p:spPr>
              <a:xfrm>
                <a:off x="1083836" y="3609190"/>
                <a:ext cx="48385" cy="97451"/>
              </a:xfrm>
              <a:custGeom>
                <a:rect b="b" l="l" r="r" t="t"/>
                <a:pathLst>
                  <a:path extrusionOk="0" h="3722" w="1848">
                    <a:moveTo>
                      <a:pt x="286" y="1"/>
                    </a:moveTo>
                    <a:cubicBezTo>
                      <a:pt x="128" y="1"/>
                      <a:pt x="1" y="128"/>
                      <a:pt x="1" y="285"/>
                    </a:cubicBezTo>
                    <a:lnTo>
                      <a:pt x="1" y="3436"/>
                    </a:lnTo>
                    <a:cubicBezTo>
                      <a:pt x="1" y="3593"/>
                      <a:pt x="128" y="3720"/>
                      <a:pt x="286" y="3720"/>
                    </a:cubicBezTo>
                    <a:lnTo>
                      <a:pt x="286" y="3722"/>
                    </a:lnTo>
                    <a:cubicBezTo>
                      <a:pt x="443" y="3720"/>
                      <a:pt x="570" y="3593"/>
                      <a:pt x="570" y="3436"/>
                    </a:cubicBezTo>
                    <a:lnTo>
                      <a:pt x="570" y="572"/>
                    </a:lnTo>
                    <a:lnTo>
                      <a:pt x="1563" y="572"/>
                    </a:lnTo>
                    <a:cubicBezTo>
                      <a:pt x="1720" y="572"/>
                      <a:pt x="1847" y="443"/>
                      <a:pt x="1847" y="285"/>
                    </a:cubicBezTo>
                    <a:cubicBezTo>
                      <a:pt x="1847" y="128"/>
                      <a:pt x="1720" y="1"/>
                      <a:pt x="15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74"/>
              <p:cNvSpPr/>
              <p:nvPr/>
            </p:nvSpPr>
            <p:spPr>
              <a:xfrm>
                <a:off x="1083836" y="3649642"/>
                <a:ext cx="45741" cy="14976"/>
              </a:xfrm>
              <a:custGeom>
                <a:rect b="b" l="l" r="r" t="t"/>
                <a:pathLst>
                  <a:path extrusionOk="0" h="572" w="1747">
                    <a:moveTo>
                      <a:pt x="286" y="1"/>
                    </a:moveTo>
                    <a:cubicBezTo>
                      <a:pt x="128" y="1"/>
                      <a:pt x="1" y="128"/>
                      <a:pt x="1" y="285"/>
                    </a:cubicBezTo>
                    <a:cubicBezTo>
                      <a:pt x="1" y="444"/>
                      <a:pt x="128" y="571"/>
                      <a:pt x="286" y="571"/>
                    </a:cubicBezTo>
                    <a:lnTo>
                      <a:pt x="1462" y="571"/>
                    </a:lnTo>
                    <a:cubicBezTo>
                      <a:pt x="1619" y="571"/>
                      <a:pt x="1746" y="444"/>
                      <a:pt x="1746" y="285"/>
                    </a:cubicBezTo>
                    <a:cubicBezTo>
                      <a:pt x="1746" y="128"/>
                      <a:pt x="1619" y="1"/>
                      <a:pt x="14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74"/>
              <p:cNvSpPr/>
              <p:nvPr/>
            </p:nvSpPr>
            <p:spPr>
              <a:xfrm>
                <a:off x="1280362" y="3665037"/>
                <a:ext cx="44746" cy="41578"/>
              </a:xfrm>
              <a:custGeom>
                <a:rect b="b" l="l" r="r" t="t"/>
                <a:pathLst>
                  <a:path extrusionOk="0" h="1588" w="1709">
                    <a:moveTo>
                      <a:pt x="313" y="1"/>
                    </a:moveTo>
                    <a:cubicBezTo>
                      <a:pt x="240" y="1"/>
                      <a:pt x="167" y="29"/>
                      <a:pt x="111" y="85"/>
                    </a:cubicBezTo>
                    <a:cubicBezTo>
                      <a:pt x="1" y="195"/>
                      <a:pt x="1" y="377"/>
                      <a:pt x="111" y="487"/>
                    </a:cubicBezTo>
                    <a:lnTo>
                      <a:pt x="1127" y="1503"/>
                    </a:lnTo>
                    <a:cubicBezTo>
                      <a:pt x="1180" y="1556"/>
                      <a:pt x="1253" y="1587"/>
                      <a:pt x="1328" y="1587"/>
                    </a:cubicBezTo>
                    <a:lnTo>
                      <a:pt x="1328" y="1586"/>
                    </a:lnTo>
                    <a:cubicBezTo>
                      <a:pt x="1581" y="1586"/>
                      <a:pt x="1709" y="1279"/>
                      <a:pt x="1530" y="1099"/>
                    </a:cubicBezTo>
                    <a:lnTo>
                      <a:pt x="516" y="85"/>
                    </a:lnTo>
                    <a:cubicBezTo>
                      <a:pt x="460" y="29"/>
                      <a:pt x="386" y="1"/>
                      <a:pt x="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74"/>
              <p:cNvSpPr/>
              <p:nvPr/>
            </p:nvSpPr>
            <p:spPr>
              <a:xfrm>
                <a:off x="1220378" y="3608875"/>
                <a:ext cx="101928" cy="98053"/>
              </a:xfrm>
              <a:custGeom>
                <a:rect b="b" l="l" r="r" t="t"/>
                <a:pathLst>
                  <a:path extrusionOk="0" h="3745" w="3893">
                    <a:moveTo>
                      <a:pt x="2021" y="571"/>
                    </a:moveTo>
                    <a:cubicBezTo>
                      <a:pt x="2738" y="571"/>
                      <a:pt x="3322" y="1155"/>
                      <a:pt x="3322" y="1873"/>
                    </a:cubicBezTo>
                    <a:cubicBezTo>
                      <a:pt x="3322" y="2399"/>
                      <a:pt x="3004" y="2874"/>
                      <a:pt x="2519" y="3074"/>
                    </a:cubicBezTo>
                    <a:cubicBezTo>
                      <a:pt x="2358" y="3141"/>
                      <a:pt x="2188" y="3174"/>
                      <a:pt x="2020" y="3174"/>
                    </a:cubicBezTo>
                    <a:cubicBezTo>
                      <a:pt x="1682" y="3174"/>
                      <a:pt x="1349" y="3041"/>
                      <a:pt x="1100" y="2793"/>
                    </a:cubicBezTo>
                    <a:cubicBezTo>
                      <a:pt x="728" y="2419"/>
                      <a:pt x="616" y="1861"/>
                      <a:pt x="819" y="1374"/>
                    </a:cubicBezTo>
                    <a:cubicBezTo>
                      <a:pt x="1019" y="889"/>
                      <a:pt x="1494" y="571"/>
                      <a:pt x="2021" y="571"/>
                    </a:cubicBezTo>
                    <a:close/>
                    <a:moveTo>
                      <a:pt x="2020" y="0"/>
                    </a:moveTo>
                    <a:cubicBezTo>
                      <a:pt x="1533" y="0"/>
                      <a:pt x="1055" y="191"/>
                      <a:pt x="697" y="549"/>
                    </a:cubicBezTo>
                    <a:cubicBezTo>
                      <a:pt x="160" y="1085"/>
                      <a:pt x="0" y="1889"/>
                      <a:pt x="291" y="2589"/>
                    </a:cubicBezTo>
                    <a:cubicBezTo>
                      <a:pt x="581" y="3289"/>
                      <a:pt x="1263" y="3745"/>
                      <a:pt x="2021" y="3745"/>
                    </a:cubicBezTo>
                    <a:cubicBezTo>
                      <a:pt x="3054" y="3743"/>
                      <a:pt x="3891" y="2906"/>
                      <a:pt x="3892" y="1872"/>
                    </a:cubicBezTo>
                    <a:cubicBezTo>
                      <a:pt x="3892" y="1116"/>
                      <a:pt x="3437" y="433"/>
                      <a:pt x="2737" y="143"/>
                    </a:cubicBezTo>
                    <a:cubicBezTo>
                      <a:pt x="2505" y="47"/>
                      <a:pt x="2261" y="0"/>
                      <a:pt x="20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74"/>
              <p:cNvSpPr/>
              <p:nvPr/>
            </p:nvSpPr>
            <p:spPr>
              <a:xfrm>
                <a:off x="925040" y="3461546"/>
                <a:ext cx="64252" cy="87162"/>
              </a:xfrm>
              <a:custGeom>
                <a:rect b="b" l="l" r="r" t="t"/>
                <a:pathLst>
                  <a:path extrusionOk="0" h="3329" w="2454">
                    <a:moveTo>
                      <a:pt x="1192" y="0"/>
                    </a:moveTo>
                    <a:cubicBezTo>
                      <a:pt x="1055" y="0"/>
                      <a:pt x="917" y="24"/>
                      <a:pt x="785" y="72"/>
                    </a:cubicBezTo>
                    <a:cubicBezTo>
                      <a:pt x="371" y="222"/>
                      <a:pt x="74" y="589"/>
                      <a:pt x="11" y="1024"/>
                    </a:cubicBezTo>
                    <a:cubicBezTo>
                      <a:pt x="4" y="1080"/>
                      <a:pt x="0" y="1135"/>
                      <a:pt x="0" y="1191"/>
                    </a:cubicBezTo>
                    <a:cubicBezTo>
                      <a:pt x="0" y="1348"/>
                      <a:pt x="128" y="1475"/>
                      <a:pt x="285" y="1475"/>
                    </a:cubicBezTo>
                    <a:cubicBezTo>
                      <a:pt x="444" y="1475"/>
                      <a:pt x="571" y="1348"/>
                      <a:pt x="571" y="1191"/>
                    </a:cubicBezTo>
                    <a:cubicBezTo>
                      <a:pt x="571" y="1161"/>
                      <a:pt x="573" y="1132"/>
                      <a:pt x="578" y="1104"/>
                    </a:cubicBezTo>
                    <a:cubicBezTo>
                      <a:pt x="620" y="796"/>
                      <a:pt x="885" y="570"/>
                      <a:pt x="1194" y="570"/>
                    </a:cubicBezTo>
                    <a:cubicBezTo>
                      <a:pt x="1202" y="570"/>
                      <a:pt x="1210" y="570"/>
                      <a:pt x="1219" y="570"/>
                    </a:cubicBezTo>
                    <a:cubicBezTo>
                      <a:pt x="1537" y="584"/>
                      <a:pt x="1794" y="838"/>
                      <a:pt x="1811" y="1157"/>
                    </a:cubicBezTo>
                    <a:cubicBezTo>
                      <a:pt x="1830" y="1513"/>
                      <a:pt x="1547" y="1810"/>
                      <a:pt x="1191" y="1810"/>
                    </a:cubicBezTo>
                    <a:cubicBezTo>
                      <a:pt x="1033" y="1810"/>
                      <a:pt x="906" y="1939"/>
                      <a:pt x="906" y="2096"/>
                    </a:cubicBezTo>
                    <a:lnTo>
                      <a:pt x="906" y="3043"/>
                    </a:lnTo>
                    <a:cubicBezTo>
                      <a:pt x="906" y="3201"/>
                      <a:pt x="1033" y="3328"/>
                      <a:pt x="1191" y="3328"/>
                    </a:cubicBezTo>
                    <a:cubicBezTo>
                      <a:pt x="1349" y="3328"/>
                      <a:pt x="1477" y="3201"/>
                      <a:pt x="1477" y="3043"/>
                    </a:cubicBezTo>
                    <a:lnTo>
                      <a:pt x="1477" y="2347"/>
                    </a:lnTo>
                    <a:cubicBezTo>
                      <a:pt x="1905" y="2241"/>
                      <a:pt x="2239" y="1908"/>
                      <a:pt x="2346" y="1482"/>
                    </a:cubicBezTo>
                    <a:cubicBezTo>
                      <a:pt x="2454" y="1054"/>
                      <a:pt x="2317" y="603"/>
                      <a:pt x="1989" y="307"/>
                    </a:cubicBezTo>
                    <a:cubicBezTo>
                      <a:pt x="1767" y="106"/>
                      <a:pt x="1481" y="0"/>
                      <a:pt x="119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00" name="Google Shape;2000;p74"/>
            <p:cNvSpPr/>
            <p:nvPr/>
          </p:nvSpPr>
          <p:spPr>
            <a:xfrm>
              <a:off x="2588500" y="1375148"/>
              <a:ext cx="797700" cy="7977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1" name="Google Shape;2001;p74"/>
          <p:cNvGrpSpPr/>
          <p:nvPr/>
        </p:nvGrpSpPr>
        <p:grpSpPr>
          <a:xfrm>
            <a:off x="2450074" y="2781363"/>
            <a:ext cx="447891" cy="446355"/>
            <a:chOff x="1610236" y="4020517"/>
            <a:chExt cx="554938" cy="587928"/>
          </a:xfrm>
        </p:grpSpPr>
        <p:sp>
          <p:nvSpPr>
            <p:cNvPr id="2002" name="Google Shape;2002;p74"/>
            <p:cNvSpPr/>
            <p:nvPr/>
          </p:nvSpPr>
          <p:spPr>
            <a:xfrm>
              <a:off x="1610236" y="4020517"/>
              <a:ext cx="554938" cy="587928"/>
            </a:xfrm>
            <a:custGeom>
              <a:rect b="b" l="l" r="r" t="t"/>
              <a:pathLst>
                <a:path extrusionOk="0" h="22455" w="21195">
                  <a:moveTo>
                    <a:pt x="14779" y="1"/>
                  </a:moveTo>
                  <a:cubicBezTo>
                    <a:pt x="14385" y="1"/>
                    <a:pt x="14000" y="113"/>
                    <a:pt x="13668" y="325"/>
                  </a:cubicBezTo>
                  <a:lnTo>
                    <a:pt x="3975" y="325"/>
                  </a:lnTo>
                  <a:cubicBezTo>
                    <a:pt x="2731" y="326"/>
                    <a:pt x="1704" y="1298"/>
                    <a:pt x="1636" y="2541"/>
                  </a:cubicBezTo>
                  <a:cubicBezTo>
                    <a:pt x="931" y="2860"/>
                    <a:pt x="419" y="3496"/>
                    <a:pt x="257" y="4252"/>
                  </a:cubicBezTo>
                  <a:cubicBezTo>
                    <a:pt x="97" y="5010"/>
                    <a:pt x="304" y="5797"/>
                    <a:pt x="819" y="6377"/>
                  </a:cubicBezTo>
                  <a:cubicBezTo>
                    <a:pt x="1" y="7298"/>
                    <a:pt x="1" y="8687"/>
                    <a:pt x="819" y="9610"/>
                  </a:cubicBezTo>
                  <a:cubicBezTo>
                    <a:pt x="1" y="10532"/>
                    <a:pt x="1" y="11922"/>
                    <a:pt x="819" y="12844"/>
                  </a:cubicBezTo>
                  <a:cubicBezTo>
                    <a:pt x="1" y="13767"/>
                    <a:pt x="1" y="15154"/>
                    <a:pt x="819" y="16077"/>
                  </a:cubicBezTo>
                  <a:cubicBezTo>
                    <a:pt x="306" y="16657"/>
                    <a:pt x="97" y="17446"/>
                    <a:pt x="257" y="18202"/>
                  </a:cubicBezTo>
                  <a:cubicBezTo>
                    <a:pt x="419" y="18959"/>
                    <a:pt x="929" y="19595"/>
                    <a:pt x="1636" y="19914"/>
                  </a:cubicBezTo>
                  <a:cubicBezTo>
                    <a:pt x="1704" y="21157"/>
                    <a:pt x="2731" y="22130"/>
                    <a:pt x="3975" y="22131"/>
                  </a:cubicBezTo>
                  <a:lnTo>
                    <a:pt x="13667" y="22131"/>
                  </a:lnTo>
                  <a:cubicBezTo>
                    <a:pt x="13998" y="22343"/>
                    <a:pt x="14385" y="22455"/>
                    <a:pt x="14779" y="22455"/>
                  </a:cubicBezTo>
                  <a:lnTo>
                    <a:pt x="15311" y="22455"/>
                  </a:lnTo>
                  <a:cubicBezTo>
                    <a:pt x="15705" y="22455"/>
                    <a:pt x="16090" y="22343"/>
                    <a:pt x="16422" y="22131"/>
                  </a:cubicBezTo>
                  <a:lnTo>
                    <a:pt x="16948" y="22131"/>
                  </a:lnTo>
                  <a:cubicBezTo>
                    <a:pt x="18242" y="22130"/>
                    <a:pt x="19290" y="21081"/>
                    <a:pt x="19292" y="19787"/>
                  </a:cubicBezTo>
                  <a:lnTo>
                    <a:pt x="19292" y="14386"/>
                  </a:lnTo>
                  <a:cubicBezTo>
                    <a:pt x="20395" y="14173"/>
                    <a:pt x="21193" y="13207"/>
                    <a:pt x="21194" y="12083"/>
                  </a:cubicBezTo>
                  <a:lnTo>
                    <a:pt x="21194" y="11323"/>
                  </a:lnTo>
                  <a:cubicBezTo>
                    <a:pt x="21194" y="10923"/>
                    <a:pt x="21092" y="10529"/>
                    <a:pt x="20897" y="10181"/>
                  </a:cubicBezTo>
                  <a:cubicBezTo>
                    <a:pt x="21092" y="9832"/>
                    <a:pt x="21194" y="9439"/>
                    <a:pt x="21194" y="9041"/>
                  </a:cubicBezTo>
                  <a:lnTo>
                    <a:pt x="21194" y="8280"/>
                  </a:lnTo>
                  <a:cubicBezTo>
                    <a:pt x="21194" y="7880"/>
                    <a:pt x="21092" y="7487"/>
                    <a:pt x="20897" y="7138"/>
                  </a:cubicBezTo>
                  <a:cubicBezTo>
                    <a:pt x="21092" y="6790"/>
                    <a:pt x="21194" y="6396"/>
                    <a:pt x="21194" y="5996"/>
                  </a:cubicBezTo>
                  <a:lnTo>
                    <a:pt x="21194" y="3714"/>
                  </a:lnTo>
                  <a:cubicBezTo>
                    <a:pt x="21191" y="2440"/>
                    <a:pt x="20174" y="1399"/>
                    <a:pt x="18898" y="1371"/>
                  </a:cubicBezTo>
                  <a:cubicBezTo>
                    <a:pt x="18464" y="718"/>
                    <a:pt x="17732" y="325"/>
                    <a:pt x="16948" y="325"/>
                  </a:cubicBezTo>
                  <a:lnTo>
                    <a:pt x="16423" y="325"/>
                  </a:lnTo>
                  <a:cubicBezTo>
                    <a:pt x="16092" y="113"/>
                    <a:pt x="15706" y="1"/>
                    <a:pt x="15311" y="1"/>
                  </a:cubicBezTo>
                  <a:close/>
                </a:path>
              </a:pathLst>
            </a:custGeom>
            <a:solidFill>
              <a:schemeClr val="lt1"/>
            </a:solidFill>
            <a:ln>
              <a:noFill/>
            </a:ln>
            <a:effectLst>
              <a:outerShdw blurRad="71438" rotWithShape="0" algn="bl" dir="5400000" dist="28575">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74"/>
            <p:cNvSpPr/>
            <p:nvPr/>
          </p:nvSpPr>
          <p:spPr>
            <a:xfrm>
              <a:off x="2068901" y="4222358"/>
              <a:ext cx="49799" cy="49825"/>
            </a:xfrm>
            <a:custGeom>
              <a:rect b="b" l="l" r="r" t="t"/>
              <a:pathLst>
                <a:path extrusionOk="0" h="1903" w="1902">
                  <a:moveTo>
                    <a:pt x="761" y="0"/>
                  </a:moveTo>
                  <a:lnTo>
                    <a:pt x="0" y="152"/>
                  </a:lnTo>
                  <a:lnTo>
                    <a:pt x="0" y="1766"/>
                  </a:lnTo>
                  <a:lnTo>
                    <a:pt x="761" y="1903"/>
                  </a:lnTo>
                  <a:lnTo>
                    <a:pt x="1332" y="1903"/>
                  </a:lnTo>
                  <a:cubicBezTo>
                    <a:pt x="1646" y="1903"/>
                    <a:pt x="1901" y="1647"/>
                    <a:pt x="1901" y="1332"/>
                  </a:cubicBezTo>
                  <a:lnTo>
                    <a:pt x="1901" y="571"/>
                  </a:lnTo>
                  <a:cubicBezTo>
                    <a:pt x="1901" y="255"/>
                    <a:pt x="1646" y="0"/>
                    <a:pt x="133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74"/>
            <p:cNvSpPr/>
            <p:nvPr/>
          </p:nvSpPr>
          <p:spPr>
            <a:xfrm>
              <a:off x="2068901" y="4136008"/>
              <a:ext cx="49825" cy="56502"/>
            </a:xfrm>
            <a:custGeom>
              <a:rect b="b" l="l" r="r" t="t"/>
              <a:pathLst>
                <a:path extrusionOk="0" h="2158" w="1903">
                  <a:moveTo>
                    <a:pt x="1847" y="0"/>
                  </a:moveTo>
                  <a:lnTo>
                    <a:pt x="0" y="255"/>
                  </a:lnTo>
                  <a:lnTo>
                    <a:pt x="0" y="1956"/>
                  </a:lnTo>
                  <a:lnTo>
                    <a:pt x="761" y="2158"/>
                  </a:lnTo>
                  <a:lnTo>
                    <a:pt x="1332" y="2158"/>
                  </a:lnTo>
                  <a:cubicBezTo>
                    <a:pt x="1646" y="2158"/>
                    <a:pt x="1903" y="1903"/>
                    <a:pt x="1903" y="1587"/>
                  </a:cubicBezTo>
                  <a:lnTo>
                    <a:pt x="1903" y="81"/>
                  </a:lnTo>
                  <a:lnTo>
                    <a:pt x="184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74"/>
            <p:cNvSpPr/>
            <p:nvPr/>
          </p:nvSpPr>
          <p:spPr>
            <a:xfrm>
              <a:off x="2068901" y="4302057"/>
              <a:ext cx="49799" cy="49799"/>
            </a:xfrm>
            <a:custGeom>
              <a:rect b="b" l="l" r="r" t="t"/>
              <a:pathLst>
                <a:path extrusionOk="0" h="1902" w="1902">
                  <a:moveTo>
                    <a:pt x="1335" y="0"/>
                  </a:moveTo>
                  <a:cubicBezTo>
                    <a:pt x="1334" y="0"/>
                    <a:pt x="1333" y="0"/>
                    <a:pt x="1332" y="0"/>
                  </a:cubicBezTo>
                  <a:lnTo>
                    <a:pt x="761" y="0"/>
                  </a:lnTo>
                  <a:lnTo>
                    <a:pt x="0" y="168"/>
                  </a:lnTo>
                  <a:lnTo>
                    <a:pt x="0" y="1732"/>
                  </a:lnTo>
                  <a:lnTo>
                    <a:pt x="761" y="1901"/>
                  </a:lnTo>
                  <a:lnTo>
                    <a:pt x="1332" y="1901"/>
                  </a:lnTo>
                  <a:cubicBezTo>
                    <a:pt x="1646" y="1901"/>
                    <a:pt x="1901" y="1646"/>
                    <a:pt x="1901" y="1330"/>
                  </a:cubicBezTo>
                  <a:lnTo>
                    <a:pt x="1901" y="570"/>
                  </a:lnTo>
                  <a:cubicBezTo>
                    <a:pt x="1901" y="256"/>
                    <a:pt x="1648" y="0"/>
                    <a:pt x="13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74"/>
            <p:cNvSpPr/>
            <p:nvPr/>
          </p:nvSpPr>
          <p:spPr>
            <a:xfrm>
              <a:off x="2068901" y="4102834"/>
              <a:ext cx="49799" cy="49851"/>
            </a:xfrm>
            <a:custGeom>
              <a:rect b="b" l="l" r="r" t="t"/>
              <a:pathLst>
                <a:path extrusionOk="0" h="1904" w="1902">
                  <a:moveTo>
                    <a:pt x="761" y="1"/>
                  </a:moveTo>
                  <a:lnTo>
                    <a:pt x="0" y="133"/>
                  </a:lnTo>
                  <a:lnTo>
                    <a:pt x="0" y="1678"/>
                  </a:lnTo>
                  <a:lnTo>
                    <a:pt x="761" y="1903"/>
                  </a:lnTo>
                  <a:lnTo>
                    <a:pt x="1332" y="1903"/>
                  </a:lnTo>
                  <a:cubicBezTo>
                    <a:pt x="1646" y="1903"/>
                    <a:pt x="1901" y="1647"/>
                    <a:pt x="1901" y="1332"/>
                  </a:cubicBezTo>
                  <a:lnTo>
                    <a:pt x="1901" y="572"/>
                  </a:lnTo>
                  <a:cubicBezTo>
                    <a:pt x="1901" y="256"/>
                    <a:pt x="1646" y="1"/>
                    <a:pt x="13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74"/>
            <p:cNvSpPr/>
            <p:nvPr/>
          </p:nvSpPr>
          <p:spPr>
            <a:xfrm>
              <a:off x="2056385" y="4222358"/>
              <a:ext cx="32466" cy="49825"/>
            </a:xfrm>
            <a:custGeom>
              <a:rect b="b" l="l" r="r" t="t"/>
              <a:pathLst>
                <a:path extrusionOk="0" h="1903" w="1240">
                  <a:moveTo>
                    <a:pt x="1" y="0"/>
                  </a:moveTo>
                  <a:lnTo>
                    <a:pt x="1" y="1903"/>
                  </a:lnTo>
                  <a:lnTo>
                    <a:pt x="1239" y="1903"/>
                  </a:lnTo>
                  <a:lnTo>
                    <a:pt x="1239" y="0"/>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74"/>
            <p:cNvSpPr/>
            <p:nvPr/>
          </p:nvSpPr>
          <p:spPr>
            <a:xfrm>
              <a:off x="2056385" y="4152660"/>
              <a:ext cx="32466" cy="39850"/>
            </a:xfrm>
            <a:custGeom>
              <a:rect b="b" l="l" r="r" t="t"/>
              <a:pathLst>
                <a:path extrusionOk="0" h="1522" w="1240">
                  <a:moveTo>
                    <a:pt x="1" y="0"/>
                  </a:moveTo>
                  <a:lnTo>
                    <a:pt x="1" y="1522"/>
                  </a:lnTo>
                  <a:lnTo>
                    <a:pt x="1239" y="1522"/>
                  </a:lnTo>
                  <a:lnTo>
                    <a:pt x="1239" y="0"/>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74"/>
            <p:cNvSpPr/>
            <p:nvPr/>
          </p:nvSpPr>
          <p:spPr>
            <a:xfrm>
              <a:off x="2056385" y="4302057"/>
              <a:ext cx="32466" cy="49799"/>
            </a:xfrm>
            <a:custGeom>
              <a:rect b="b" l="l" r="r" t="t"/>
              <a:pathLst>
                <a:path extrusionOk="0" h="1902" w="1240">
                  <a:moveTo>
                    <a:pt x="1" y="0"/>
                  </a:moveTo>
                  <a:lnTo>
                    <a:pt x="1" y="1901"/>
                  </a:lnTo>
                  <a:lnTo>
                    <a:pt x="1239" y="1901"/>
                  </a:lnTo>
                  <a:lnTo>
                    <a:pt x="1239" y="0"/>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74"/>
            <p:cNvSpPr/>
            <p:nvPr/>
          </p:nvSpPr>
          <p:spPr>
            <a:xfrm>
              <a:off x="2063481" y="4102834"/>
              <a:ext cx="25318" cy="49851"/>
            </a:xfrm>
            <a:custGeom>
              <a:rect b="b" l="l" r="r" t="t"/>
              <a:pathLst>
                <a:path extrusionOk="0" h="1904" w="967">
                  <a:moveTo>
                    <a:pt x="1" y="1"/>
                  </a:moveTo>
                  <a:lnTo>
                    <a:pt x="1" y="1903"/>
                  </a:lnTo>
                  <a:lnTo>
                    <a:pt x="967" y="1903"/>
                  </a:lnTo>
                  <a:lnTo>
                    <a:pt x="967" y="1"/>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74"/>
            <p:cNvSpPr/>
            <p:nvPr/>
          </p:nvSpPr>
          <p:spPr>
            <a:xfrm>
              <a:off x="1701351" y="4075421"/>
              <a:ext cx="367576" cy="476129"/>
            </a:xfrm>
            <a:custGeom>
              <a:rect b="b" l="l" r="r" t="t"/>
              <a:pathLst>
                <a:path extrusionOk="0" h="18185" w="14039">
                  <a:moveTo>
                    <a:pt x="648" y="1"/>
                  </a:moveTo>
                  <a:lnTo>
                    <a:pt x="571" y="77"/>
                  </a:lnTo>
                  <a:cubicBezTo>
                    <a:pt x="257" y="77"/>
                    <a:pt x="2" y="332"/>
                    <a:pt x="2" y="648"/>
                  </a:cubicBezTo>
                  <a:lnTo>
                    <a:pt x="2" y="17614"/>
                  </a:lnTo>
                  <a:cubicBezTo>
                    <a:pt x="1" y="17929"/>
                    <a:pt x="257" y="18184"/>
                    <a:pt x="571" y="18184"/>
                  </a:cubicBezTo>
                  <a:lnTo>
                    <a:pt x="13391" y="18184"/>
                  </a:lnTo>
                  <a:cubicBezTo>
                    <a:pt x="13707" y="18184"/>
                    <a:pt x="13962" y="17929"/>
                    <a:pt x="13962" y="17615"/>
                  </a:cubicBezTo>
                  <a:lnTo>
                    <a:pt x="14038" y="17539"/>
                  </a:lnTo>
                  <a:lnTo>
                    <a:pt x="14038" y="572"/>
                  </a:lnTo>
                  <a:cubicBezTo>
                    <a:pt x="14038" y="258"/>
                    <a:pt x="13783" y="1"/>
                    <a:pt x="13468" y="1"/>
                  </a:cubicBezTo>
                  <a:lnTo>
                    <a:pt x="11444" y="1"/>
                  </a:lnTo>
                  <a:lnTo>
                    <a:pt x="10958" y="258"/>
                  </a:lnTo>
                  <a:lnTo>
                    <a:pt x="1046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74"/>
            <p:cNvSpPr/>
            <p:nvPr/>
          </p:nvSpPr>
          <p:spPr>
            <a:xfrm>
              <a:off x="1699387" y="4075474"/>
              <a:ext cx="369540" cy="478066"/>
            </a:xfrm>
            <a:custGeom>
              <a:rect b="b" l="l" r="r" t="t"/>
              <a:pathLst>
                <a:path extrusionOk="0" h="18259" w="14114">
                  <a:moveTo>
                    <a:pt x="570" y="0"/>
                  </a:moveTo>
                  <a:cubicBezTo>
                    <a:pt x="256" y="0"/>
                    <a:pt x="1" y="256"/>
                    <a:pt x="1" y="571"/>
                  </a:cubicBezTo>
                  <a:lnTo>
                    <a:pt x="1" y="17689"/>
                  </a:lnTo>
                  <a:cubicBezTo>
                    <a:pt x="1" y="18004"/>
                    <a:pt x="256" y="18259"/>
                    <a:pt x="570" y="18259"/>
                  </a:cubicBezTo>
                  <a:lnTo>
                    <a:pt x="13543" y="18259"/>
                  </a:lnTo>
                  <a:cubicBezTo>
                    <a:pt x="13857" y="18259"/>
                    <a:pt x="14113" y="18004"/>
                    <a:pt x="14113" y="17689"/>
                  </a:cubicBezTo>
                  <a:lnTo>
                    <a:pt x="14113" y="17537"/>
                  </a:lnTo>
                  <a:lnTo>
                    <a:pt x="11478" y="17537"/>
                  </a:lnTo>
                  <a:lnTo>
                    <a:pt x="11478" y="0"/>
                  </a:lnTo>
                  <a:lnTo>
                    <a:pt x="10537" y="0"/>
                  </a:lnTo>
                  <a:lnTo>
                    <a:pt x="10537" y="17346"/>
                  </a:lnTo>
                  <a:cubicBezTo>
                    <a:pt x="10537" y="17451"/>
                    <a:pt x="10452" y="17537"/>
                    <a:pt x="10347" y="17537"/>
                  </a:cubicBezTo>
                  <a:lnTo>
                    <a:pt x="1104" y="17537"/>
                  </a:lnTo>
                  <a:cubicBezTo>
                    <a:pt x="894" y="17537"/>
                    <a:pt x="723" y="17366"/>
                    <a:pt x="723" y="17156"/>
                  </a:cubicBezTo>
                  <a:lnTo>
                    <a:pt x="723" y="0"/>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74"/>
            <p:cNvSpPr/>
            <p:nvPr/>
          </p:nvSpPr>
          <p:spPr>
            <a:xfrm>
              <a:off x="1794979" y="4152660"/>
              <a:ext cx="202260" cy="87633"/>
            </a:xfrm>
            <a:custGeom>
              <a:rect b="b" l="l" r="r" t="t"/>
              <a:pathLst>
                <a:path extrusionOk="0" h="3347" w="7725">
                  <a:moveTo>
                    <a:pt x="421" y="0"/>
                  </a:moveTo>
                  <a:lnTo>
                    <a:pt x="382" y="75"/>
                  </a:lnTo>
                  <a:cubicBezTo>
                    <a:pt x="172" y="75"/>
                    <a:pt x="1" y="246"/>
                    <a:pt x="1" y="456"/>
                  </a:cubicBezTo>
                  <a:lnTo>
                    <a:pt x="1" y="2967"/>
                  </a:lnTo>
                  <a:cubicBezTo>
                    <a:pt x="1" y="3177"/>
                    <a:pt x="172" y="3346"/>
                    <a:pt x="382" y="3346"/>
                  </a:cubicBezTo>
                  <a:lnTo>
                    <a:pt x="7723" y="3346"/>
                  </a:lnTo>
                  <a:lnTo>
                    <a:pt x="7725" y="0"/>
                  </a:lnTo>
                  <a:lnTo>
                    <a:pt x="7725" y="0"/>
                  </a:lnTo>
                  <a:lnTo>
                    <a:pt x="7247" y="193"/>
                  </a:lnTo>
                  <a:lnTo>
                    <a:pt x="688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74"/>
            <p:cNvSpPr/>
            <p:nvPr/>
          </p:nvSpPr>
          <p:spPr>
            <a:xfrm>
              <a:off x="1840118" y="4175046"/>
              <a:ext cx="99624" cy="14976"/>
            </a:xfrm>
            <a:custGeom>
              <a:rect b="b" l="l" r="r" t="t"/>
              <a:pathLst>
                <a:path extrusionOk="0" h="572" w="3805">
                  <a:moveTo>
                    <a:pt x="285" y="1"/>
                  </a:moveTo>
                  <a:cubicBezTo>
                    <a:pt x="128" y="1"/>
                    <a:pt x="1" y="128"/>
                    <a:pt x="1" y="286"/>
                  </a:cubicBezTo>
                  <a:cubicBezTo>
                    <a:pt x="1" y="444"/>
                    <a:pt x="130" y="572"/>
                    <a:pt x="287" y="572"/>
                  </a:cubicBezTo>
                  <a:cubicBezTo>
                    <a:pt x="289" y="572"/>
                    <a:pt x="291" y="572"/>
                    <a:pt x="293" y="572"/>
                  </a:cubicBezTo>
                  <a:lnTo>
                    <a:pt x="3527" y="572"/>
                  </a:lnTo>
                  <a:cubicBezTo>
                    <a:pt x="3681" y="567"/>
                    <a:pt x="3804" y="441"/>
                    <a:pt x="3804" y="286"/>
                  </a:cubicBezTo>
                  <a:cubicBezTo>
                    <a:pt x="3804" y="132"/>
                    <a:pt x="3681" y="4"/>
                    <a:pt x="3527" y="1"/>
                  </a:cubicBezTo>
                  <a:lnTo>
                    <a:pt x="293" y="1"/>
                  </a:lnTo>
                  <a:cubicBezTo>
                    <a:pt x="290" y="1"/>
                    <a:pt x="287" y="1"/>
                    <a:pt x="285" y="1"/>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74"/>
            <p:cNvSpPr/>
            <p:nvPr/>
          </p:nvSpPr>
          <p:spPr>
            <a:xfrm>
              <a:off x="1825377" y="4204920"/>
              <a:ext cx="129499" cy="14976"/>
            </a:xfrm>
            <a:custGeom>
              <a:rect b="b" l="l" r="r" t="t"/>
              <a:pathLst>
                <a:path extrusionOk="0" h="572" w="4946">
                  <a:moveTo>
                    <a:pt x="287" y="0"/>
                  </a:moveTo>
                  <a:cubicBezTo>
                    <a:pt x="128" y="0"/>
                    <a:pt x="0" y="128"/>
                    <a:pt x="0" y="286"/>
                  </a:cubicBezTo>
                  <a:cubicBezTo>
                    <a:pt x="0" y="444"/>
                    <a:pt x="128" y="571"/>
                    <a:pt x="287" y="571"/>
                  </a:cubicBezTo>
                  <a:lnTo>
                    <a:pt x="4661" y="571"/>
                  </a:lnTo>
                  <a:cubicBezTo>
                    <a:pt x="4818" y="571"/>
                    <a:pt x="4946" y="444"/>
                    <a:pt x="4946" y="286"/>
                  </a:cubicBezTo>
                  <a:cubicBezTo>
                    <a:pt x="4946" y="128"/>
                    <a:pt x="4818" y="0"/>
                    <a:pt x="4661" y="0"/>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74"/>
            <p:cNvSpPr/>
            <p:nvPr/>
          </p:nvSpPr>
          <p:spPr>
            <a:xfrm>
              <a:off x="1699387" y="4482324"/>
              <a:ext cx="37022" cy="34849"/>
            </a:xfrm>
            <a:custGeom>
              <a:rect b="b" l="l" r="r" t="t"/>
              <a:pathLst>
                <a:path extrusionOk="0" h="1331" w="1414">
                  <a:moveTo>
                    <a:pt x="729" y="0"/>
                  </a:moveTo>
                  <a:cubicBezTo>
                    <a:pt x="727" y="0"/>
                    <a:pt x="725" y="0"/>
                    <a:pt x="723" y="0"/>
                  </a:cubicBezTo>
                  <a:lnTo>
                    <a:pt x="1" y="0"/>
                  </a:lnTo>
                  <a:lnTo>
                    <a:pt x="1" y="1331"/>
                  </a:lnTo>
                  <a:lnTo>
                    <a:pt x="723" y="1331"/>
                  </a:lnTo>
                  <a:cubicBezTo>
                    <a:pt x="1091" y="1331"/>
                    <a:pt x="1389" y="1033"/>
                    <a:pt x="1389" y="665"/>
                  </a:cubicBezTo>
                  <a:lnTo>
                    <a:pt x="1413" y="190"/>
                  </a:lnTo>
                  <a:lnTo>
                    <a:pt x="1132" y="133"/>
                  </a:lnTo>
                  <a:lnTo>
                    <a:pt x="1138" y="145"/>
                  </a:lnTo>
                  <a:cubicBezTo>
                    <a:pt x="1022" y="52"/>
                    <a:pt x="878" y="0"/>
                    <a:pt x="72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74"/>
            <p:cNvSpPr/>
            <p:nvPr/>
          </p:nvSpPr>
          <p:spPr>
            <a:xfrm>
              <a:off x="1664276" y="4466352"/>
              <a:ext cx="74332" cy="33383"/>
            </a:xfrm>
            <a:custGeom>
              <a:rect b="b" l="l" r="r" t="t"/>
              <a:pathLst>
                <a:path extrusionOk="0" h="1275" w="2839">
                  <a:moveTo>
                    <a:pt x="581" y="1"/>
                  </a:moveTo>
                  <a:cubicBezTo>
                    <a:pt x="561" y="1"/>
                    <a:pt x="542" y="2"/>
                    <a:pt x="524" y="4"/>
                  </a:cubicBezTo>
                  <a:cubicBezTo>
                    <a:pt x="183" y="32"/>
                    <a:pt x="1" y="318"/>
                    <a:pt x="1" y="666"/>
                  </a:cubicBezTo>
                  <a:cubicBezTo>
                    <a:pt x="1" y="1035"/>
                    <a:pt x="279" y="1275"/>
                    <a:pt x="647" y="1275"/>
                  </a:cubicBezTo>
                  <a:lnTo>
                    <a:pt x="1978" y="1275"/>
                  </a:lnTo>
                  <a:cubicBezTo>
                    <a:pt x="2300" y="1275"/>
                    <a:pt x="2692" y="1104"/>
                    <a:pt x="2756" y="800"/>
                  </a:cubicBezTo>
                  <a:cubicBezTo>
                    <a:pt x="2838" y="388"/>
                    <a:pt x="2524" y="2"/>
                    <a:pt x="210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74"/>
            <p:cNvSpPr/>
            <p:nvPr/>
          </p:nvSpPr>
          <p:spPr>
            <a:xfrm>
              <a:off x="1661606" y="4466431"/>
              <a:ext cx="74803" cy="34823"/>
            </a:xfrm>
            <a:custGeom>
              <a:rect b="b" l="l" r="r" t="t"/>
              <a:pathLst>
                <a:path extrusionOk="0" h="1330" w="2857">
                  <a:moveTo>
                    <a:pt x="626" y="1"/>
                  </a:moveTo>
                  <a:cubicBezTo>
                    <a:pt x="269" y="30"/>
                    <a:pt x="0" y="335"/>
                    <a:pt x="16" y="693"/>
                  </a:cubicBezTo>
                  <a:cubicBezTo>
                    <a:pt x="31" y="1048"/>
                    <a:pt x="324" y="1329"/>
                    <a:pt x="679" y="1329"/>
                  </a:cubicBezTo>
                  <a:cubicBezTo>
                    <a:pt x="680" y="1329"/>
                    <a:pt x="681" y="1329"/>
                    <a:pt x="682" y="1329"/>
                  </a:cubicBezTo>
                  <a:lnTo>
                    <a:pt x="2205" y="1329"/>
                  </a:lnTo>
                  <a:cubicBezTo>
                    <a:pt x="2520" y="1329"/>
                    <a:pt x="2793" y="1107"/>
                    <a:pt x="2856" y="797"/>
                  </a:cubicBezTo>
                  <a:lnTo>
                    <a:pt x="1291" y="797"/>
                  </a:lnTo>
                  <a:cubicBezTo>
                    <a:pt x="923" y="797"/>
                    <a:pt x="626" y="499"/>
                    <a:pt x="626" y="131"/>
                  </a:cubicBezTo>
                  <a:lnTo>
                    <a:pt x="62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74"/>
            <p:cNvSpPr/>
            <p:nvPr/>
          </p:nvSpPr>
          <p:spPr>
            <a:xfrm>
              <a:off x="1699387" y="4397649"/>
              <a:ext cx="37022" cy="34875"/>
            </a:xfrm>
            <a:custGeom>
              <a:rect b="b" l="l" r="r" t="t"/>
              <a:pathLst>
                <a:path extrusionOk="0" h="1332" w="1414">
                  <a:moveTo>
                    <a:pt x="1" y="0"/>
                  </a:moveTo>
                  <a:lnTo>
                    <a:pt x="1" y="1332"/>
                  </a:lnTo>
                  <a:lnTo>
                    <a:pt x="723" y="1332"/>
                  </a:lnTo>
                  <a:cubicBezTo>
                    <a:pt x="1090" y="1332"/>
                    <a:pt x="1389" y="1033"/>
                    <a:pt x="1389" y="666"/>
                  </a:cubicBezTo>
                  <a:lnTo>
                    <a:pt x="1413" y="190"/>
                  </a:lnTo>
                  <a:lnTo>
                    <a:pt x="1132" y="134"/>
                  </a:lnTo>
                  <a:lnTo>
                    <a:pt x="1138" y="147"/>
                  </a:lnTo>
                  <a:cubicBezTo>
                    <a:pt x="1020" y="52"/>
                    <a:pt x="874" y="0"/>
                    <a:pt x="72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74"/>
            <p:cNvSpPr/>
            <p:nvPr/>
          </p:nvSpPr>
          <p:spPr>
            <a:xfrm>
              <a:off x="1664276" y="4381730"/>
              <a:ext cx="74332" cy="33383"/>
            </a:xfrm>
            <a:custGeom>
              <a:rect b="b" l="l" r="r" t="t"/>
              <a:pathLst>
                <a:path extrusionOk="0" h="1275" w="2839">
                  <a:moveTo>
                    <a:pt x="581" y="0"/>
                  </a:moveTo>
                  <a:cubicBezTo>
                    <a:pt x="561" y="0"/>
                    <a:pt x="542" y="0"/>
                    <a:pt x="524" y="2"/>
                  </a:cubicBezTo>
                  <a:cubicBezTo>
                    <a:pt x="183" y="31"/>
                    <a:pt x="1" y="317"/>
                    <a:pt x="1" y="666"/>
                  </a:cubicBezTo>
                  <a:cubicBezTo>
                    <a:pt x="1" y="1033"/>
                    <a:pt x="279" y="1274"/>
                    <a:pt x="647" y="1274"/>
                  </a:cubicBezTo>
                  <a:lnTo>
                    <a:pt x="1978" y="1274"/>
                  </a:lnTo>
                  <a:cubicBezTo>
                    <a:pt x="2300" y="1274"/>
                    <a:pt x="2692" y="1103"/>
                    <a:pt x="2756" y="798"/>
                  </a:cubicBezTo>
                  <a:cubicBezTo>
                    <a:pt x="2838" y="386"/>
                    <a:pt x="2524" y="0"/>
                    <a:pt x="210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74"/>
            <p:cNvSpPr/>
            <p:nvPr/>
          </p:nvSpPr>
          <p:spPr>
            <a:xfrm>
              <a:off x="1661684" y="4381757"/>
              <a:ext cx="74725" cy="34849"/>
            </a:xfrm>
            <a:custGeom>
              <a:rect b="b" l="l" r="r" t="t"/>
              <a:pathLst>
                <a:path extrusionOk="0" h="1331" w="2854">
                  <a:moveTo>
                    <a:pt x="623" y="1"/>
                  </a:moveTo>
                  <a:cubicBezTo>
                    <a:pt x="268" y="32"/>
                    <a:pt x="0" y="337"/>
                    <a:pt x="16" y="693"/>
                  </a:cubicBezTo>
                  <a:cubicBezTo>
                    <a:pt x="30" y="1049"/>
                    <a:pt x="324" y="1329"/>
                    <a:pt x="679" y="1331"/>
                  </a:cubicBezTo>
                  <a:lnTo>
                    <a:pt x="2202" y="1331"/>
                  </a:lnTo>
                  <a:cubicBezTo>
                    <a:pt x="2517" y="1329"/>
                    <a:pt x="2790" y="1107"/>
                    <a:pt x="2853" y="797"/>
                  </a:cubicBezTo>
                  <a:lnTo>
                    <a:pt x="1288" y="797"/>
                  </a:lnTo>
                  <a:cubicBezTo>
                    <a:pt x="920" y="797"/>
                    <a:pt x="623" y="500"/>
                    <a:pt x="623" y="131"/>
                  </a:cubicBezTo>
                  <a:lnTo>
                    <a:pt x="62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74"/>
            <p:cNvSpPr/>
            <p:nvPr/>
          </p:nvSpPr>
          <p:spPr>
            <a:xfrm>
              <a:off x="1699387" y="4312975"/>
              <a:ext cx="37022" cy="34875"/>
            </a:xfrm>
            <a:custGeom>
              <a:rect b="b" l="l" r="r" t="t"/>
              <a:pathLst>
                <a:path extrusionOk="0" h="1332" w="1414">
                  <a:moveTo>
                    <a:pt x="1" y="0"/>
                  </a:moveTo>
                  <a:lnTo>
                    <a:pt x="1" y="1332"/>
                  </a:lnTo>
                  <a:lnTo>
                    <a:pt x="723" y="1332"/>
                  </a:lnTo>
                  <a:cubicBezTo>
                    <a:pt x="1090" y="1332"/>
                    <a:pt x="1389" y="1035"/>
                    <a:pt x="1389" y="666"/>
                  </a:cubicBezTo>
                  <a:lnTo>
                    <a:pt x="1413" y="192"/>
                  </a:lnTo>
                  <a:lnTo>
                    <a:pt x="1132" y="134"/>
                  </a:lnTo>
                  <a:lnTo>
                    <a:pt x="1138" y="146"/>
                  </a:lnTo>
                  <a:cubicBezTo>
                    <a:pt x="1020" y="52"/>
                    <a:pt x="874" y="0"/>
                    <a:pt x="72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74"/>
            <p:cNvSpPr/>
            <p:nvPr/>
          </p:nvSpPr>
          <p:spPr>
            <a:xfrm>
              <a:off x="1664276" y="4297056"/>
              <a:ext cx="74332" cy="33383"/>
            </a:xfrm>
            <a:custGeom>
              <a:rect b="b" l="l" r="r" t="t"/>
              <a:pathLst>
                <a:path extrusionOk="0" h="1275" w="2839">
                  <a:moveTo>
                    <a:pt x="581" y="0"/>
                  </a:moveTo>
                  <a:cubicBezTo>
                    <a:pt x="561" y="0"/>
                    <a:pt x="542" y="2"/>
                    <a:pt x="524" y="3"/>
                  </a:cubicBezTo>
                  <a:cubicBezTo>
                    <a:pt x="183" y="31"/>
                    <a:pt x="1" y="317"/>
                    <a:pt x="1" y="666"/>
                  </a:cubicBezTo>
                  <a:cubicBezTo>
                    <a:pt x="1" y="1034"/>
                    <a:pt x="279" y="1274"/>
                    <a:pt x="647" y="1274"/>
                  </a:cubicBezTo>
                  <a:lnTo>
                    <a:pt x="1978" y="1274"/>
                  </a:lnTo>
                  <a:cubicBezTo>
                    <a:pt x="2300" y="1274"/>
                    <a:pt x="2692" y="1103"/>
                    <a:pt x="2756" y="800"/>
                  </a:cubicBezTo>
                  <a:cubicBezTo>
                    <a:pt x="2838" y="387"/>
                    <a:pt x="2524" y="2"/>
                    <a:pt x="210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74"/>
            <p:cNvSpPr/>
            <p:nvPr/>
          </p:nvSpPr>
          <p:spPr>
            <a:xfrm>
              <a:off x="1661684" y="4297135"/>
              <a:ext cx="74725" cy="34797"/>
            </a:xfrm>
            <a:custGeom>
              <a:rect b="b" l="l" r="r" t="t"/>
              <a:pathLst>
                <a:path extrusionOk="0" h="1329" w="2854">
                  <a:moveTo>
                    <a:pt x="623" y="0"/>
                  </a:moveTo>
                  <a:cubicBezTo>
                    <a:pt x="268" y="31"/>
                    <a:pt x="0" y="336"/>
                    <a:pt x="16" y="691"/>
                  </a:cubicBezTo>
                  <a:cubicBezTo>
                    <a:pt x="30" y="1047"/>
                    <a:pt x="324" y="1329"/>
                    <a:pt x="679" y="1329"/>
                  </a:cubicBezTo>
                  <a:lnTo>
                    <a:pt x="2202" y="1329"/>
                  </a:lnTo>
                  <a:cubicBezTo>
                    <a:pt x="2517" y="1329"/>
                    <a:pt x="2790" y="1106"/>
                    <a:pt x="2853" y="797"/>
                  </a:cubicBezTo>
                  <a:lnTo>
                    <a:pt x="1288" y="797"/>
                  </a:lnTo>
                  <a:cubicBezTo>
                    <a:pt x="920" y="797"/>
                    <a:pt x="623" y="498"/>
                    <a:pt x="623" y="131"/>
                  </a:cubicBezTo>
                  <a:lnTo>
                    <a:pt x="62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74"/>
            <p:cNvSpPr/>
            <p:nvPr/>
          </p:nvSpPr>
          <p:spPr>
            <a:xfrm>
              <a:off x="1699387" y="4228327"/>
              <a:ext cx="37022" cy="34901"/>
            </a:xfrm>
            <a:custGeom>
              <a:rect b="b" l="l" r="r" t="t"/>
              <a:pathLst>
                <a:path extrusionOk="0" h="1333" w="1414">
                  <a:moveTo>
                    <a:pt x="1" y="1"/>
                  </a:moveTo>
                  <a:lnTo>
                    <a:pt x="1" y="1332"/>
                  </a:lnTo>
                  <a:lnTo>
                    <a:pt x="723" y="1332"/>
                  </a:lnTo>
                  <a:cubicBezTo>
                    <a:pt x="1090" y="1332"/>
                    <a:pt x="1389" y="1034"/>
                    <a:pt x="1389" y="666"/>
                  </a:cubicBezTo>
                  <a:lnTo>
                    <a:pt x="1413" y="190"/>
                  </a:lnTo>
                  <a:lnTo>
                    <a:pt x="1132" y="134"/>
                  </a:lnTo>
                  <a:lnTo>
                    <a:pt x="1138" y="147"/>
                  </a:lnTo>
                  <a:cubicBezTo>
                    <a:pt x="1020" y="52"/>
                    <a:pt x="874" y="1"/>
                    <a:pt x="72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74"/>
            <p:cNvSpPr/>
            <p:nvPr/>
          </p:nvSpPr>
          <p:spPr>
            <a:xfrm>
              <a:off x="1664276" y="4212408"/>
              <a:ext cx="74332" cy="33383"/>
            </a:xfrm>
            <a:custGeom>
              <a:rect b="b" l="l" r="r" t="t"/>
              <a:pathLst>
                <a:path extrusionOk="0" h="1275" w="2839">
                  <a:moveTo>
                    <a:pt x="581" y="0"/>
                  </a:moveTo>
                  <a:cubicBezTo>
                    <a:pt x="561" y="0"/>
                    <a:pt x="542" y="0"/>
                    <a:pt x="524" y="2"/>
                  </a:cubicBezTo>
                  <a:cubicBezTo>
                    <a:pt x="183" y="32"/>
                    <a:pt x="1" y="318"/>
                    <a:pt x="1" y="666"/>
                  </a:cubicBezTo>
                  <a:cubicBezTo>
                    <a:pt x="1" y="1033"/>
                    <a:pt x="279" y="1274"/>
                    <a:pt x="647" y="1274"/>
                  </a:cubicBezTo>
                  <a:lnTo>
                    <a:pt x="1978" y="1274"/>
                  </a:lnTo>
                  <a:cubicBezTo>
                    <a:pt x="2300" y="1274"/>
                    <a:pt x="2692" y="1103"/>
                    <a:pt x="2756" y="798"/>
                  </a:cubicBezTo>
                  <a:cubicBezTo>
                    <a:pt x="2838" y="386"/>
                    <a:pt x="2524" y="0"/>
                    <a:pt x="210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74"/>
            <p:cNvSpPr/>
            <p:nvPr/>
          </p:nvSpPr>
          <p:spPr>
            <a:xfrm>
              <a:off x="1661684" y="4212434"/>
              <a:ext cx="74725" cy="34875"/>
            </a:xfrm>
            <a:custGeom>
              <a:rect b="b" l="l" r="r" t="t"/>
              <a:pathLst>
                <a:path extrusionOk="0" h="1332" w="2854">
                  <a:moveTo>
                    <a:pt x="623" y="1"/>
                  </a:moveTo>
                  <a:cubicBezTo>
                    <a:pt x="268" y="32"/>
                    <a:pt x="0" y="337"/>
                    <a:pt x="16" y="693"/>
                  </a:cubicBezTo>
                  <a:cubicBezTo>
                    <a:pt x="30" y="1049"/>
                    <a:pt x="324" y="1329"/>
                    <a:pt x="679" y="1331"/>
                  </a:cubicBezTo>
                  <a:lnTo>
                    <a:pt x="2202" y="1331"/>
                  </a:lnTo>
                  <a:cubicBezTo>
                    <a:pt x="2517" y="1329"/>
                    <a:pt x="2790" y="1107"/>
                    <a:pt x="2853" y="797"/>
                  </a:cubicBezTo>
                  <a:lnTo>
                    <a:pt x="1288" y="797"/>
                  </a:lnTo>
                  <a:cubicBezTo>
                    <a:pt x="920" y="797"/>
                    <a:pt x="623" y="500"/>
                    <a:pt x="623" y="132"/>
                  </a:cubicBezTo>
                  <a:lnTo>
                    <a:pt x="62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74"/>
            <p:cNvSpPr/>
            <p:nvPr/>
          </p:nvSpPr>
          <p:spPr>
            <a:xfrm>
              <a:off x="1699387" y="4143653"/>
              <a:ext cx="37022" cy="34901"/>
            </a:xfrm>
            <a:custGeom>
              <a:rect b="b" l="l" r="r" t="t"/>
              <a:pathLst>
                <a:path extrusionOk="0" h="1333" w="1414">
                  <a:moveTo>
                    <a:pt x="1" y="1"/>
                  </a:moveTo>
                  <a:lnTo>
                    <a:pt x="1" y="1332"/>
                  </a:lnTo>
                  <a:lnTo>
                    <a:pt x="723" y="1332"/>
                  </a:lnTo>
                  <a:cubicBezTo>
                    <a:pt x="1090" y="1332"/>
                    <a:pt x="1389" y="1035"/>
                    <a:pt x="1389" y="666"/>
                  </a:cubicBezTo>
                  <a:lnTo>
                    <a:pt x="1413" y="192"/>
                  </a:lnTo>
                  <a:lnTo>
                    <a:pt x="1132" y="134"/>
                  </a:lnTo>
                  <a:lnTo>
                    <a:pt x="1138" y="147"/>
                  </a:lnTo>
                  <a:cubicBezTo>
                    <a:pt x="1020" y="52"/>
                    <a:pt x="874" y="1"/>
                    <a:pt x="72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74"/>
            <p:cNvSpPr/>
            <p:nvPr/>
          </p:nvSpPr>
          <p:spPr>
            <a:xfrm>
              <a:off x="1664276" y="4127734"/>
              <a:ext cx="74332" cy="33383"/>
            </a:xfrm>
            <a:custGeom>
              <a:rect b="b" l="l" r="r" t="t"/>
              <a:pathLst>
                <a:path extrusionOk="0" h="1275" w="2839">
                  <a:moveTo>
                    <a:pt x="581" y="0"/>
                  </a:moveTo>
                  <a:cubicBezTo>
                    <a:pt x="561" y="0"/>
                    <a:pt x="542" y="2"/>
                    <a:pt x="524" y="3"/>
                  </a:cubicBezTo>
                  <a:cubicBezTo>
                    <a:pt x="183" y="31"/>
                    <a:pt x="1" y="318"/>
                    <a:pt x="1" y="666"/>
                  </a:cubicBezTo>
                  <a:cubicBezTo>
                    <a:pt x="1" y="1033"/>
                    <a:pt x="279" y="1274"/>
                    <a:pt x="647" y="1274"/>
                  </a:cubicBezTo>
                  <a:lnTo>
                    <a:pt x="1978" y="1274"/>
                  </a:lnTo>
                  <a:cubicBezTo>
                    <a:pt x="2300" y="1274"/>
                    <a:pt x="2692" y="1103"/>
                    <a:pt x="2756" y="800"/>
                  </a:cubicBezTo>
                  <a:cubicBezTo>
                    <a:pt x="2838" y="388"/>
                    <a:pt x="2524" y="2"/>
                    <a:pt x="210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74"/>
            <p:cNvSpPr/>
            <p:nvPr/>
          </p:nvSpPr>
          <p:spPr>
            <a:xfrm>
              <a:off x="1661684" y="4127813"/>
              <a:ext cx="74725" cy="34797"/>
            </a:xfrm>
            <a:custGeom>
              <a:rect b="b" l="l" r="r" t="t"/>
              <a:pathLst>
                <a:path extrusionOk="0" h="1329" w="2854">
                  <a:moveTo>
                    <a:pt x="623" y="0"/>
                  </a:moveTo>
                  <a:cubicBezTo>
                    <a:pt x="268" y="32"/>
                    <a:pt x="0" y="336"/>
                    <a:pt x="16" y="691"/>
                  </a:cubicBezTo>
                  <a:cubicBezTo>
                    <a:pt x="30" y="1047"/>
                    <a:pt x="324" y="1329"/>
                    <a:pt x="679" y="1329"/>
                  </a:cubicBezTo>
                  <a:lnTo>
                    <a:pt x="2202" y="1329"/>
                  </a:lnTo>
                  <a:cubicBezTo>
                    <a:pt x="2517" y="1329"/>
                    <a:pt x="2790" y="1106"/>
                    <a:pt x="2853" y="797"/>
                  </a:cubicBezTo>
                  <a:lnTo>
                    <a:pt x="1288" y="797"/>
                  </a:lnTo>
                  <a:cubicBezTo>
                    <a:pt x="920" y="797"/>
                    <a:pt x="623" y="498"/>
                    <a:pt x="623" y="131"/>
                  </a:cubicBezTo>
                  <a:lnTo>
                    <a:pt x="62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74"/>
            <p:cNvSpPr/>
            <p:nvPr/>
          </p:nvSpPr>
          <p:spPr>
            <a:xfrm>
              <a:off x="1792989" y="4152607"/>
              <a:ext cx="204224" cy="89675"/>
            </a:xfrm>
            <a:custGeom>
              <a:rect b="b" l="l" r="r" t="t"/>
              <a:pathLst>
                <a:path extrusionOk="0" h="3425" w="7800">
                  <a:moveTo>
                    <a:pt x="382" y="1"/>
                  </a:moveTo>
                  <a:cubicBezTo>
                    <a:pt x="172" y="1"/>
                    <a:pt x="1" y="172"/>
                    <a:pt x="1" y="382"/>
                  </a:cubicBezTo>
                  <a:lnTo>
                    <a:pt x="1" y="3045"/>
                  </a:lnTo>
                  <a:cubicBezTo>
                    <a:pt x="1" y="3255"/>
                    <a:pt x="172" y="3425"/>
                    <a:pt x="382" y="3425"/>
                  </a:cubicBezTo>
                  <a:lnTo>
                    <a:pt x="7799" y="3425"/>
                  </a:lnTo>
                  <a:lnTo>
                    <a:pt x="7799" y="2930"/>
                  </a:lnTo>
                  <a:lnTo>
                    <a:pt x="7494" y="2930"/>
                  </a:lnTo>
                  <a:lnTo>
                    <a:pt x="7494" y="2"/>
                  </a:lnTo>
                  <a:lnTo>
                    <a:pt x="6962" y="2"/>
                  </a:lnTo>
                  <a:lnTo>
                    <a:pt x="6962" y="2740"/>
                  </a:lnTo>
                  <a:cubicBezTo>
                    <a:pt x="6962" y="2846"/>
                    <a:pt x="6877" y="2930"/>
                    <a:pt x="6772" y="2930"/>
                  </a:cubicBezTo>
                  <a:lnTo>
                    <a:pt x="800" y="2930"/>
                  </a:lnTo>
                  <a:cubicBezTo>
                    <a:pt x="632" y="2930"/>
                    <a:pt x="495" y="2795"/>
                    <a:pt x="495" y="2627"/>
                  </a:cubicBezTo>
                  <a:lnTo>
                    <a:pt x="495" y="1"/>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74"/>
            <p:cNvSpPr/>
            <p:nvPr/>
          </p:nvSpPr>
          <p:spPr>
            <a:xfrm>
              <a:off x="1989201" y="4066964"/>
              <a:ext cx="29900" cy="495059"/>
            </a:xfrm>
            <a:custGeom>
              <a:rect b="b" l="l" r="r" t="t"/>
              <a:pathLst>
                <a:path extrusionOk="0" h="18908" w="1142">
                  <a:moveTo>
                    <a:pt x="305" y="0"/>
                  </a:moveTo>
                  <a:cubicBezTo>
                    <a:pt x="137" y="0"/>
                    <a:pt x="0" y="137"/>
                    <a:pt x="0" y="305"/>
                  </a:cubicBezTo>
                  <a:lnTo>
                    <a:pt x="0" y="18602"/>
                  </a:lnTo>
                  <a:cubicBezTo>
                    <a:pt x="0" y="18770"/>
                    <a:pt x="137" y="18907"/>
                    <a:pt x="305" y="18907"/>
                  </a:cubicBezTo>
                  <a:lnTo>
                    <a:pt x="837" y="18907"/>
                  </a:lnTo>
                  <a:cubicBezTo>
                    <a:pt x="1005" y="18907"/>
                    <a:pt x="1142" y="18770"/>
                    <a:pt x="1142" y="18602"/>
                  </a:cubicBezTo>
                  <a:lnTo>
                    <a:pt x="1142" y="305"/>
                  </a:lnTo>
                  <a:cubicBezTo>
                    <a:pt x="1142" y="137"/>
                    <a:pt x="1005" y="0"/>
                    <a:pt x="83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33" name="Google Shape;2033;p74"/>
          <p:cNvSpPr/>
          <p:nvPr/>
        </p:nvSpPr>
        <p:spPr>
          <a:xfrm>
            <a:off x="2176325" y="2692551"/>
            <a:ext cx="685800" cy="6402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34" name="Google Shape;2034;p74"/>
          <p:cNvGrpSpPr/>
          <p:nvPr/>
        </p:nvGrpSpPr>
        <p:grpSpPr>
          <a:xfrm>
            <a:off x="1833782" y="1597198"/>
            <a:ext cx="554960" cy="517468"/>
            <a:chOff x="2588500" y="3760730"/>
            <a:chExt cx="797700" cy="797700"/>
          </a:xfrm>
        </p:grpSpPr>
        <p:grpSp>
          <p:nvGrpSpPr>
            <p:cNvPr id="2035" name="Google Shape;2035;p74"/>
            <p:cNvGrpSpPr/>
            <p:nvPr/>
          </p:nvGrpSpPr>
          <p:grpSpPr>
            <a:xfrm>
              <a:off x="2693386" y="3867619"/>
              <a:ext cx="587928" cy="583922"/>
              <a:chOff x="3128035" y="4022533"/>
              <a:chExt cx="587928" cy="583922"/>
            </a:xfrm>
          </p:grpSpPr>
          <p:sp>
            <p:nvSpPr>
              <p:cNvPr id="2036" name="Google Shape;2036;p74"/>
              <p:cNvSpPr/>
              <p:nvPr/>
            </p:nvSpPr>
            <p:spPr>
              <a:xfrm>
                <a:off x="3128035" y="4022533"/>
                <a:ext cx="587928" cy="583922"/>
              </a:xfrm>
              <a:custGeom>
                <a:rect b="b" l="l" r="r" t="t"/>
                <a:pathLst>
                  <a:path extrusionOk="0" h="22302" w="22455">
                    <a:moveTo>
                      <a:pt x="4076" y="0"/>
                    </a:moveTo>
                    <a:cubicBezTo>
                      <a:pt x="2782" y="2"/>
                      <a:pt x="1734" y="1050"/>
                      <a:pt x="1732" y="2344"/>
                    </a:cubicBezTo>
                    <a:lnTo>
                      <a:pt x="1732" y="16790"/>
                    </a:lnTo>
                    <a:cubicBezTo>
                      <a:pt x="1443" y="17073"/>
                      <a:pt x="1227" y="17425"/>
                      <a:pt x="1105" y="17812"/>
                    </a:cubicBezTo>
                    <a:cubicBezTo>
                      <a:pt x="430" y="18140"/>
                      <a:pt x="2" y="18826"/>
                      <a:pt x="1" y="19578"/>
                    </a:cubicBezTo>
                    <a:lnTo>
                      <a:pt x="1" y="20338"/>
                    </a:lnTo>
                    <a:cubicBezTo>
                      <a:pt x="2" y="21421"/>
                      <a:pt x="881" y="22300"/>
                      <a:pt x="1966" y="22301"/>
                    </a:cubicBezTo>
                    <a:lnTo>
                      <a:pt x="20491" y="22301"/>
                    </a:lnTo>
                    <a:cubicBezTo>
                      <a:pt x="21576" y="22300"/>
                      <a:pt x="22455" y="21421"/>
                      <a:pt x="22455" y="20338"/>
                    </a:cubicBezTo>
                    <a:lnTo>
                      <a:pt x="22455" y="19578"/>
                    </a:lnTo>
                    <a:cubicBezTo>
                      <a:pt x="22455" y="18826"/>
                      <a:pt x="22027" y="18140"/>
                      <a:pt x="21350" y="17810"/>
                    </a:cubicBezTo>
                    <a:cubicBezTo>
                      <a:pt x="21229" y="17425"/>
                      <a:pt x="21014" y="17073"/>
                      <a:pt x="20725" y="16790"/>
                    </a:cubicBezTo>
                    <a:lnTo>
                      <a:pt x="20725" y="2365"/>
                    </a:lnTo>
                    <a:cubicBezTo>
                      <a:pt x="20723" y="1070"/>
                      <a:pt x="19675" y="20"/>
                      <a:pt x="18380" y="20"/>
                    </a:cubicBezTo>
                    <a:lnTo>
                      <a:pt x="17620" y="20"/>
                    </a:lnTo>
                    <a:cubicBezTo>
                      <a:pt x="16693" y="20"/>
                      <a:pt x="15854" y="566"/>
                      <a:pt x="15476" y="1413"/>
                    </a:cubicBezTo>
                    <a:lnTo>
                      <a:pt x="11155" y="1413"/>
                    </a:lnTo>
                    <a:cubicBezTo>
                      <a:pt x="10666" y="898"/>
                      <a:pt x="9994" y="620"/>
                      <a:pt x="9307" y="620"/>
                    </a:cubicBezTo>
                    <a:cubicBezTo>
                      <a:pt x="9046" y="620"/>
                      <a:pt x="8783" y="660"/>
                      <a:pt x="8527" y="742"/>
                    </a:cubicBezTo>
                    <a:cubicBezTo>
                      <a:pt x="8274" y="661"/>
                      <a:pt x="8011" y="620"/>
                      <a:pt x="7748" y="620"/>
                    </a:cubicBezTo>
                    <a:cubicBezTo>
                      <a:pt x="7485" y="620"/>
                      <a:pt x="7222" y="661"/>
                      <a:pt x="6968" y="742"/>
                    </a:cubicBezTo>
                    <a:cubicBezTo>
                      <a:pt x="6796" y="686"/>
                      <a:pt x="6617" y="649"/>
                      <a:pt x="6436" y="632"/>
                    </a:cubicBezTo>
                    <a:cubicBezTo>
                      <a:pt x="6004" y="226"/>
                      <a:pt x="5431" y="0"/>
                      <a:pt x="4839" y="0"/>
                    </a:cubicBezTo>
                    <a:close/>
                  </a:path>
                </a:pathLst>
              </a:custGeom>
              <a:solidFill>
                <a:schemeClr val="lt1"/>
              </a:solidFill>
              <a:ln>
                <a:noFill/>
              </a:ln>
              <a:effectLst>
                <a:outerShdw blurRad="71438" rotWithShape="0" algn="bl" dir="5400000" dist="28575">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74"/>
              <p:cNvSpPr/>
              <p:nvPr/>
            </p:nvSpPr>
            <p:spPr>
              <a:xfrm>
                <a:off x="3260649" y="4307136"/>
                <a:ext cx="322752" cy="25292"/>
              </a:xfrm>
              <a:custGeom>
                <a:rect b="b" l="l" r="r" t="t"/>
                <a:pathLst>
                  <a:path extrusionOk="0" h="966" w="12327">
                    <a:moveTo>
                      <a:pt x="1" y="1"/>
                    </a:moveTo>
                    <a:lnTo>
                      <a:pt x="1" y="965"/>
                    </a:lnTo>
                    <a:lnTo>
                      <a:pt x="12326" y="965"/>
                    </a:lnTo>
                    <a:lnTo>
                      <a:pt x="1232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74"/>
              <p:cNvSpPr/>
              <p:nvPr/>
            </p:nvSpPr>
            <p:spPr>
              <a:xfrm>
                <a:off x="3260649" y="4322060"/>
                <a:ext cx="322752" cy="14976"/>
              </a:xfrm>
              <a:custGeom>
                <a:rect b="b" l="l" r="r" t="t"/>
                <a:pathLst>
                  <a:path extrusionOk="0" h="572" w="12327">
                    <a:moveTo>
                      <a:pt x="1" y="0"/>
                    </a:moveTo>
                    <a:lnTo>
                      <a:pt x="1" y="571"/>
                    </a:lnTo>
                    <a:lnTo>
                      <a:pt x="12326" y="571"/>
                    </a:lnTo>
                    <a:lnTo>
                      <a:pt x="12326" y="0"/>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74"/>
              <p:cNvSpPr/>
              <p:nvPr/>
            </p:nvSpPr>
            <p:spPr>
              <a:xfrm>
                <a:off x="3260649" y="4407703"/>
                <a:ext cx="322752" cy="25318"/>
              </a:xfrm>
              <a:custGeom>
                <a:rect b="b" l="l" r="r" t="t"/>
                <a:pathLst>
                  <a:path extrusionOk="0" h="967" w="12327">
                    <a:moveTo>
                      <a:pt x="1" y="1"/>
                    </a:moveTo>
                    <a:lnTo>
                      <a:pt x="1" y="967"/>
                    </a:lnTo>
                    <a:lnTo>
                      <a:pt x="12326" y="967"/>
                    </a:lnTo>
                    <a:lnTo>
                      <a:pt x="1232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74"/>
              <p:cNvSpPr/>
              <p:nvPr/>
            </p:nvSpPr>
            <p:spPr>
              <a:xfrm>
                <a:off x="3260649" y="4422654"/>
                <a:ext cx="322752" cy="14976"/>
              </a:xfrm>
              <a:custGeom>
                <a:rect b="b" l="l" r="r" t="t"/>
                <a:pathLst>
                  <a:path extrusionOk="0" h="572" w="12327">
                    <a:moveTo>
                      <a:pt x="1" y="1"/>
                    </a:moveTo>
                    <a:lnTo>
                      <a:pt x="1" y="571"/>
                    </a:lnTo>
                    <a:lnTo>
                      <a:pt x="12326" y="571"/>
                    </a:lnTo>
                    <a:lnTo>
                      <a:pt x="12326" y="1"/>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74"/>
              <p:cNvSpPr/>
              <p:nvPr/>
            </p:nvSpPr>
            <p:spPr>
              <a:xfrm>
                <a:off x="3260649" y="4206543"/>
                <a:ext cx="322752" cy="25318"/>
              </a:xfrm>
              <a:custGeom>
                <a:rect b="b" l="l" r="r" t="t"/>
                <a:pathLst>
                  <a:path extrusionOk="0" h="967" w="12327">
                    <a:moveTo>
                      <a:pt x="1" y="0"/>
                    </a:moveTo>
                    <a:lnTo>
                      <a:pt x="1" y="966"/>
                    </a:lnTo>
                    <a:lnTo>
                      <a:pt x="12326" y="966"/>
                    </a:lnTo>
                    <a:lnTo>
                      <a:pt x="1232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74"/>
              <p:cNvSpPr/>
              <p:nvPr/>
            </p:nvSpPr>
            <p:spPr>
              <a:xfrm>
                <a:off x="3260649" y="4221441"/>
                <a:ext cx="322752" cy="14976"/>
              </a:xfrm>
              <a:custGeom>
                <a:rect b="b" l="l" r="r" t="t"/>
                <a:pathLst>
                  <a:path extrusionOk="0" h="572" w="12327">
                    <a:moveTo>
                      <a:pt x="1" y="1"/>
                    </a:moveTo>
                    <a:lnTo>
                      <a:pt x="1" y="572"/>
                    </a:lnTo>
                    <a:lnTo>
                      <a:pt x="12326" y="572"/>
                    </a:lnTo>
                    <a:lnTo>
                      <a:pt x="12326" y="1"/>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74"/>
              <p:cNvSpPr/>
              <p:nvPr/>
            </p:nvSpPr>
            <p:spPr>
              <a:xfrm>
                <a:off x="3260649" y="4105950"/>
                <a:ext cx="322752" cy="25318"/>
              </a:xfrm>
              <a:custGeom>
                <a:rect b="b" l="l" r="r" t="t"/>
                <a:pathLst>
                  <a:path extrusionOk="0" h="967" w="12327">
                    <a:moveTo>
                      <a:pt x="1" y="0"/>
                    </a:moveTo>
                    <a:lnTo>
                      <a:pt x="1" y="966"/>
                    </a:lnTo>
                    <a:lnTo>
                      <a:pt x="12326" y="966"/>
                    </a:lnTo>
                    <a:lnTo>
                      <a:pt x="1232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74"/>
              <p:cNvSpPr/>
              <p:nvPr/>
            </p:nvSpPr>
            <p:spPr>
              <a:xfrm>
                <a:off x="3260649" y="4120874"/>
                <a:ext cx="322752" cy="14976"/>
              </a:xfrm>
              <a:custGeom>
                <a:rect b="b" l="l" r="r" t="t"/>
                <a:pathLst>
                  <a:path extrusionOk="0" h="572" w="12327">
                    <a:moveTo>
                      <a:pt x="1" y="1"/>
                    </a:moveTo>
                    <a:lnTo>
                      <a:pt x="1" y="572"/>
                    </a:lnTo>
                    <a:lnTo>
                      <a:pt x="12326" y="572"/>
                    </a:lnTo>
                    <a:lnTo>
                      <a:pt x="12326" y="1"/>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74"/>
              <p:cNvSpPr/>
              <p:nvPr/>
            </p:nvSpPr>
            <p:spPr>
              <a:xfrm>
                <a:off x="3352314" y="4085161"/>
                <a:ext cx="39850" cy="70012"/>
              </a:xfrm>
              <a:custGeom>
                <a:rect b="b" l="l" r="r" t="t"/>
                <a:pathLst>
                  <a:path extrusionOk="0" h="2674" w="1522">
                    <a:moveTo>
                      <a:pt x="742" y="1"/>
                    </a:moveTo>
                    <a:cubicBezTo>
                      <a:pt x="661" y="1"/>
                      <a:pt x="578" y="14"/>
                      <a:pt x="495" y="41"/>
                    </a:cubicBezTo>
                    <a:cubicBezTo>
                      <a:pt x="185" y="145"/>
                      <a:pt x="0" y="503"/>
                      <a:pt x="0" y="847"/>
                    </a:cubicBezTo>
                    <a:lnTo>
                      <a:pt x="0" y="1913"/>
                    </a:lnTo>
                    <a:cubicBezTo>
                      <a:pt x="0" y="2342"/>
                      <a:pt x="330" y="2673"/>
                      <a:pt x="761" y="2673"/>
                    </a:cubicBezTo>
                    <a:cubicBezTo>
                      <a:pt x="1115" y="2673"/>
                      <a:pt x="1397" y="2465"/>
                      <a:pt x="1490" y="2138"/>
                    </a:cubicBezTo>
                    <a:cubicBezTo>
                      <a:pt x="1511" y="2068"/>
                      <a:pt x="1521" y="1995"/>
                      <a:pt x="1521" y="1922"/>
                    </a:cubicBezTo>
                    <a:lnTo>
                      <a:pt x="1521" y="780"/>
                    </a:lnTo>
                    <a:cubicBezTo>
                      <a:pt x="1520" y="335"/>
                      <a:pt x="1156" y="1"/>
                      <a:pt x="74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74"/>
              <p:cNvSpPr/>
              <p:nvPr/>
            </p:nvSpPr>
            <p:spPr>
              <a:xfrm>
                <a:off x="3346319" y="4086261"/>
                <a:ext cx="45034" cy="69645"/>
              </a:xfrm>
              <a:custGeom>
                <a:rect b="b" l="l" r="r" t="t"/>
                <a:pathLst>
                  <a:path extrusionOk="0" h="2660" w="1720">
                    <a:moveTo>
                      <a:pt x="724" y="1"/>
                    </a:moveTo>
                    <a:cubicBezTo>
                      <a:pt x="405" y="106"/>
                      <a:pt x="192" y="404"/>
                      <a:pt x="190" y="740"/>
                    </a:cubicBezTo>
                    <a:lnTo>
                      <a:pt x="0" y="1337"/>
                    </a:lnTo>
                    <a:lnTo>
                      <a:pt x="190" y="1880"/>
                    </a:lnTo>
                    <a:cubicBezTo>
                      <a:pt x="190" y="2269"/>
                      <a:pt x="476" y="2597"/>
                      <a:pt x="861" y="2651"/>
                    </a:cubicBezTo>
                    <a:cubicBezTo>
                      <a:pt x="898" y="2657"/>
                      <a:pt x="935" y="2659"/>
                      <a:pt x="971" y="2659"/>
                    </a:cubicBezTo>
                    <a:cubicBezTo>
                      <a:pt x="1314" y="2659"/>
                      <a:pt x="1622" y="2434"/>
                      <a:pt x="1719" y="2098"/>
                    </a:cubicBezTo>
                    <a:lnTo>
                      <a:pt x="1719" y="2098"/>
                    </a:lnTo>
                    <a:cubicBezTo>
                      <a:pt x="1649" y="2118"/>
                      <a:pt x="1576" y="2129"/>
                      <a:pt x="1503" y="2129"/>
                    </a:cubicBezTo>
                    <a:cubicBezTo>
                      <a:pt x="1072" y="2129"/>
                      <a:pt x="724" y="1779"/>
                      <a:pt x="724" y="1348"/>
                    </a:cubicBezTo>
                    <a:lnTo>
                      <a:pt x="724" y="1"/>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74"/>
              <p:cNvSpPr/>
              <p:nvPr/>
            </p:nvSpPr>
            <p:spPr>
              <a:xfrm>
                <a:off x="3311444" y="4085161"/>
                <a:ext cx="39876" cy="70012"/>
              </a:xfrm>
              <a:custGeom>
                <a:rect b="b" l="l" r="r" t="t"/>
                <a:pathLst>
                  <a:path extrusionOk="0" h="2674" w="1523">
                    <a:moveTo>
                      <a:pt x="744" y="1"/>
                    </a:moveTo>
                    <a:cubicBezTo>
                      <a:pt x="662" y="1"/>
                      <a:pt x="578" y="14"/>
                      <a:pt x="495" y="41"/>
                    </a:cubicBezTo>
                    <a:cubicBezTo>
                      <a:pt x="186" y="145"/>
                      <a:pt x="1" y="503"/>
                      <a:pt x="1" y="847"/>
                    </a:cubicBezTo>
                    <a:lnTo>
                      <a:pt x="1" y="1913"/>
                    </a:lnTo>
                    <a:cubicBezTo>
                      <a:pt x="1" y="2342"/>
                      <a:pt x="332" y="2673"/>
                      <a:pt x="761" y="2673"/>
                    </a:cubicBezTo>
                    <a:cubicBezTo>
                      <a:pt x="1118" y="2673"/>
                      <a:pt x="1398" y="2465"/>
                      <a:pt x="1493" y="2138"/>
                    </a:cubicBezTo>
                    <a:cubicBezTo>
                      <a:pt x="1513" y="2068"/>
                      <a:pt x="1522" y="1995"/>
                      <a:pt x="1522" y="1922"/>
                    </a:cubicBezTo>
                    <a:lnTo>
                      <a:pt x="1522" y="780"/>
                    </a:lnTo>
                    <a:cubicBezTo>
                      <a:pt x="1522" y="335"/>
                      <a:pt x="1158" y="1"/>
                      <a:pt x="74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74"/>
              <p:cNvSpPr/>
              <p:nvPr/>
            </p:nvSpPr>
            <p:spPr>
              <a:xfrm>
                <a:off x="3305500" y="4086261"/>
                <a:ext cx="45034" cy="69645"/>
              </a:xfrm>
              <a:custGeom>
                <a:rect b="b" l="l" r="r" t="t"/>
                <a:pathLst>
                  <a:path extrusionOk="0" h="2660" w="1720">
                    <a:moveTo>
                      <a:pt x="722" y="1"/>
                    </a:moveTo>
                    <a:cubicBezTo>
                      <a:pt x="405" y="106"/>
                      <a:pt x="190" y="404"/>
                      <a:pt x="190" y="740"/>
                    </a:cubicBezTo>
                    <a:lnTo>
                      <a:pt x="1" y="1337"/>
                    </a:lnTo>
                    <a:lnTo>
                      <a:pt x="190" y="1880"/>
                    </a:lnTo>
                    <a:cubicBezTo>
                      <a:pt x="190" y="2269"/>
                      <a:pt x="477" y="2597"/>
                      <a:pt x="861" y="2651"/>
                    </a:cubicBezTo>
                    <a:cubicBezTo>
                      <a:pt x="898" y="2657"/>
                      <a:pt x="935" y="2659"/>
                      <a:pt x="971" y="2659"/>
                    </a:cubicBezTo>
                    <a:cubicBezTo>
                      <a:pt x="1313" y="2659"/>
                      <a:pt x="1621" y="2434"/>
                      <a:pt x="1720" y="2098"/>
                    </a:cubicBezTo>
                    <a:lnTo>
                      <a:pt x="1720" y="2098"/>
                    </a:lnTo>
                    <a:cubicBezTo>
                      <a:pt x="1648" y="2118"/>
                      <a:pt x="1576" y="2129"/>
                      <a:pt x="1502" y="2129"/>
                    </a:cubicBezTo>
                    <a:cubicBezTo>
                      <a:pt x="1072" y="2129"/>
                      <a:pt x="722" y="1779"/>
                      <a:pt x="722" y="1348"/>
                    </a:cubicBezTo>
                    <a:lnTo>
                      <a:pt x="722" y="1"/>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74"/>
              <p:cNvSpPr/>
              <p:nvPr/>
            </p:nvSpPr>
            <p:spPr>
              <a:xfrm>
                <a:off x="3270625" y="4085161"/>
                <a:ext cx="39876" cy="70012"/>
              </a:xfrm>
              <a:custGeom>
                <a:rect b="b" l="l" r="r" t="t"/>
                <a:pathLst>
                  <a:path extrusionOk="0" h="2674" w="1523">
                    <a:moveTo>
                      <a:pt x="743" y="1"/>
                    </a:moveTo>
                    <a:cubicBezTo>
                      <a:pt x="662" y="1"/>
                      <a:pt x="579" y="14"/>
                      <a:pt x="496" y="41"/>
                    </a:cubicBezTo>
                    <a:cubicBezTo>
                      <a:pt x="186" y="145"/>
                      <a:pt x="1" y="503"/>
                      <a:pt x="1" y="847"/>
                    </a:cubicBezTo>
                    <a:lnTo>
                      <a:pt x="1" y="1913"/>
                    </a:lnTo>
                    <a:cubicBezTo>
                      <a:pt x="1" y="2342"/>
                      <a:pt x="331" y="2673"/>
                      <a:pt x="762" y="2673"/>
                    </a:cubicBezTo>
                    <a:cubicBezTo>
                      <a:pt x="1116" y="2673"/>
                      <a:pt x="1398" y="2465"/>
                      <a:pt x="1491" y="2138"/>
                    </a:cubicBezTo>
                    <a:cubicBezTo>
                      <a:pt x="1512" y="2068"/>
                      <a:pt x="1522" y="1995"/>
                      <a:pt x="1522" y="1922"/>
                    </a:cubicBezTo>
                    <a:lnTo>
                      <a:pt x="1522" y="780"/>
                    </a:lnTo>
                    <a:cubicBezTo>
                      <a:pt x="1521" y="335"/>
                      <a:pt x="1157" y="1"/>
                      <a:pt x="74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74"/>
              <p:cNvSpPr/>
              <p:nvPr/>
            </p:nvSpPr>
            <p:spPr>
              <a:xfrm>
                <a:off x="3264655" y="4086261"/>
                <a:ext cx="45034" cy="69645"/>
              </a:xfrm>
              <a:custGeom>
                <a:rect b="b" l="l" r="r" t="t"/>
                <a:pathLst>
                  <a:path extrusionOk="0" h="2660" w="1720">
                    <a:moveTo>
                      <a:pt x="724" y="1"/>
                    </a:moveTo>
                    <a:cubicBezTo>
                      <a:pt x="405" y="106"/>
                      <a:pt x="190" y="404"/>
                      <a:pt x="190" y="740"/>
                    </a:cubicBezTo>
                    <a:lnTo>
                      <a:pt x="0" y="1337"/>
                    </a:lnTo>
                    <a:lnTo>
                      <a:pt x="190" y="1880"/>
                    </a:lnTo>
                    <a:cubicBezTo>
                      <a:pt x="190" y="2269"/>
                      <a:pt x="476" y="2597"/>
                      <a:pt x="861" y="2651"/>
                    </a:cubicBezTo>
                    <a:cubicBezTo>
                      <a:pt x="897" y="2657"/>
                      <a:pt x="934" y="2659"/>
                      <a:pt x="971" y="2659"/>
                    </a:cubicBezTo>
                    <a:cubicBezTo>
                      <a:pt x="1313" y="2659"/>
                      <a:pt x="1622" y="2434"/>
                      <a:pt x="1719" y="2098"/>
                    </a:cubicBezTo>
                    <a:lnTo>
                      <a:pt x="1719" y="2098"/>
                    </a:lnTo>
                    <a:cubicBezTo>
                      <a:pt x="1649" y="2118"/>
                      <a:pt x="1576" y="2129"/>
                      <a:pt x="1503" y="2129"/>
                    </a:cubicBezTo>
                    <a:cubicBezTo>
                      <a:pt x="1072" y="2129"/>
                      <a:pt x="724" y="1779"/>
                      <a:pt x="724" y="1348"/>
                    </a:cubicBezTo>
                    <a:lnTo>
                      <a:pt x="724" y="1"/>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74"/>
              <p:cNvSpPr/>
              <p:nvPr/>
            </p:nvSpPr>
            <p:spPr>
              <a:xfrm>
                <a:off x="3352314" y="4185754"/>
                <a:ext cx="39850" cy="69986"/>
              </a:xfrm>
              <a:custGeom>
                <a:rect b="b" l="l" r="r" t="t"/>
                <a:pathLst>
                  <a:path extrusionOk="0" h="2673" w="1522">
                    <a:moveTo>
                      <a:pt x="742" y="1"/>
                    </a:moveTo>
                    <a:cubicBezTo>
                      <a:pt x="661" y="1"/>
                      <a:pt x="578" y="14"/>
                      <a:pt x="495" y="42"/>
                    </a:cubicBezTo>
                    <a:cubicBezTo>
                      <a:pt x="185" y="144"/>
                      <a:pt x="0" y="502"/>
                      <a:pt x="0" y="847"/>
                    </a:cubicBezTo>
                    <a:lnTo>
                      <a:pt x="0" y="1911"/>
                    </a:lnTo>
                    <a:cubicBezTo>
                      <a:pt x="0" y="2342"/>
                      <a:pt x="330" y="2672"/>
                      <a:pt x="761" y="2672"/>
                    </a:cubicBezTo>
                    <a:cubicBezTo>
                      <a:pt x="1115" y="2672"/>
                      <a:pt x="1397" y="2465"/>
                      <a:pt x="1490" y="2138"/>
                    </a:cubicBezTo>
                    <a:cubicBezTo>
                      <a:pt x="1511" y="2067"/>
                      <a:pt x="1521" y="1995"/>
                      <a:pt x="1521" y="1921"/>
                    </a:cubicBezTo>
                    <a:lnTo>
                      <a:pt x="1521" y="780"/>
                    </a:lnTo>
                    <a:cubicBezTo>
                      <a:pt x="1520" y="336"/>
                      <a:pt x="1156" y="1"/>
                      <a:pt x="74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74"/>
              <p:cNvSpPr/>
              <p:nvPr/>
            </p:nvSpPr>
            <p:spPr>
              <a:xfrm>
                <a:off x="3346319" y="4186880"/>
                <a:ext cx="45034" cy="69619"/>
              </a:xfrm>
              <a:custGeom>
                <a:rect b="b" l="l" r="r" t="t"/>
                <a:pathLst>
                  <a:path extrusionOk="0" h="2659" w="1720">
                    <a:moveTo>
                      <a:pt x="724" y="0"/>
                    </a:moveTo>
                    <a:cubicBezTo>
                      <a:pt x="405" y="106"/>
                      <a:pt x="190" y="403"/>
                      <a:pt x="190" y="739"/>
                    </a:cubicBezTo>
                    <a:lnTo>
                      <a:pt x="0" y="1336"/>
                    </a:lnTo>
                    <a:lnTo>
                      <a:pt x="190" y="1879"/>
                    </a:lnTo>
                    <a:cubicBezTo>
                      <a:pt x="190" y="2268"/>
                      <a:pt x="476" y="2596"/>
                      <a:pt x="861" y="2651"/>
                    </a:cubicBezTo>
                    <a:cubicBezTo>
                      <a:pt x="898" y="2656"/>
                      <a:pt x="934" y="2659"/>
                      <a:pt x="971" y="2659"/>
                    </a:cubicBezTo>
                    <a:cubicBezTo>
                      <a:pt x="1314" y="2659"/>
                      <a:pt x="1622" y="2433"/>
                      <a:pt x="1719" y="2095"/>
                    </a:cubicBezTo>
                    <a:lnTo>
                      <a:pt x="1719" y="2095"/>
                    </a:lnTo>
                    <a:cubicBezTo>
                      <a:pt x="1649" y="2117"/>
                      <a:pt x="1576" y="2127"/>
                      <a:pt x="1503" y="2128"/>
                    </a:cubicBezTo>
                    <a:cubicBezTo>
                      <a:pt x="1072" y="2127"/>
                      <a:pt x="724" y="1778"/>
                      <a:pt x="724" y="1347"/>
                    </a:cubicBezTo>
                    <a:lnTo>
                      <a:pt x="724" y="0"/>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74"/>
              <p:cNvSpPr/>
              <p:nvPr/>
            </p:nvSpPr>
            <p:spPr>
              <a:xfrm>
                <a:off x="3311444" y="4185754"/>
                <a:ext cx="39876" cy="69986"/>
              </a:xfrm>
              <a:custGeom>
                <a:rect b="b" l="l" r="r" t="t"/>
                <a:pathLst>
                  <a:path extrusionOk="0" h="2673" w="1523">
                    <a:moveTo>
                      <a:pt x="744" y="1"/>
                    </a:moveTo>
                    <a:cubicBezTo>
                      <a:pt x="662" y="1"/>
                      <a:pt x="578" y="14"/>
                      <a:pt x="495" y="42"/>
                    </a:cubicBezTo>
                    <a:cubicBezTo>
                      <a:pt x="186" y="144"/>
                      <a:pt x="1" y="502"/>
                      <a:pt x="1" y="847"/>
                    </a:cubicBezTo>
                    <a:lnTo>
                      <a:pt x="1" y="1911"/>
                    </a:lnTo>
                    <a:cubicBezTo>
                      <a:pt x="1" y="2342"/>
                      <a:pt x="332" y="2672"/>
                      <a:pt x="761" y="2672"/>
                    </a:cubicBezTo>
                    <a:cubicBezTo>
                      <a:pt x="1118" y="2672"/>
                      <a:pt x="1398" y="2465"/>
                      <a:pt x="1493" y="2138"/>
                    </a:cubicBezTo>
                    <a:cubicBezTo>
                      <a:pt x="1513" y="2067"/>
                      <a:pt x="1522" y="1995"/>
                      <a:pt x="1522" y="1921"/>
                    </a:cubicBezTo>
                    <a:lnTo>
                      <a:pt x="1522" y="780"/>
                    </a:lnTo>
                    <a:cubicBezTo>
                      <a:pt x="1522" y="336"/>
                      <a:pt x="1158" y="1"/>
                      <a:pt x="74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74"/>
              <p:cNvSpPr/>
              <p:nvPr/>
            </p:nvSpPr>
            <p:spPr>
              <a:xfrm>
                <a:off x="3305500" y="4186880"/>
                <a:ext cx="45034" cy="69619"/>
              </a:xfrm>
              <a:custGeom>
                <a:rect b="b" l="l" r="r" t="t"/>
                <a:pathLst>
                  <a:path extrusionOk="0" h="2659" w="1720">
                    <a:moveTo>
                      <a:pt x="722" y="0"/>
                    </a:moveTo>
                    <a:cubicBezTo>
                      <a:pt x="405" y="106"/>
                      <a:pt x="190" y="403"/>
                      <a:pt x="190" y="739"/>
                    </a:cubicBezTo>
                    <a:lnTo>
                      <a:pt x="1" y="1336"/>
                    </a:lnTo>
                    <a:lnTo>
                      <a:pt x="190" y="1879"/>
                    </a:lnTo>
                    <a:cubicBezTo>
                      <a:pt x="190" y="2268"/>
                      <a:pt x="477" y="2596"/>
                      <a:pt x="861" y="2651"/>
                    </a:cubicBezTo>
                    <a:cubicBezTo>
                      <a:pt x="898" y="2656"/>
                      <a:pt x="934" y="2659"/>
                      <a:pt x="971" y="2659"/>
                    </a:cubicBezTo>
                    <a:cubicBezTo>
                      <a:pt x="1313" y="2659"/>
                      <a:pt x="1621" y="2433"/>
                      <a:pt x="1720" y="2095"/>
                    </a:cubicBezTo>
                    <a:lnTo>
                      <a:pt x="1720" y="2095"/>
                    </a:lnTo>
                    <a:cubicBezTo>
                      <a:pt x="1648" y="2117"/>
                      <a:pt x="1576" y="2127"/>
                      <a:pt x="1502" y="2128"/>
                    </a:cubicBezTo>
                    <a:cubicBezTo>
                      <a:pt x="1072" y="2128"/>
                      <a:pt x="722" y="1778"/>
                      <a:pt x="722" y="1347"/>
                    </a:cubicBezTo>
                    <a:lnTo>
                      <a:pt x="722" y="0"/>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74"/>
              <p:cNvSpPr/>
              <p:nvPr/>
            </p:nvSpPr>
            <p:spPr>
              <a:xfrm>
                <a:off x="3270625" y="4185754"/>
                <a:ext cx="39876" cy="69986"/>
              </a:xfrm>
              <a:custGeom>
                <a:rect b="b" l="l" r="r" t="t"/>
                <a:pathLst>
                  <a:path extrusionOk="0" h="2673" w="1523">
                    <a:moveTo>
                      <a:pt x="743" y="1"/>
                    </a:moveTo>
                    <a:cubicBezTo>
                      <a:pt x="662" y="1"/>
                      <a:pt x="579" y="14"/>
                      <a:pt x="496" y="42"/>
                    </a:cubicBezTo>
                    <a:cubicBezTo>
                      <a:pt x="186" y="144"/>
                      <a:pt x="1" y="502"/>
                      <a:pt x="1" y="847"/>
                    </a:cubicBezTo>
                    <a:lnTo>
                      <a:pt x="1" y="1911"/>
                    </a:lnTo>
                    <a:cubicBezTo>
                      <a:pt x="1" y="2342"/>
                      <a:pt x="331" y="2672"/>
                      <a:pt x="762" y="2672"/>
                    </a:cubicBezTo>
                    <a:cubicBezTo>
                      <a:pt x="1116" y="2672"/>
                      <a:pt x="1398" y="2465"/>
                      <a:pt x="1491" y="2138"/>
                    </a:cubicBezTo>
                    <a:cubicBezTo>
                      <a:pt x="1512" y="2067"/>
                      <a:pt x="1522" y="1995"/>
                      <a:pt x="1522" y="1921"/>
                    </a:cubicBezTo>
                    <a:lnTo>
                      <a:pt x="1522" y="780"/>
                    </a:lnTo>
                    <a:cubicBezTo>
                      <a:pt x="1521" y="336"/>
                      <a:pt x="1157" y="1"/>
                      <a:pt x="7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74"/>
              <p:cNvSpPr/>
              <p:nvPr/>
            </p:nvSpPr>
            <p:spPr>
              <a:xfrm>
                <a:off x="3264655" y="4186880"/>
                <a:ext cx="45034" cy="69619"/>
              </a:xfrm>
              <a:custGeom>
                <a:rect b="b" l="l" r="r" t="t"/>
                <a:pathLst>
                  <a:path extrusionOk="0" h="2659" w="1720">
                    <a:moveTo>
                      <a:pt x="724" y="0"/>
                    </a:moveTo>
                    <a:cubicBezTo>
                      <a:pt x="405" y="106"/>
                      <a:pt x="190" y="403"/>
                      <a:pt x="190" y="739"/>
                    </a:cubicBezTo>
                    <a:lnTo>
                      <a:pt x="0" y="1336"/>
                    </a:lnTo>
                    <a:lnTo>
                      <a:pt x="190" y="1879"/>
                    </a:lnTo>
                    <a:cubicBezTo>
                      <a:pt x="190" y="2268"/>
                      <a:pt x="476" y="2596"/>
                      <a:pt x="861" y="2651"/>
                    </a:cubicBezTo>
                    <a:cubicBezTo>
                      <a:pt x="897" y="2656"/>
                      <a:pt x="934" y="2659"/>
                      <a:pt x="971" y="2659"/>
                    </a:cubicBezTo>
                    <a:cubicBezTo>
                      <a:pt x="1313" y="2659"/>
                      <a:pt x="1622" y="2433"/>
                      <a:pt x="1719" y="2095"/>
                    </a:cubicBezTo>
                    <a:lnTo>
                      <a:pt x="1719" y="2095"/>
                    </a:lnTo>
                    <a:cubicBezTo>
                      <a:pt x="1649" y="2117"/>
                      <a:pt x="1576" y="2127"/>
                      <a:pt x="1503" y="2128"/>
                    </a:cubicBezTo>
                    <a:cubicBezTo>
                      <a:pt x="1072" y="2127"/>
                      <a:pt x="724" y="1778"/>
                      <a:pt x="724" y="1347"/>
                    </a:cubicBezTo>
                    <a:lnTo>
                      <a:pt x="724" y="0"/>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74"/>
              <p:cNvSpPr/>
              <p:nvPr/>
            </p:nvSpPr>
            <p:spPr>
              <a:xfrm>
                <a:off x="3352314" y="4387962"/>
                <a:ext cx="39850" cy="69960"/>
              </a:xfrm>
              <a:custGeom>
                <a:rect b="b" l="l" r="r" t="t"/>
                <a:pathLst>
                  <a:path extrusionOk="0" h="2672" w="1522">
                    <a:moveTo>
                      <a:pt x="742" y="0"/>
                    </a:moveTo>
                    <a:cubicBezTo>
                      <a:pt x="661" y="0"/>
                      <a:pt x="578" y="13"/>
                      <a:pt x="495" y="41"/>
                    </a:cubicBezTo>
                    <a:cubicBezTo>
                      <a:pt x="185" y="145"/>
                      <a:pt x="0" y="501"/>
                      <a:pt x="0" y="846"/>
                    </a:cubicBezTo>
                    <a:lnTo>
                      <a:pt x="0" y="1910"/>
                    </a:lnTo>
                    <a:cubicBezTo>
                      <a:pt x="0" y="2341"/>
                      <a:pt x="330" y="2671"/>
                      <a:pt x="761" y="2671"/>
                    </a:cubicBezTo>
                    <a:cubicBezTo>
                      <a:pt x="1115" y="2671"/>
                      <a:pt x="1397" y="2463"/>
                      <a:pt x="1490" y="2138"/>
                    </a:cubicBezTo>
                    <a:cubicBezTo>
                      <a:pt x="1511" y="2066"/>
                      <a:pt x="1521" y="1994"/>
                      <a:pt x="1521" y="1921"/>
                    </a:cubicBezTo>
                    <a:lnTo>
                      <a:pt x="1521" y="779"/>
                    </a:lnTo>
                    <a:cubicBezTo>
                      <a:pt x="1520" y="335"/>
                      <a:pt x="1156" y="0"/>
                      <a:pt x="74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74"/>
              <p:cNvSpPr/>
              <p:nvPr/>
            </p:nvSpPr>
            <p:spPr>
              <a:xfrm>
                <a:off x="3346319" y="4389062"/>
                <a:ext cx="45034" cy="69619"/>
              </a:xfrm>
              <a:custGeom>
                <a:rect b="b" l="l" r="r" t="t"/>
                <a:pathLst>
                  <a:path extrusionOk="0" h="2659" w="1720">
                    <a:moveTo>
                      <a:pt x="724" y="0"/>
                    </a:moveTo>
                    <a:cubicBezTo>
                      <a:pt x="405" y="106"/>
                      <a:pt x="192" y="403"/>
                      <a:pt x="190" y="739"/>
                    </a:cubicBezTo>
                    <a:lnTo>
                      <a:pt x="0" y="1336"/>
                    </a:lnTo>
                    <a:lnTo>
                      <a:pt x="190" y="1879"/>
                    </a:lnTo>
                    <a:cubicBezTo>
                      <a:pt x="190" y="2268"/>
                      <a:pt x="476" y="2596"/>
                      <a:pt x="861" y="2651"/>
                    </a:cubicBezTo>
                    <a:cubicBezTo>
                      <a:pt x="898" y="2656"/>
                      <a:pt x="934" y="2659"/>
                      <a:pt x="971" y="2659"/>
                    </a:cubicBezTo>
                    <a:cubicBezTo>
                      <a:pt x="1314" y="2659"/>
                      <a:pt x="1622" y="2433"/>
                      <a:pt x="1719" y="2096"/>
                    </a:cubicBezTo>
                    <a:lnTo>
                      <a:pt x="1719" y="2096"/>
                    </a:lnTo>
                    <a:cubicBezTo>
                      <a:pt x="1649" y="2117"/>
                      <a:pt x="1576" y="2127"/>
                      <a:pt x="1503" y="2128"/>
                    </a:cubicBezTo>
                    <a:cubicBezTo>
                      <a:pt x="1072" y="2127"/>
                      <a:pt x="724" y="1778"/>
                      <a:pt x="724" y="1347"/>
                    </a:cubicBezTo>
                    <a:lnTo>
                      <a:pt x="724" y="0"/>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74"/>
              <p:cNvSpPr/>
              <p:nvPr/>
            </p:nvSpPr>
            <p:spPr>
              <a:xfrm>
                <a:off x="3311444" y="4387962"/>
                <a:ext cx="39876" cy="69960"/>
              </a:xfrm>
              <a:custGeom>
                <a:rect b="b" l="l" r="r" t="t"/>
                <a:pathLst>
                  <a:path extrusionOk="0" h="2672" w="1523">
                    <a:moveTo>
                      <a:pt x="744" y="0"/>
                    </a:moveTo>
                    <a:cubicBezTo>
                      <a:pt x="662" y="0"/>
                      <a:pt x="578" y="13"/>
                      <a:pt x="495" y="41"/>
                    </a:cubicBezTo>
                    <a:cubicBezTo>
                      <a:pt x="186" y="145"/>
                      <a:pt x="1" y="501"/>
                      <a:pt x="1" y="846"/>
                    </a:cubicBezTo>
                    <a:lnTo>
                      <a:pt x="1" y="1910"/>
                    </a:lnTo>
                    <a:cubicBezTo>
                      <a:pt x="1" y="2341"/>
                      <a:pt x="332" y="2671"/>
                      <a:pt x="761" y="2671"/>
                    </a:cubicBezTo>
                    <a:cubicBezTo>
                      <a:pt x="1118" y="2671"/>
                      <a:pt x="1398" y="2463"/>
                      <a:pt x="1493" y="2138"/>
                    </a:cubicBezTo>
                    <a:cubicBezTo>
                      <a:pt x="1513" y="2066"/>
                      <a:pt x="1522" y="1994"/>
                      <a:pt x="1522" y="1921"/>
                    </a:cubicBezTo>
                    <a:lnTo>
                      <a:pt x="1522" y="779"/>
                    </a:lnTo>
                    <a:cubicBezTo>
                      <a:pt x="1522" y="335"/>
                      <a:pt x="1158" y="0"/>
                      <a:pt x="74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74"/>
              <p:cNvSpPr/>
              <p:nvPr/>
            </p:nvSpPr>
            <p:spPr>
              <a:xfrm>
                <a:off x="3305500" y="4389062"/>
                <a:ext cx="45034" cy="69619"/>
              </a:xfrm>
              <a:custGeom>
                <a:rect b="b" l="l" r="r" t="t"/>
                <a:pathLst>
                  <a:path extrusionOk="0" h="2659" w="1720">
                    <a:moveTo>
                      <a:pt x="722" y="0"/>
                    </a:moveTo>
                    <a:cubicBezTo>
                      <a:pt x="405" y="106"/>
                      <a:pt x="190" y="403"/>
                      <a:pt x="190" y="739"/>
                    </a:cubicBezTo>
                    <a:lnTo>
                      <a:pt x="1" y="1336"/>
                    </a:lnTo>
                    <a:lnTo>
                      <a:pt x="190" y="1879"/>
                    </a:lnTo>
                    <a:cubicBezTo>
                      <a:pt x="190" y="2268"/>
                      <a:pt x="477" y="2596"/>
                      <a:pt x="861" y="2651"/>
                    </a:cubicBezTo>
                    <a:cubicBezTo>
                      <a:pt x="898" y="2656"/>
                      <a:pt x="934" y="2659"/>
                      <a:pt x="971" y="2659"/>
                    </a:cubicBezTo>
                    <a:cubicBezTo>
                      <a:pt x="1313" y="2659"/>
                      <a:pt x="1621" y="2433"/>
                      <a:pt x="1720" y="2096"/>
                    </a:cubicBezTo>
                    <a:lnTo>
                      <a:pt x="1720" y="2096"/>
                    </a:lnTo>
                    <a:cubicBezTo>
                      <a:pt x="1648" y="2117"/>
                      <a:pt x="1576" y="2127"/>
                      <a:pt x="1502" y="2128"/>
                    </a:cubicBezTo>
                    <a:cubicBezTo>
                      <a:pt x="1072" y="2128"/>
                      <a:pt x="722" y="1778"/>
                      <a:pt x="722" y="1347"/>
                    </a:cubicBezTo>
                    <a:lnTo>
                      <a:pt x="722" y="0"/>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74"/>
              <p:cNvSpPr/>
              <p:nvPr/>
            </p:nvSpPr>
            <p:spPr>
              <a:xfrm>
                <a:off x="3270625" y="4387962"/>
                <a:ext cx="39876" cy="69960"/>
              </a:xfrm>
              <a:custGeom>
                <a:rect b="b" l="l" r="r" t="t"/>
                <a:pathLst>
                  <a:path extrusionOk="0" h="2672" w="1523">
                    <a:moveTo>
                      <a:pt x="743" y="0"/>
                    </a:moveTo>
                    <a:cubicBezTo>
                      <a:pt x="662" y="0"/>
                      <a:pt x="579" y="13"/>
                      <a:pt x="496" y="41"/>
                    </a:cubicBezTo>
                    <a:cubicBezTo>
                      <a:pt x="186" y="145"/>
                      <a:pt x="1" y="501"/>
                      <a:pt x="1" y="846"/>
                    </a:cubicBezTo>
                    <a:lnTo>
                      <a:pt x="1" y="1910"/>
                    </a:lnTo>
                    <a:cubicBezTo>
                      <a:pt x="1" y="2341"/>
                      <a:pt x="331" y="2671"/>
                      <a:pt x="762" y="2671"/>
                    </a:cubicBezTo>
                    <a:cubicBezTo>
                      <a:pt x="1116" y="2671"/>
                      <a:pt x="1398" y="2463"/>
                      <a:pt x="1491" y="2138"/>
                    </a:cubicBezTo>
                    <a:cubicBezTo>
                      <a:pt x="1512" y="2066"/>
                      <a:pt x="1522" y="1994"/>
                      <a:pt x="1522" y="1921"/>
                    </a:cubicBezTo>
                    <a:lnTo>
                      <a:pt x="1522" y="779"/>
                    </a:lnTo>
                    <a:cubicBezTo>
                      <a:pt x="1521" y="335"/>
                      <a:pt x="1157" y="0"/>
                      <a:pt x="74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74"/>
              <p:cNvSpPr/>
              <p:nvPr/>
            </p:nvSpPr>
            <p:spPr>
              <a:xfrm>
                <a:off x="3264655" y="4389062"/>
                <a:ext cx="45034" cy="69619"/>
              </a:xfrm>
              <a:custGeom>
                <a:rect b="b" l="l" r="r" t="t"/>
                <a:pathLst>
                  <a:path extrusionOk="0" h="2659" w="1720">
                    <a:moveTo>
                      <a:pt x="724" y="0"/>
                    </a:moveTo>
                    <a:cubicBezTo>
                      <a:pt x="405" y="106"/>
                      <a:pt x="190" y="403"/>
                      <a:pt x="190" y="739"/>
                    </a:cubicBezTo>
                    <a:lnTo>
                      <a:pt x="0" y="1336"/>
                    </a:lnTo>
                    <a:lnTo>
                      <a:pt x="190" y="1879"/>
                    </a:lnTo>
                    <a:cubicBezTo>
                      <a:pt x="190" y="2268"/>
                      <a:pt x="476" y="2596"/>
                      <a:pt x="861" y="2651"/>
                    </a:cubicBezTo>
                    <a:cubicBezTo>
                      <a:pt x="897" y="2656"/>
                      <a:pt x="934" y="2659"/>
                      <a:pt x="971" y="2659"/>
                    </a:cubicBezTo>
                    <a:cubicBezTo>
                      <a:pt x="1313" y="2659"/>
                      <a:pt x="1622" y="2433"/>
                      <a:pt x="1719" y="2096"/>
                    </a:cubicBezTo>
                    <a:lnTo>
                      <a:pt x="1719" y="2096"/>
                    </a:lnTo>
                    <a:cubicBezTo>
                      <a:pt x="1649" y="2117"/>
                      <a:pt x="1576" y="2127"/>
                      <a:pt x="1503" y="2128"/>
                    </a:cubicBezTo>
                    <a:cubicBezTo>
                      <a:pt x="1072" y="2127"/>
                      <a:pt x="724" y="1778"/>
                      <a:pt x="724" y="1347"/>
                    </a:cubicBezTo>
                    <a:lnTo>
                      <a:pt x="724" y="0"/>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74"/>
              <p:cNvSpPr/>
              <p:nvPr/>
            </p:nvSpPr>
            <p:spPr>
              <a:xfrm>
                <a:off x="3535068" y="4286688"/>
                <a:ext cx="47338" cy="69960"/>
              </a:xfrm>
              <a:custGeom>
                <a:rect b="b" l="l" r="r" t="t"/>
                <a:pathLst>
                  <a:path extrusionOk="0" h="2672" w="1808">
                    <a:moveTo>
                      <a:pt x="743" y="1"/>
                    </a:moveTo>
                    <a:cubicBezTo>
                      <a:pt x="661" y="1"/>
                      <a:pt x="578" y="14"/>
                      <a:pt x="495" y="41"/>
                    </a:cubicBezTo>
                    <a:cubicBezTo>
                      <a:pt x="185" y="144"/>
                      <a:pt x="0" y="502"/>
                      <a:pt x="0" y="847"/>
                    </a:cubicBezTo>
                    <a:lnTo>
                      <a:pt x="0" y="1911"/>
                    </a:lnTo>
                    <a:cubicBezTo>
                      <a:pt x="0" y="2342"/>
                      <a:pt x="330" y="2672"/>
                      <a:pt x="761" y="2672"/>
                    </a:cubicBezTo>
                    <a:cubicBezTo>
                      <a:pt x="1117" y="2672"/>
                      <a:pt x="1397" y="2463"/>
                      <a:pt x="1492" y="2138"/>
                    </a:cubicBezTo>
                    <a:cubicBezTo>
                      <a:pt x="1512" y="2068"/>
                      <a:pt x="1521" y="1995"/>
                      <a:pt x="1521" y="1922"/>
                    </a:cubicBezTo>
                    <a:lnTo>
                      <a:pt x="1808" y="1443"/>
                    </a:lnTo>
                    <a:lnTo>
                      <a:pt x="1521" y="782"/>
                    </a:lnTo>
                    <a:cubicBezTo>
                      <a:pt x="1521" y="336"/>
                      <a:pt x="1157" y="1"/>
                      <a:pt x="743" y="1"/>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74"/>
              <p:cNvSpPr/>
              <p:nvPr/>
            </p:nvSpPr>
            <p:spPr>
              <a:xfrm>
                <a:off x="3529072" y="4287761"/>
                <a:ext cx="45034" cy="69698"/>
              </a:xfrm>
              <a:custGeom>
                <a:rect b="b" l="l" r="r" t="t"/>
                <a:pathLst>
                  <a:path extrusionOk="0" h="2662" w="1720">
                    <a:moveTo>
                      <a:pt x="724" y="0"/>
                    </a:moveTo>
                    <a:cubicBezTo>
                      <a:pt x="405" y="108"/>
                      <a:pt x="192" y="405"/>
                      <a:pt x="192" y="739"/>
                    </a:cubicBezTo>
                    <a:lnTo>
                      <a:pt x="0" y="1338"/>
                    </a:lnTo>
                    <a:lnTo>
                      <a:pt x="192" y="1881"/>
                    </a:lnTo>
                    <a:cubicBezTo>
                      <a:pt x="190" y="2270"/>
                      <a:pt x="476" y="2600"/>
                      <a:pt x="861" y="2654"/>
                    </a:cubicBezTo>
                    <a:cubicBezTo>
                      <a:pt x="898" y="2659"/>
                      <a:pt x="934" y="2662"/>
                      <a:pt x="970" y="2662"/>
                    </a:cubicBezTo>
                    <a:cubicBezTo>
                      <a:pt x="1314" y="2662"/>
                      <a:pt x="1622" y="2435"/>
                      <a:pt x="1719" y="2097"/>
                    </a:cubicBezTo>
                    <a:lnTo>
                      <a:pt x="1719" y="2097"/>
                    </a:lnTo>
                    <a:cubicBezTo>
                      <a:pt x="1649" y="2118"/>
                      <a:pt x="1576" y="2128"/>
                      <a:pt x="1503" y="2128"/>
                    </a:cubicBezTo>
                    <a:cubicBezTo>
                      <a:pt x="1072" y="2128"/>
                      <a:pt x="724" y="1780"/>
                      <a:pt x="724" y="1349"/>
                    </a:cubicBezTo>
                    <a:lnTo>
                      <a:pt x="724" y="0"/>
                    </a:lnTo>
                    <a:close/>
                  </a:path>
                </a:pathLst>
              </a:custGeom>
              <a:solidFill>
                <a:srgbClr val="4CB8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74"/>
              <p:cNvSpPr/>
              <p:nvPr/>
            </p:nvSpPr>
            <p:spPr>
              <a:xfrm>
                <a:off x="3534571" y="4387255"/>
                <a:ext cx="47312" cy="70012"/>
              </a:xfrm>
              <a:custGeom>
                <a:rect b="b" l="l" r="r" t="t"/>
                <a:pathLst>
                  <a:path extrusionOk="0" h="2674" w="1807">
                    <a:moveTo>
                      <a:pt x="742" y="1"/>
                    </a:moveTo>
                    <a:cubicBezTo>
                      <a:pt x="661" y="1"/>
                      <a:pt x="578" y="14"/>
                      <a:pt x="495" y="41"/>
                    </a:cubicBezTo>
                    <a:cubicBezTo>
                      <a:pt x="186" y="145"/>
                      <a:pt x="0" y="503"/>
                      <a:pt x="0" y="847"/>
                    </a:cubicBezTo>
                    <a:lnTo>
                      <a:pt x="0" y="1913"/>
                    </a:lnTo>
                    <a:cubicBezTo>
                      <a:pt x="0" y="2342"/>
                      <a:pt x="330" y="2673"/>
                      <a:pt x="761" y="2673"/>
                    </a:cubicBezTo>
                    <a:cubicBezTo>
                      <a:pt x="1116" y="2673"/>
                      <a:pt x="1397" y="2465"/>
                      <a:pt x="1491" y="2138"/>
                    </a:cubicBezTo>
                    <a:cubicBezTo>
                      <a:pt x="1511" y="2068"/>
                      <a:pt x="1522" y="1995"/>
                      <a:pt x="1522" y="1922"/>
                    </a:cubicBezTo>
                    <a:lnTo>
                      <a:pt x="1806" y="1443"/>
                    </a:lnTo>
                    <a:lnTo>
                      <a:pt x="1522" y="782"/>
                    </a:lnTo>
                    <a:cubicBezTo>
                      <a:pt x="1522" y="337"/>
                      <a:pt x="1156" y="1"/>
                      <a:pt x="74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74"/>
              <p:cNvSpPr/>
              <p:nvPr/>
            </p:nvSpPr>
            <p:spPr>
              <a:xfrm>
                <a:off x="3533550" y="4388355"/>
                <a:ext cx="40059" cy="69672"/>
              </a:xfrm>
              <a:custGeom>
                <a:rect b="b" l="l" r="r" t="t"/>
                <a:pathLst>
                  <a:path extrusionOk="0" h="2661" w="1530">
                    <a:moveTo>
                      <a:pt x="534" y="1"/>
                    </a:moveTo>
                    <a:cubicBezTo>
                      <a:pt x="215" y="106"/>
                      <a:pt x="1" y="405"/>
                      <a:pt x="1" y="740"/>
                    </a:cubicBezTo>
                    <a:lnTo>
                      <a:pt x="1" y="1881"/>
                    </a:lnTo>
                    <a:cubicBezTo>
                      <a:pt x="1" y="2269"/>
                      <a:pt x="287" y="2599"/>
                      <a:pt x="671" y="2653"/>
                    </a:cubicBezTo>
                    <a:cubicBezTo>
                      <a:pt x="708" y="2658"/>
                      <a:pt x="745" y="2661"/>
                      <a:pt x="781" y="2661"/>
                    </a:cubicBezTo>
                    <a:cubicBezTo>
                      <a:pt x="1125" y="2661"/>
                      <a:pt x="1433" y="2435"/>
                      <a:pt x="1530" y="2098"/>
                    </a:cubicBezTo>
                    <a:lnTo>
                      <a:pt x="1530" y="2098"/>
                    </a:lnTo>
                    <a:cubicBezTo>
                      <a:pt x="1460" y="2118"/>
                      <a:pt x="1387" y="2129"/>
                      <a:pt x="1313" y="2129"/>
                    </a:cubicBezTo>
                    <a:cubicBezTo>
                      <a:pt x="883" y="2129"/>
                      <a:pt x="534" y="1780"/>
                      <a:pt x="534" y="1349"/>
                    </a:cubicBezTo>
                    <a:lnTo>
                      <a:pt x="534" y="1"/>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74"/>
              <p:cNvSpPr/>
              <p:nvPr/>
            </p:nvSpPr>
            <p:spPr>
              <a:xfrm>
                <a:off x="3534571" y="4187090"/>
                <a:ext cx="47312" cy="69986"/>
              </a:xfrm>
              <a:custGeom>
                <a:rect b="b" l="l" r="r" t="t"/>
                <a:pathLst>
                  <a:path extrusionOk="0" h="2673" w="1807">
                    <a:moveTo>
                      <a:pt x="744" y="1"/>
                    </a:moveTo>
                    <a:cubicBezTo>
                      <a:pt x="662" y="1"/>
                      <a:pt x="578" y="14"/>
                      <a:pt x="495" y="42"/>
                    </a:cubicBezTo>
                    <a:cubicBezTo>
                      <a:pt x="186" y="145"/>
                      <a:pt x="0" y="502"/>
                      <a:pt x="0" y="846"/>
                    </a:cubicBezTo>
                    <a:lnTo>
                      <a:pt x="0" y="1912"/>
                    </a:lnTo>
                    <a:cubicBezTo>
                      <a:pt x="0" y="2341"/>
                      <a:pt x="330" y="2672"/>
                      <a:pt x="761" y="2672"/>
                    </a:cubicBezTo>
                    <a:cubicBezTo>
                      <a:pt x="1116" y="2672"/>
                      <a:pt x="1397" y="2464"/>
                      <a:pt x="1491" y="2137"/>
                    </a:cubicBezTo>
                    <a:cubicBezTo>
                      <a:pt x="1511" y="2067"/>
                      <a:pt x="1522" y="1994"/>
                      <a:pt x="1522" y="1921"/>
                    </a:cubicBezTo>
                    <a:lnTo>
                      <a:pt x="1806" y="1442"/>
                    </a:lnTo>
                    <a:lnTo>
                      <a:pt x="1522" y="781"/>
                    </a:lnTo>
                    <a:cubicBezTo>
                      <a:pt x="1520" y="337"/>
                      <a:pt x="1157" y="1"/>
                      <a:pt x="74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74"/>
              <p:cNvSpPr/>
              <p:nvPr/>
            </p:nvSpPr>
            <p:spPr>
              <a:xfrm>
                <a:off x="3533550" y="4188163"/>
                <a:ext cx="40059" cy="69672"/>
              </a:xfrm>
              <a:custGeom>
                <a:rect b="b" l="l" r="r" t="t"/>
                <a:pathLst>
                  <a:path extrusionOk="0" h="2661" w="1530">
                    <a:moveTo>
                      <a:pt x="534" y="1"/>
                    </a:moveTo>
                    <a:cubicBezTo>
                      <a:pt x="215" y="107"/>
                      <a:pt x="1" y="405"/>
                      <a:pt x="1" y="740"/>
                    </a:cubicBezTo>
                    <a:lnTo>
                      <a:pt x="1" y="1882"/>
                    </a:lnTo>
                    <a:cubicBezTo>
                      <a:pt x="1" y="2269"/>
                      <a:pt x="287" y="2599"/>
                      <a:pt x="671" y="2653"/>
                    </a:cubicBezTo>
                    <a:cubicBezTo>
                      <a:pt x="708" y="2658"/>
                      <a:pt x="745" y="2661"/>
                      <a:pt x="781" y="2661"/>
                    </a:cubicBezTo>
                    <a:cubicBezTo>
                      <a:pt x="1125" y="2661"/>
                      <a:pt x="1433" y="2435"/>
                      <a:pt x="1530" y="2098"/>
                    </a:cubicBezTo>
                    <a:lnTo>
                      <a:pt x="1530" y="2098"/>
                    </a:lnTo>
                    <a:cubicBezTo>
                      <a:pt x="1456" y="2119"/>
                      <a:pt x="1383" y="2129"/>
                      <a:pt x="1312" y="2129"/>
                    </a:cubicBezTo>
                    <a:cubicBezTo>
                      <a:pt x="896" y="2129"/>
                      <a:pt x="534" y="1791"/>
                      <a:pt x="534" y="1350"/>
                    </a:cubicBezTo>
                    <a:lnTo>
                      <a:pt x="534" y="1"/>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74"/>
              <p:cNvSpPr/>
              <p:nvPr/>
            </p:nvSpPr>
            <p:spPr>
              <a:xfrm>
                <a:off x="3494197" y="4286688"/>
                <a:ext cx="39902" cy="69960"/>
              </a:xfrm>
              <a:custGeom>
                <a:rect b="b" l="l" r="r" t="t"/>
                <a:pathLst>
                  <a:path extrusionOk="0" h="2672" w="1524">
                    <a:moveTo>
                      <a:pt x="744" y="1"/>
                    </a:moveTo>
                    <a:cubicBezTo>
                      <a:pt x="662" y="1"/>
                      <a:pt x="579" y="14"/>
                      <a:pt x="495" y="41"/>
                    </a:cubicBezTo>
                    <a:cubicBezTo>
                      <a:pt x="186" y="144"/>
                      <a:pt x="1" y="502"/>
                      <a:pt x="1" y="847"/>
                    </a:cubicBezTo>
                    <a:lnTo>
                      <a:pt x="1" y="1911"/>
                    </a:lnTo>
                    <a:cubicBezTo>
                      <a:pt x="1" y="2342"/>
                      <a:pt x="332" y="2672"/>
                      <a:pt x="763" y="2672"/>
                    </a:cubicBezTo>
                    <a:cubicBezTo>
                      <a:pt x="1118" y="2672"/>
                      <a:pt x="1398" y="2463"/>
                      <a:pt x="1493" y="2138"/>
                    </a:cubicBezTo>
                    <a:cubicBezTo>
                      <a:pt x="1513" y="2068"/>
                      <a:pt x="1524" y="1995"/>
                      <a:pt x="1524" y="1922"/>
                    </a:cubicBezTo>
                    <a:lnTo>
                      <a:pt x="1524" y="782"/>
                    </a:lnTo>
                    <a:cubicBezTo>
                      <a:pt x="1522" y="336"/>
                      <a:pt x="1158" y="1"/>
                      <a:pt x="744" y="1"/>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74"/>
              <p:cNvSpPr/>
              <p:nvPr/>
            </p:nvSpPr>
            <p:spPr>
              <a:xfrm>
                <a:off x="3488254" y="4287761"/>
                <a:ext cx="45034" cy="69672"/>
              </a:xfrm>
              <a:custGeom>
                <a:rect b="b" l="l" r="r" t="t"/>
                <a:pathLst>
                  <a:path extrusionOk="0" h="2661" w="1720">
                    <a:moveTo>
                      <a:pt x="722" y="0"/>
                    </a:moveTo>
                    <a:cubicBezTo>
                      <a:pt x="405" y="108"/>
                      <a:pt x="190" y="405"/>
                      <a:pt x="190" y="739"/>
                    </a:cubicBezTo>
                    <a:lnTo>
                      <a:pt x="1" y="1338"/>
                    </a:lnTo>
                    <a:lnTo>
                      <a:pt x="190" y="1881"/>
                    </a:lnTo>
                    <a:cubicBezTo>
                      <a:pt x="190" y="2270"/>
                      <a:pt x="477" y="2598"/>
                      <a:pt x="861" y="2653"/>
                    </a:cubicBezTo>
                    <a:cubicBezTo>
                      <a:pt x="898" y="2658"/>
                      <a:pt x="935" y="2660"/>
                      <a:pt x="971" y="2660"/>
                    </a:cubicBezTo>
                    <a:cubicBezTo>
                      <a:pt x="1313" y="2660"/>
                      <a:pt x="1621" y="2435"/>
                      <a:pt x="1720" y="2097"/>
                    </a:cubicBezTo>
                    <a:lnTo>
                      <a:pt x="1720" y="2097"/>
                    </a:lnTo>
                    <a:cubicBezTo>
                      <a:pt x="1650" y="2118"/>
                      <a:pt x="1577" y="2128"/>
                      <a:pt x="1503" y="2128"/>
                    </a:cubicBezTo>
                    <a:cubicBezTo>
                      <a:pt x="1072" y="2128"/>
                      <a:pt x="722" y="1780"/>
                      <a:pt x="722" y="1349"/>
                    </a:cubicBezTo>
                    <a:lnTo>
                      <a:pt x="722" y="0"/>
                    </a:lnTo>
                    <a:close/>
                  </a:path>
                </a:pathLst>
              </a:custGeom>
              <a:solidFill>
                <a:srgbClr val="4CB8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74"/>
              <p:cNvSpPr/>
              <p:nvPr/>
            </p:nvSpPr>
            <p:spPr>
              <a:xfrm>
                <a:off x="3311444" y="4286688"/>
                <a:ext cx="39876" cy="69960"/>
              </a:xfrm>
              <a:custGeom>
                <a:rect b="b" l="l" r="r" t="t"/>
                <a:pathLst>
                  <a:path extrusionOk="0" h="2672" w="1523">
                    <a:moveTo>
                      <a:pt x="743" y="1"/>
                    </a:moveTo>
                    <a:cubicBezTo>
                      <a:pt x="662" y="1"/>
                      <a:pt x="578" y="14"/>
                      <a:pt x="495" y="41"/>
                    </a:cubicBezTo>
                    <a:cubicBezTo>
                      <a:pt x="186" y="144"/>
                      <a:pt x="1" y="502"/>
                      <a:pt x="1" y="847"/>
                    </a:cubicBezTo>
                    <a:lnTo>
                      <a:pt x="1" y="1911"/>
                    </a:lnTo>
                    <a:cubicBezTo>
                      <a:pt x="1" y="2342"/>
                      <a:pt x="332" y="2672"/>
                      <a:pt x="761" y="2672"/>
                    </a:cubicBezTo>
                    <a:cubicBezTo>
                      <a:pt x="1118" y="2672"/>
                      <a:pt x="1398" y="2463"/>
                      <a:pt x="1493" y="2138"/>
                    </a:cubicBezTo>
                    <a:cubicBezTo>
                      <a:pt x="1513" y="2068"/>
                      <a:pt x="1522" y="1995"/>
                      <a:pt x="1522" y="1922"/>
                    </a:cubicBezTo>
                    <a:lnTo>
                      <a:pt x="1522" y="782"/>
                    </a:lnTo>
                    <a:cubicBezTo>
                      <a:pt x="1522" y="336"/>
                      <a:pt x="1158" y="1"/>
                      <a:pt x="743" y="1"/>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74"/>
              <p:cNvSpPr/>
              <p:nvPr/>
            </p:nvSpPr>
            <p:spPr>
              <a:xfrm>
                <a:off x="3305500" y="4287761"/>
                <a:ext cx="45034" cy="69672"/>
              </a:xfrm>
              <a:custGeom>
                <a:rect b="b" l="l" r="r" t="t"/>
                <a:pathLst>
                  <a:path extrusionOk="0" h="2661" w="1720">
                    <a:moveTo>
                      <a:pt x="722" y="0"/>
                    </a:moveTo>
                    <a:cubicBezTo>
                      <a:pt x="405" y="108"/>
                      <a:pt x="190" y="405"/>
                      <a:pt x="190" y="739"/>
                    </a:cubicBezTo>
                    <a:lnTo>
                      <a:pt x="1" y="1338"/>
                    </a:lnTo>
                    <a:lnTo>
                      <a:pt x="190" y="1881"/>
                    </a:lnTo>
                    <a:cubicBezTo>
                      <a:pt x="190" y="2270"/>
                      <a:pt x="477" y="2598"/>
                      <a:pt x="861" y="2653"/>
                    </a:cubicBezTo>
                    <a:cubicBezTo>
                      <a:pt x="898" y="2658"/>
                      <a:pt x="934" y="2660"/>
                      <a:pt x="971" y="2660"/>
                    </a:cubicBezTo>
                    <a:cubicBezTo>
                      <a:pt x="1313" y="2660"/>
                      <a:pt x="1621" y="2435"/>
                      <a:pt x="1720" y="2097"/>
                    </a:cubicBezTo>
                    <a:lnTo>
                      <a:pt x="1720" y="2097"/>
                    </a:lnTo>
                    <a:cubicBezTo>
                      <a:pt x="1648" y="2118"/>
                      <a:pt x="1576" y="2128"/>
                      <a:pt x="1502" y="2128"/>
                    </a:cubicBezTo>
                    <a:cubicBezTo>
                      <a:pt x="1072" y="2128"/>
                      <a:pt x="722" y="1780"/>
                      <a:pt x="722" y="1349"/>
                    </a:cubicBezTo>
                    <a:lnTo>
                      <a:pt x="722" y="0"/>
                    </a:lnTo>
                    <a:close/>
                  </a:path>
                </a:pathLst>
              </a:custGeom>
              <a:solidFill>
                <a:srgbClr val="4CB8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74"/>
              <p:cNvSpPr/>
              <p:nvPr/>
            </p:nvSpPr>
            <p:spPr>
              <a:xfrm>
                <a:off x="3270625" y="4286688"/>
                <a:ext cx="39876" cy="69960"/>
              </a:xfrm>
              <a:custGeom>
                <a:rect b="b" l="l" r="r" t="t"/>
                <a:pathLst>
                  <a:path extrusionOk="0" h="2672" w="1523">
                    <a:moveTo>
                      <a:pt x="743" y="1"/>
                    </a:moveTo>
                    <a:cubicBezTo>
                      <a:pt x="662" y="1"/>
                      <a:pt x="578" y="14"/>
                      <a:pt x="496" y="41"/>
                    </a:cubicBezTo>
                    <a:cubicBezTo>
                      <a:pt x="186" y="144"/>
                      <a:pt x="1" y="502"/>
                      <a:pt x="1" y="847"/>
                    </a:cubicBezTo>
                    <a:lnTo>
                      <a:pt x="1" y="1911"/>
                    </a:lnTo>
                    <a:cubicBezTo>
                      <a:pt x="1" y="2342"/>
                      <a:pt x="331" y="2672"/>
                      <a:pt x="762" y="2672"/>
                    </a:cubicBezTo>
                    <a:cubicBezTo>
                      <a:pt x="1116" y="2672"/>
                      <a:pt x="1398" y="2463"/>
                      <a:pt x="1491" y="2138"/>
                    </a:cubicBezTo>
                    <a:cubicBezTo>
                      <a:pt x="1512" y="2068"/>
                      <a:pt x="1522" y="1995"/>
                      <a:pt x="1522" y="1922"/>
                    </a:cubicBezTo>
                    <a:lnTo>
                      <a:pt x="1522" y="782"/>
                    </a:lnTo>
                    <a:cubicBezTo>
                      <a:pt x="1522" y="336"/>
                      <a:pt x="1157" y="1"/>
                      <a:pt x="743" y="1"/>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74"/>
              <p:cNvSpPr/>
              <p:nvPr/>
            </p:nvSpPr>
            <p:spPr>
              <a:xfrm>
                <a:off x="3264655" y="4287761"/>
                <a:ext cx="45034" cy="69672"/>
              </a:xfrm>
              <a:custGeom>
                <a:rect b="b" l="l" r="r" t="t"/>
                <a:pathLst>
                  <a:path extrusionOk="0" h="2661" w="1720">
                    <a:moveTo>
                      <a:pt x="724" y="0"/>
                    </a:moveTo>
                    <a:cubicBezTo>
                      <a:pt x="405" y="108"/>
                      <a:pt x="190" y="405"/>
                      <a:pt x="190" y="739"/>
                    </a:cubicBezTo>
                    <a:lnTo>
                      <a:pt x="0" y="1338"/>
                    </a:lnTo>
                    <a:lnTo>
                      <a:pt x="190" y="1881"/>
                    </a:lnTo>
                    <a:cubicBezTo>
                      <a:pt x="190" y="2270"/>
                      <a:pt x="476" y="2598"/>
                      <a:pt x="861" y="2653"/>
                    </a:cubicBezTo>
                    <a:cubicBezTo>
                      <a:pt x="897" y="2658"/>
                      <a:pt x="934" y="2660"/>
                      <a:pt x="971" y="2660"/>
                    </a:cubicBezTo>
                    <a:cubicBezTo>
                      <a:pt x="1313" y="2660"/>
                      <a:pt x="1622" y="2435"/>
                      <a:pt x="1719" y="2097"/>
                    </a:cubicBezTo>
                    <a:lnTo>
                      <a:pt x="1719" y="2097"/>
                    </a:lnTo>
                    <a:cubicBezTo>
                      <a:pt x="1649" y="2118"/>
                      <a:pt x="1576" y="2128"/>
                      <a:pt x="1503" y="2128"/>
                    </a:cubicBezTo>
                    <a:cubicBezTo>
                      <a:pt x="1072" y="2128"/>
                      <a:pt x="724" y="1780"/>
                      <a:pt x="724" y="1349"/>
                    </a:cubicBezTo>
                    <a:lnTo>
                      <a:pt x="724" y="0"/>
                    </a:lnTo>
                    <a:close/>
                  </a:path>
                </a:pathLst>
              </a:custGeom>
              <a:solidFill>
                <a:srgbClr val="4CB8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74"/>
              <p:cNvSpPr/>
              <p:nvPr/>
            </p:nvSpPr>
            <p:spPr>
              <a:xfrm>
                <a:off x="3453405" y="4286688"/>
                <a:ext cx="39850" cy="69960"/>
              </a:xfrm>
              <a:custGeom>
                <a:rect b="b" l="l" r="r" t="t"/>
                <a:pathLst>
                  <a:path extrusionOk="0" h="2672" w="1522">
                    <a:moveTo>
                      <a:pt x="742" y="1"/>
                    </a:moveTo>
                    <a:cubicBezTo>
                      <a:pt x="661" y="1"/>
                      <a:pt x="578" y="14"/>
                      <a:pt x="495" y="41"/>
                    </a:cubicBezTo>
                    <a:cubicBezTo>
                      <a:pt x="185" y="144"/>
                      <a:pt x="0" y="502"/>
                      <a:pt x="0" y="847"/>
                    </a:cubicBezTo>
                    <a:lnTo>
                      <a:pt x="0" y="1911"/>
                    </a:lnTo>
                    <a:cubicBezTo>
                      <a:pt x="0" y="2342"/>
                      <a:pt x="330" y="2672"/>
                      <a:pt x="761" y="2672"/>
                    </a:cubicBezTo>
                    <a:cubicBezTo>
                      <a:pt x="1117" y="2672"/>
                      <a:pt x="1397" y="2463"/>
                      <a:pt x="1490" y="2138"/>
                    </a:cubicBezTo>
                    <a:cubicBezTo>
                      <a:pt x="1511" y="2068"/>
                      <a:pt x="1521" y="1995"/>
                      <a:pt x="1521" y="1922"/>
                    </a:cubicBezTo>
                    <a:lnTo>
                      <a:pt x="1521" y="782"/>
                    </a:lnTo>
                    <a:cubicBezTo>
                      <a:pt x="1521" y="336"/>
                      <a:pt x="1156" y="1"/>
                      <a:pt x="742" y="1"/>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74"/>
              <p:cNvSpPr/>
              <p:nvPr/>
            </p:nvSpPr>
            <p:spPr>
              <a:xfrm>
                <a:off x="3452384" y="4287761"/>
                <a:ext cx="40059" cy="69672"/>
              </a:xfrm>
              <a:custGeom>
                <a:rect b="b" l="l" r="r" t="t"/>
                <a:pathLst>
                  <a:path extrusionOk="0" h="2661" w="1530">
                    <a:moveTo>
                      <a:pt x="534" y="0"/>
                    </a:moveTo>
                    <a:cubicBezTo>
                      <a:pt x="215" y="108"/>
                      <a:pt x="2" y="405"/>
                      <a:pt x="0" y="739"/>
                    </a:cubicBezTo>
                    <a:lnTo>
                      <a:pt x="0" y="1881"/>
                    </a:lnTo>
                    <a:cubicBezTo>
                      <a:pt x="0" y="2270"/>
                      <a:pt x="286" y="2598"/>
                      <a:pt x="671" y="2653"/>
                    </a:cubicBezTo>
                    <a:cubicBezTo>
                      <a:pt x="708" y="2658"/>
                      <a:pt x="745" y="2660"/>
                      <a:pt x="781" y="2660"/>
                    </a:cubicBezTo>
                    <a:cubicBezTo>
                      <a:pt x="1124" y="2660"/>
                      <a:pt x="1432" y="2435"/>
                      <a:pt x="1529" y="2097"/>
                    </a:cubicBezTo>
                    <a:lnTo>
                      <a:pt x="1529" y="2097"/>
                    </a:lnTo>
                    <a:cubicBezTo>
                      <a:pt x="1459" y="2118"/>
                      <a:pt x="1386" y="2128"/>
                      <a:pt x="1313" y="2128"/>
                    </a:cubicBezTo>
                    <a:cubicBezTo>
                      <a:pt x="882" y="2128"/>
                      <a:pt x="534" y="1780"/>
                      <a:pt x="534" y="1349"/>
                    </a:cubicBezTo>
                    <a:lnTo>
                      <a:pt x="534" y="0"/>
                    </a:lnTo>
                    <a:close/>
                  </a:path>
                </a:pathLst>
              </a:custGeom>
              <a:solidFill>
                <a:srgbClr val="4CB8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74"/>
              <p:cNvSpPr/>
              <p:nvPr/>
            </p:nvSpPr>
            <p:spPr>
              <a:xfrm>
                <a:off x="3221795" y="4068954"/>
                <a:ext cx="47862" cy="421329"/>
              </a:xfrm>
              <a:custGeom>
                <a:rect b="b" l="l" r="r" t="t"/>
                <a:pathLst>
                  <a:path extrusionOk="0" h="16092" w="1828">
                    <a:moveTo>
                      <a:pt x="685" y="1"/>
                    </a:moveTo>
                    <a:lnTo>
                      <a:pt x="572" y="39"/>
                    </a:lnTo>
                    <a:cubicBezTo>
                      <a:pt x="256" y="39"/>
                      <a:pt x="1" y="295"/>
                      <a:pt x="1" y="610"/>
                    </a:cubicBezTo>
                    <a:lnTo>
                      <a:pt x="40" y="16092"/>
                    </a:lnTo>
                    <a:lnTo>
                      <a:pt x="1827" y="16092"/>
                    </a:lnTo>
                    <a:lnTo>
                      <a:pt x="1637" y="15692"/>
                    </a:lnTo>
                    <a:lnTo>
                      <a:pt x="1827" y="15330"/>
                    </a:lnTo>
                    <a:lnTo>
                      <a:pt x="1827" y="571"/>
                    </a:lnTo>
                    <a:cubicBezTo>
                      <a:pt x="1827" y="256"/>
                      <a:pt x="1572" y="1"/>
                      <a:pt x="1256" y="1"/>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74"/>
              <p:cNvSpPr/>
              <p:nvPr/>
            </p:nvSpPr>
            <p:spPr>
              <a:xfrm>
                <a:off x="3219857" y="4068954"/>
                <a:ext cx="49799" cy="429812"/>
              </a:xfrm>
              <a:custGeom>
                <a:rect b="b" l="l" r="r" t="t"/>
                <a:pathLst>
                  <a:path extrusionOk="0" h="16416" w="1902">
                    <a:moveTo>
                      <a:pt x="569" y="1"/>
                    </a:moveTo>
                    <a:cubicBezTo>
                      <a:pt x="255" y="1"/>
                      <a:pt x="0" y="257"/>
                      <a:pt x="0" y="571"/>
                    </a:cubicBezTo>
                    <a:lnTo>
                      <a:pt x="0" y="16092"/>
                    </a:lnTo>
                    <a:lnTo>
                      <a:pt x="951" y="16415"/>
                    </a:lnTo>
                    <a:lnTo>
                      <a:pt x="1901" y="16092"/>
                    </a:lnTo>
                    <a:lnTo>
                      <a:pt x="1901" y="15331"/>
                    </a:lnTo>
                    <a:lnTo>
                      <a:pt x="1064" y="15331"/>
                    </a:lnTo>
                    <a:cubicBezTo>
                      <a:pt x="896" y="15331"/>
                      <a:pt x="761" y="15194"/>
                      <a:pt x="761" y="15026"/>
                    </a:cubicBezTo>
                    <a:lnTo>
                      <a:pt x="761" y="1"/>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74"/>
              <p:cNvSpPr/>
              <p:nvPr/>
            </p:nvSpPr>
            <p:spPr>
              <a:xfrm>
                <a:off x="3576410" y="4069452"/>
                <a:ext cx="47835" cy="421329"/>
              </a:xfrm>
              <a:custGeom>
                <a:rect b="b" l="l" r="r" t="t"/>
                <a:pathLst>
                  <a:path extrusionOk="0" h="16092" w="1827">
                    <a:moveTo>
                      <a:pt x="684" y="0"/>
                    </a:moveTo>
                    <a:lnTo>
                      <a:pt x="571" y="39"/>
                    </a:lnTo>
                    <a:cubicBezTo>
                      <a:pt x="255" y="39"/>
                      <a:pt x="0" y="294"/>
                      <a:pt x="0" y="610"/>
                    </a:cubicBezTo>
                    <a:lnTo>
                      <a:pt x="37" y="16092"/>
                    </a:lnTo>
                    <a:lnTo>
                      <a:pt x="1826" y="16092"/>
                    </a:lnTo>
                    <a:lnTo>
                      <a:pt x="1635" y="15692"/>
                    </a:lnTo>
                    <a:lnTo>
                      <a:pt x="1826" y="15329"/>
                    </a:lnTo>
                    <a:lnTo>
                      <a:pt x="1826" y="571"/>
                    </a:lnTo>
                    <a:cubicBezTo>
                      <a:pt x="1826" y="255"/>
                      <a:pt x="1570" y="0"/>
                      <a:pt x="1255" y="0"/>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74"/>
              <p:cNvSpPr/>
              <p:nvPr/>
            </p:nvSpPr>
            <p:spPr>
              <a:xfrm>
                <a:off x="3574394" y="4069478"/>
                <a:ext cx="49851" cy="429786"/>
              </a:xfrm>
              <a:custGeom>
                <a:rect b="b" l="l" r="r" t="t"/>
                <a:pathLst>
                  <a:path extrusionOk="0" h="16415" w="1904">
                    <a:moveTo>
                      <a:pt x="572" y="1"/>
                    </a:moveTo>
                    <a:cubicBezTo>
                      <a:pt x="256" y="1"/>
                      <a:pt x="1" y="256"/>
                      <a:pt x="1" y="570"/>
                    </a:cubicBezTo>
                    <a:lnTo>
                      <a:pt x="1" y="16091"/>
                    </a:lnTo>
                    <a:lnTo>
                      <a:pt x="951" y="16414"/>
                    </a:lnTo>
                    <a:lnTo>
                      <a:pt x="1903" y="16091"/>
                    </a:lnTo>
                    <a:lnTo>
                      <a:pt x="1903" y="15330"/>
                    </a:lnTo>
                    <a:lnTo>
                      <a:pt x="1066" y="15330"/>
                    </a:lnTo>
                    <a:cubicBezTo>
                      <a:pt x="898" y="15330"/>
                      <a:pt x="761" y="15194"/>
                      <a:pt x="761" y="15026"/>
                    </a:cubicBezTo>
                    <a:lnTo>
                      <a:pt x="761" y="1"/>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74"/>
              <p:cNvSpPr/>
              <p:nvPr/>
            </p:nvSpPr>
            <p:spPr>
              <a:xfrm>
                <a:off x="3196424" y="4490257"/>
                <a:ext cx="451124" cy="39902"/>
              </a:xfrm>
              <a:custGeom>
                <a:rect b="b" l="l" r="r" t="t"/>
                <a:pathLst>
                  <a:path extrusionOk="0" h="1524" w="17230">
                    <a:moveTo>
                      <a:pt x="1170" y="1"/>
                    </a:moveTo>
                    <a:lnTo>
                      <a:pt x="878" y="40"/>
                    </a:lnTo>
                    <a:cubicBezTo>
                      <a:pt x="564" y="40"/>
                      <a:pt x="290" y="254"/>
                      <a:pt x="214" y="559"/>
                    </a:cubicBezTo>
                    <a:lnTo>
                      <a:pt x="1" y="1524"/>
                    </a:lnTo>
                    <a:lnTo>
                      <a:pt x="17229" y="1524"/>
                    </a:lnTo>
                    <a:lnTo>
                      <a:pt x="17147" y="877"/>
                    </a:lnTo>
                    <a:lnTo>
                      <a:pt x="17058" y="520"/>
                    </a:lnTo>
                    <a:cubicBezTo>
                      <a:pt x="16982" y="216"/>
                      <a:pt x="16708" y="2"/>
                      <a:pt x="16394" y="2"/>
                    </a:cubicBezTo>
                    <a:lnTo>
                      <a:pt x="16394" y="1"/>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74"/>
              <p:cNvSpPr/>
              <p:nvPr/>
            </p:nvSpPr>
            <p:spPr>
              <a:xfrm>
                <a:off x="3194434" y="4490257"/>
                <a:ext cx="455183" cy="48228"/>
              </a:xfrm>
              <a:custGeom>
                <a:rect b="b" l="l" r="r" t="t"/>
                <a:pathLst>
                  <a:path extrusionOk="0" h="1842" w="17385">
                    <a:moveTo>
                      <a:pt x="915" y="1"/>
                    </a:moveTo>
                    <a:cubicBezTo>
                      <a:pt x="601" y="1"/>
                      <a:pt x="327" y="214"/>
                      <a:pt x="251" y="519"/>
                    </a:cubicBezTo>
                    <a:lnTo>
                      <a:pt x="0" y="1522"/>
                    </a:lnTo>
                    <a:lnTo>
                      <a:pt x="8559" y="1841"/>
                    </a:lnTo>
                    <a:lnTo>
                      <a:pt x="17384" y="1522"/>
                    </a:lnTo>
                    <a:lnTo>
                      <a:pt x="17223" y="877"/>
                    </a:lnTo>
                    <a:lnTo>
                      <a:pt x="1320" y="877"/>
                    </a:lnTo>
                    <a:cubicBezTo>
                      <a:pt x="1172" y="877"/>
                      <a:pt x="1061" y="737"/>
                      <a:pt x="1099" y="592"/>
                    </a:cubicBezTo>
                    <a:lnTo>
                      <a:pt x="1246" y="1"/>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74"/>
              <p:cNvSpPr/>
              <p:nvPr/>
            </p:nvSpPr>
            <p:spPr>
              <a:xfrm>
                <a:off x="3175504" y="4530107"/>
                <a:ext cx="494038" cy="28932"/>
              </a:xfrm>
              <a:custGeom>
                <a:rect b="b" l="l" r="r" t="t"/>
                <a:pathLst>
                  <a:path extrusionOk="0" h="1105" w="18869">
                    <a:moveTo>
                      <a:pt x="571" y="0"/>
                    </a:moveTo>
                    <a:lnTo>
                      <a:pt x="191" y="39"/>
                    </a:lnTo>
                    <a:cubicBezTo>
                      <a:pt x="86" y="39"/>
                      <a:pt x="0" y="125"/>
                      <a:pt x="0" y="230"/>
                    </a:cubicBezTo>
                    <a:lnTo>
                      <a:pt x="0" y="915"/>
                    </a:lnTo>
                    <a:cubicBezTo>
                      <a:pt x="0" y="1019"/>
                      <a:pt x="86" y="1105"/>
                      <a:pt x="191" y="1105"/>
                    </a:cubicBezTo>
                    <a:lnTo>
                      <a:pt x="18639" y="1105"/>
                    </a:lnTo>
                    <a:cubicBezTo>
                      <a:pt x="18745" y="1105"/>
                      <a:pt x="18831" y="1019"/>
                      <a:pt x="18831" y="915"/>
                    </a:cubicBezTo>
                    <a:lnTo>
                      <a:pt x="18868" y="573"/>
                    </a:lnTo>
                    <a:lnTo>
                      <a:pt x="18868" y="192"/>
                    </a:lnTo>
                    <a:cubicBezTo>
                      <a:pt x="18868" y="86"/>
                      <a:pt x="18784" y="0"/>
                      <a:pt x="18678" y="0"/>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74"/>
              <p:cNvSpPr/>
              <p:nvPr/>
            </p:nvSpPr>
            <p:spPr>
              <a:xfrm>
                <a:off x="3174509" y="4530133"/>
                <a:ext cx="495033" cy="29900"/>
              </a:xfrm>
              <a:custGeom>
                <a:rect b="b" l="l" r="r" t="t"/>
                <a:pathLst>
                  <a:path extrusionOk="0" h="1142" w="18907">
                    <a:moveTo>
                      <a:pt x="191" y="1"/>
                    </a:moveTo>
                    <a:cubicBezTo>
                      <a:pt x="86" y="1"/>
                      <a:pt x="1" y="86"/>
                      <a:pt x="1" y="191"/>
                    </a:cubicBezTo>
                    <a:lnTo>
                      <a:pt x="1" y="951"/>
                    </a:lnTo>
                    <a:cubicBezTo>
                      <a:pt x="1" y="1055"/>
                      <a:pt x="86" y="1141"/>
                      <a:pt x="191" y="1141"/>
                    </a:cubicBezTo>
                    <a:lnTo>
                      <a:pt x="18716" y="1141"/>
                    </a:lnTo>
                    <a:cubicBezTo>
                      <a:pt x="18821" y="1141"/>
                      <a:pt x="18906" y="1055"/>
                      <a:pt x="18906" y="951"/>
                    </a:cubicBezTo>
                    <a:lnTo>
                      <a:pt x="18906" y="570"/>
                    </a:lnTo>
                    <a:lnTo>
                      <a:pt x="724" y="572"/>
                    </a:lnTo>
                    <a:cubicBezTo>
                      <a:pt x="660" y="572"/>
                      <a:pt x="609" y="520"/>
                      <a:pt x="609" y="457"/>
                    </a:cubicBezTo>
                    <a:lnTo>
                      <a:pt x="609" y="1"/>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85" name="Google Shape;2085;p74"/>
            <p:cNvSpPr/>
            <p:nvPr/>
          </p:nvSpPr>
          <p:spPr>
            <a:xfrm>
              <a:off x="2588500" y="3760730"/>
              <a:ext cx="797700" cy="7977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86" name="Google Shape;2086;p74">
            <a:hlinkClick action="ppaction://hlinksldjump" r:id="rId3"/>
          </p:cNvPr>
          <p:cNvSpPr/>
          <p:nvPr/>
        </p:nvSpPr>
        <p:spPr>
          <a:xfrm>
            <a:off x="4229094" y="4726852"/>
            <a:ext cx="685819" cy="280867"/>
          </a:xfrm>
          <a:custGeom>
            <a:rect b="b" l="l" r="r" t="t"/>
            <a:pathLst>
              <a:path extrusionOk="0" h="67516" w="58592">
                <a:moveTo>
                  <a:pt x="1" y="1"/>
                </a:moveTo>
                <a:lnTo>
                  <a:pt x="1" y="67516"/>
                </a:lnTo>
                <a:lnTo>
                  <a:pt x="58592" y="67516"/>
                </a:lnTo>
                <a:lnTo>
                  <a:pt x="58592" y="1"/>
                </a:lnTo>
                <a:close/>
              </a:path>
            </a:pathLst>
          </a:custGeom>
          <a:solidFill>
            <a:schemeClr val="accent4"/>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anchers"/>
                <a:ea typeface="Ranchers"/>
                <a:cs typeface="Ranchers"/>
                <a:sym typeface="Ranchers"/>
              </a:rPr>
              <a:t>HOME</a:t>
            </a:r>
            <a:endParaRPr>
              <a:solidFill>
                <a:schemeClr val="dk1"/>
              </a:solidFill>
              <a:latin typeface="Ranchers"/>
              <a:ea typeface="Ranchers"/>
              <a:cs typeface="Ranchers"/>
              <a:sym typeface="Ranchers"/>
            </a:endParaRPr>
          </a:p>
        </p:txBody>
      </p:sp>
      <p:sp>
        <p:nvSpPr>
          <p:cNvPr id="2087" name="Google Shape;2087;p74">
            <a:hlinkClick action="ppaction://hlinkshowjump?jump=nextslide"/>
          </p:cNvPr>
          <p:cNvSpPr/>
          <p:nvPr/>
        </p:nvSpPr>
        <p:spPr>
          <a:xfrm flipH="1">
            <a:off x="5013672" y="4776018"/>
            <a:ext cx="447913" cy="182546"/>
          </a:xfrm>
          <a:custGeom>
            <a:rect b="b" l="l" r="r" t="t"/>
            <a:pathLst>
              <a:path extrusionOk="0" h="18795" w="65151">
                <a:moveTo>
                  <a:pt x="13789" y="1"/>
                </a:moveTo>
                <a:lnTo>
                  <a:pt x="0" y="9309"/>
                </a:lnTo>
                <a:lnTo>
                  <a:pt x="13789" y="18795"/>
                </a:lnTo>
                <a:lnTo>
                  <a:pt x="65151" y="18795"/>
                </a:lnTo>
                <a:lnTo>
                  <a:pt x="65151" y="1"/>
                </a:lnTo>
                <a:close/>
              </a:path>
            </a:pathLst>
          </a:custGeom>
          <a:solidFill>
            <a:schemeClr val="lt2"/>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2EF69"/>
              </a:solidFill>
            </a:endParaRPr>
          </a:p>
        </p:txBody>
      </p:sp>
      <p:sp>
        <p:nvSpPr>
          <p:cNvPr id="2088" name="Google Shape;2088;p74">
            <a:hlinkClick action="ppaction://hlinkshowjump?jump=previousslide"/>
          </p:cNvPr>
          <p:cNvSpPr/>
          <p:nvPr/>
        </p:nvSpPr>
        <p:spPr>
          <a:xfrm>
            <a:off x="3682422" y="4776018"/>
            <a:ext cx="447913" cy="182546"/>
          </a:xfrm>
          <a:custGeom>
            <a:rect b="b" l="l" r="r" t="t"/>
            <a:pathLst>
              <a:path extrusionOk="0" h="18795" w="65151">
                <a:moveTo>
                  <a:pt x="13789" y="1"/>
                </a:moveTo>
                <a:lnTo>
                  <a:pt x="0" y="9309"/>
                </a:lnTo>
                <a:lnTo>
                  <a:pt x="13789" y="18795"/>
                </a:lnTo>
                <a:lnTo>
                  <a:pt x="65151" y="18795"/>
                </a:lnTo>
                <a:lnTo>
                  <a:pt x="65151" y="1"/>
                </a:lnTo>
                <a:close/>
              </a:path>
            </a:pathLst>
          </a:custGeom>
          <a:solidFill>
            <a:schemeClr val="accent1"/>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2EF69"/>
              </a:solidFill>
            </a:endParaRPr>
          </a:p>
        </p:txBody>
      </p:sp>
      <p:sp>
        <p:nvSpPr>
          <p:cNvPr id="2089" name="Google Shape;2089;p74"/>
          <p:cNvSpPr txBox="1"/>
          <p:nvPr/>
        </p:nvSpPr>
        <p:spPr>
          <a:xfrm>
            <a:off x="4609800" y="1131850"/>
            <a:ext cx="3433200" cy="16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Cabin"/>
                <a:ea typeface="Cabin"/>
                <a:cs typeface="Cabin"/>
                <a:sym typeface="Cabin"/>
              </a:rPr>
              <a:t>By using achievement data, achievement-related data, and standards and competency data, school counselors can make informed decisions that support the academic, social, and emotional development of their students, ultimately leading to better educational outcomes.</a:t>
            </a:r>
            <a:endParaRPr sz="1600">
              <a:solidFill>
                <a:schemeClr val="dk1"/>
              </a:solidFill>
              <a:latin typeface="Cabin"/>
              <a:ea typeface="Cabin"/>
              <a:cs typeface="Cabin"/>
              <a:sym typeface="Cabin"/>
            </a:endParaRPr>
          </a:p>
        </p:txBody>
      </p:sp>
      <p:grpSp>
        <p:nvGrpSpPr>
          <p:cNvPr id="2090" name="Google Shape;2090;p74"/>
          <p:cNvGrpSpPr/>
          <p:nvPr/>
        </p:nvGrpSpPr>
        <p:grpSpPr>
          <a:xfrm rot="3487168">
            <a:off x="6696887" y="2726543"/>
            <a:ext cx="2057447" cy="2072838"/>
            <a:chOff x="137582" y="2397953"/>
            <a:chExt cx="2033384" cy="2137206"/>
          </a:xfrm>
        </p:grpSpPr>
        <p:sp>
          <p:nvSpPr>
            <p:cNvPr id="2091" name="Google Shape;2091;p74"/>
            <p:cNvSpPr/>
            <p:nvPr/>
          </p:nvSpPr>
          <p:spPr>
            <a:xfrm rot="-2220957">
              <a:off x="541931" y="2589940"/>
              <a:ext cx="1224687" cy="1753231"/>
            </a:xfrm>
            <a:custGeom>
              <a:rect b="b" l="l" r="r" t="t"/>
              <a:pathLst>
                <a:path extrusionOk="0" h="56573" w="39518">
                  <a:moveTo>
                    <a:pt x="20661" y="1"/>
                  </a:moveTo>
                  <a:lnTo>
                    <a:pt x="16772" y="2543"/>
                  </a:lnTo>
                  <a:lnTo>
                    <a:pt x="15146" y="5874"/>
                  </a:lnTo>
                  <a:lnTo>
                    <a:pt x="1696" y="14684"/>
                  </a:lnTo>
                  <a:lnTo>
                    <a:pt x="1" y="28621"/>
                  </a:lnTo>
                  <a:lnTo>
                    <a:pt x="9053" y="42144"/>
                  </a:lnTo>
                  <a:lnTo>
                    <a:pt x="10487" y="46234"/>
                  </a:lnTo>
                  <a:lnTo>
                    <a:pt x="7316" y="50821"/>
                  </a:lnTo>
                  <a:lnTo>
                    <a:pt x="9928" y="54467"/>
                  </a:lnTo>
                  <a:lnTo>
                    <a:pt x="19416" y="56573"/>
                  </a:lnTo>
                  <a:lnTo>
                    <a:pt x="32327" y="52327"/>
                  </a:lnTo>
                  <a:lnTo>
                    <a:pt x="33150" y="46795"/>
                  </a:lnTo>
                  <a:lnTo>
                    <a:pt x="28165" y="43639"/>
                  </a:lnTo>
                  <a:lnTo>
                    <a:pt x="37075" y="32850"/>
                  </a:lnTo>
                  <a:lnTo>
                    <a:pt x="39518" y="21754"/>
                  </a:lnTo>
                  <a:lnTo>
                    <a:pt x="30241" y="4494"/>
                  </a:lnTo>
                  <a:lnTo>
                    <a:pt x="20661" y="1"/>
                  </a:lnTo>
                  <a:close/>
                </a:path>
              </a:pathLst>
            </a:custGeom>
            <a:solidFill>
              <a:schemeClr val="lt1"/>
            </a:solidFill>
            <a:ln>
              <a:noFill/>
            </a:ln>
            <a:effectLst>
              <a:outerShdw blurRad="71438" rotWithShape="0" algn="bl" dir="5400000" dist="28575">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74"/>
            <p:cNvSpPr/>
            <p:nvPr/>
          </p:nvSpPr>
          <p:spPr>
            <a:xfrm rot="-2220957">
              <a:off x="1225237" y="3845956"/>
              <a:ext cx="694623" cy="278729"/>
            </a:xfrm>
            <a:custGeom>
              <a:rect b="b" l="l" r="r" t="t"/>
              <a:pathLst>
                <a:path extrusionOk="0" h="8994" w="22414">
                  <a:moveTo>
                    <a:pt x="14109" y="1"/>
                  </a:moveTo>
                  <a:cubicBezTo>
                    <a:pt x="13038" y="1"/>
                    <a:pt x="11906" y="70"/>
                    <a:pt x="10742" y="214"/>
                  </a:cubicBezTo>
                  <a:cubicBezTo>
                    <a:pt x="4677" y="973"/>
                    <a:pt x="0" y="3501"/>
                    <a:pt x="296" y="5868"/>
                  </a:cubicBezTo>
                  <a:cubicBezTo>
                    <a:pt x="376" y="6514"/>
                    <a:pt x="820" y="7079"/>
                    <a:pt x="1544" y="7546"/>
                  </a:cubicBezTo>
                  <a:cubicBezTo>
                    <a:pt x="2848" y="8388"/>
                    <a:pt x="5064" y="8908"/>
                    <a:pt x="7728" y="8982"/>
                  </a:cubicBezTo>
                  <a:cubicBezTo>
                    <a:pt x="7977" y="8989"/>
                    <a:pt x="8229" y="8993"/>
                    <a:pt x="8485" y="8993"/>
                  </a:cubicBezTo>
                  <a:cubicBezTo>
                    <a:pt x="8691" y="8993"/>
                    <a:pt x="8900" y="8990"/>
                    <a:pt x="9112" y="8984"/>
                  </a:cubicBezTo>
                  <a:cubicBezTo>
                    <a:pt x="9686" y="8970"/>
                    <a:pt x="10273" y="8936"/>
                    <a:pt x="10874" y="8881"/>
                  </a:cubicBezTo>
                  <a:cubicBezTo>
                    <a:pt x="11186" y="8851"/>
                    <a:pt x="11495" y="8816"/>
                    <a:pt x="11812" y="8777"/>
                  </a:cubicBezTo>
                  <a:cubicBezTo>
                    <a:pt x="14744" y="8411"/>
                    <a:pt x="17352" y="7632"/>
                    <a:pt x="19230" y="6654"/>
                  </a:cubicBezTo>
                  <a:cubicBezTo>
                    <a:pt x="21235" y="5613"/>
                    <a:pt x="22413" y="4347"/>
                    <a:pt x="22258" y="3124"/>
                  </a:cubicBezTo>
                  <a:cubicBezTo>
                    <a:pt x="22058" y="1499"/>
                    <a:pt x="19560" y="377"/>
                    <a:pt x="16059" y="82"/>
                  </a:cubicBezTo>
                  <a:cubicBezTo>
                    <a:pt x="15438" y="28"/>
                    <a:pt x="14785" y="1"/>
                    <a:pt x="14109" y="1"/>
                  </a:cubicBezTo>
                  <a:close/>
                </a:path>
              </a:pathLst>
            </a:custGeom>
            <a:gradFill>
              <a:gsLst>
                <a:gs pos="0">
                  <a:schemeClr val="lt1"/>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74"/>
            <p:cNvSpPr/>
            <p:nvPr/>
          </p:nvSpPr>
          <p:spPr>
            <a:xfrm rot="-2220957">
              <a:off x="1640303" y="3709523"/>
              <a:ext cx="209620" cy="203732"/>
            </a:xfrm>
            <a:custGeom>
              <a:rect b="b" l="l" r="r" t="t"/>
              <a:pathLst>
                <a:path extrusionOk="0" h="6574" w="6764">
                  <a:moveTo>
                    <a:pt x="408" y="1"/>
                  </a:moveTo>
                  <a:cubicBezTo>
                    <a:pt x="192" y="391"/>
                    <a:pt x="58" y="828"/>
                    <a:pt x="36" y="1280"/>
                  </a:cubicBezTo>
                  <a:cubicBezTo>
                    <a:pt x="1" y="1899"/>
                    <a:pt x="209" y="2527"/>
                    <a:pt x="586" y="3017"/>
                  </a:cubicBezTo>
                  <a:cubicBezTo>
                    <a:pt x="957" y="3489"/>
                    <a:pt x="1414" y="3550"/>
                    <a:pt x="1858" y="3870"/>
                  </a:cubicBezTo>
                  <a:cubicBezTo>
                    <a:pt x="2396" y="4257"/>
                    <a:pt x="2722" y="5143"/>
                    <a:pt x="3053" y="5698"/>
                  </a:cubicBezTo>
                  <a:cubicBezTo>
                    <a:pt x="3229" y="5992"/>
                    <a:pt x="3404" y="6279"/>
                    <a:pt x="3580" y="6573"/>
                  </a:cubicBezTo>
                  <a:cubicBezTo>
                    <a:pt x="5585" y="5532"/>
                    <a:pt x="6763" y="4266"/>
                    <a:pt x="6608" y="3043"/>
                  </a:cubicBezTo>
                  <a:cubicBezTo>
                    <a:pt x="6408" y="1418"/>
                    <a:pt x="3910" y="296"/>
                    <a:pt x="408" y="1"/>
                  </a:cubicBezTo>
                  <a:close/>
                </a:path>
              </a:pathLst>
            </a:custGeom>
            <a:gradFill>
              <a:gsLst>
                <a:gs pos="0">
                  <a:srgbClr val="FFAF9F"/>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74"/>
            <p:cNvSpPr/>
            <p:nvPr/>
          </p:nvSpPr>
          <p:spPr>
            <a:xfrm rot="-2220957">
              <a:off x="1355079" y="4091265"/>
              <a:ext cx="199889" cy="139179"/>
            </a:xfrm>
            <a:custGeom>
              <a:rect b="b" l="l" r="r" t="t"/>
              <a:pathLst>
                <a:path extrusionOk="0" h="4491" w="6450">
                  <a:moveTo>
                    <a:pt x="1215" y="1"/>
                  </a:moveTo>
                  <a:cubicBezTo>
                    <a:pt x="767" y="1003"/>
                    <a:pt x="362" y="2020"/>
                    <a:pt x="0" y="3055"/>
                  </a:cubicBezTo>
                  <a:cubicBezTo>
                    <a:pt x="1304" y="3897"/>
                    <a:pt x="3520" y="4417"/>
                    <a:pt x="6184" y="4491"/>
                  </a:cubicBezTo>
                  <a:cubicBezTo>
                    <a:pt x="6282" y="3384"/>
                    <a:pt x="6407" y="2293"/>
                    <a:pt x="6449" y="1178"/>
                  </a:cubicBezTo>
                  <a:cubicBezTo>
                    <a:pt x="4733" y="626"/>
                    <a:pt x="2994" y="294"/>
                    <a:pt x="1215" y="1"/>
                  </a:cubicBezTo>
                  <a:close/>
                </a:path>
              </a:pathLst>
            </a:custGeom>
            <a:gradFill>
              <a:gsLst>
                <a:gs pos="0">
                  <a:srgbClr val="FFFFFF">
                    <a:alpha val="25098"/>
                  </a:srgbClr>
                </a:gs>
                <a:gs pos="100000">
                  <a:schemeClr val="accent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74"/>
            <p:cNvSpPr/>
            <p:nvPr/>
          </p:nvSpPr>
          <p:spPr>
            <a:xfrm rot="-2220957">
              <a:off x="1565105" y="4018074"/>
              <a:ext cx="54636" cy="112248"/>
            </a:xfrm>
            <a:custGeom>
              <a:rect b="b" l="l" r="r" t="t"/>
              <a:pathLst>
                <a:path extrusionOk="0" h="3622" w="1763">
                  <a:moveTo>
                    <a:pt x="213" y="1"/>
                  </a:moveTo>
                  <a:lnTo>
                    <a:pt x="213" y="1"/>
                  </a:lnTo>
                  <a:cubicBezTo>
                    <a:pt x="229" y="1212"/>
                    <a:pt x="158" y="2422"/>
                    <a:pt x="1" y="3622"/>
                  </a:cubicBezTo>
                  <a:cubicBezTo>
                    <a:pt x="575" y="3609"/>
                    <a:pt x="1162" y="3574"/>
                    <a:pt x="1763" y="3519"/>
                  </a:cubicBezTo>
                  <a:cubicBezTo>
                    <a:pt x="1607" y="2409"/>
                    <a:pt x="1445" y="1296"/>
                    <a:pt x="1281" y="191"/>
                  </a:cubicBezTo>
                  <a:cubicBezTo>
                    <a:pt x="927" y="124"/>
                    <a:pt x="570" y="65"/>
                    <a:pt x="213" y="1"/>
                  </a:cubicBezTo>
                  <a:close/>
                </a:path>
              </a:pathLst>
            </a:custGeom>
            <a:gradFill>
              <a:gsLst>
                <a:gs pos="0">
                  <a:srgbClr val="FFFFFF">
                    <a:alpha val="25098"/>
                  </a:srgbClr>
                </a:gs>
                <a:gs pos="100000">
                  <a:schemeClr val="accent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74"/>
            <p:cNvSpPr/>
            <p:nvPr/>
          </p:nvSpPr>
          <p:spPr>
            <a:xfrm rot="-2220957">
              <a:off x="1237086" y="3855460"/>
              <a:ext cx="628056" cy="212131"/>
            </a:xfrm>
            <a:custGeom>
              <a:rect b="b" l="l" r="r" t="t"/>
              <a:pathLst>
                <a:path extrusionOk="0" h="6845" w="20266">
                  <a:moveTo>
                    <a:pt x="13327" y="1"/>
                  </a:moveTo>
                  <a:cubicBezTo>
                    <a:pt x="12948" y="1"/>
                    <a:pt x="12558" y="9"/>
                    <a:pt x="12161" y="26"/>
                  </a:cubicBezTo>
                  <a:cubicBezTo>
                    <a:pt x="11379" y="62"/>
                    <a:pt x="10565" y="130"/>
                    <a:pt x="9734" y="235"/>
                  </a:cubicBezTo>
                  <a:cubicBezTo>
                    <a:pt x="4258" y="922"/>
                    <a:pt x="0" y="2902"/>
                    <a:pt x="216" y="4663"/>
                  </a:cubicBezTo>
                  <a:cubicBezTo>
                    <a:pt x="386" y="6016"/>
                    <a:pt x="3156" y="6845"/>
                    <a:pt x="6916" y="6845"/>
                  </a:cubicBezTo>
                  <a:cubicBezTo>
                    <a:pt x="8045" y="6845"/>
                    <a:pt x="9264" y="6770"/>
                    <a:pt x="10528" y="6612"/>
                  </a:cubicBezTo>
                  <a:cubicBezTo>
                    <a:pt x="16004" y="5932"/>
                    <a:pt x="20265" y="3948"/>
                    <a:pt x="20045" y="2184"/>
                  </a:cubicBezTo>
                  <a:cubicBezTo>
                    <a:pt x="19920" y="1178"/>
                    <a:pt x="18344" y="458"/>
                    <a:pt x="15999" y="158"/>
                  </a:cubicBezTo>
                  <a:cubicBezTo>
                    <a:pt x="15192" y="55"/>
                    <a:pt x="14292" y="1"/>
                    <a:pt x="133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74"/>
            <p:cNvSpPr/>
            <p:nvPr/>
          </p:nvSpPr>
          <p:spPr>
            <a:xfrm rot="-2220957">
              <a:off x="1237086" y="3855460"/>
              <a:ext cx="628056" cy="212131"/>
            </a:xfrm>
            <a:custGeom>
              <a:rect b="b" l="l" r="r" t="t"/>
              <a:pathLst>
                <a:path extrusionOk="0" h="6845" w="20266">
                  <a:moveTo>
                    <a:pt x="13327" y="1"/>
                  </a:moveTo>
                  <a:cubicBezTo>
                    <a:pt x="12948" y="1"/>
                    <a:pt x="12558" y="9"/>
                    <a:pt x="12161" y="26"/>
                  </a:cubicBezTo>
                  <a:cubicBezTo>
                    <a:pt x="11379" y="62"/>
                    <a:pt x="10565" y="130"/>
                    <a:pt x="9734" y="235"/>
                  </a:cubicBezTo>
                  <a:cubicBezTo>
                    <a:pt x="4258" y="922"/>
                    <a:pt x="0" y="2902"/>
                    <a:pt x="216" y="4663"/>
                  </a:cubicBezTo>
                  <a:cubicBezTo>
                    <a:pt x="386" y="6016"/>
                    <a:pt x="3156" y="6845"/>
                    <a:pt x="6916" y="6845"/>
                  </a:cubicBezTo>
                  <a:cubicBezTo>
                    <a:pt x="8045" y="6845"/>
                    <a:pt x="9264" y="6770"/>
                    <a:pt x="10528" y="6612"/>
                  </a:cubicBezTo>
                  <a:cubicBezTo>
                    <a:pt x="16004" y="5932"/>
                    <a:pt x="20265" y="3948"/>
                    <a:pt x="20045" y="2184"/>
                  </a:cubicBezTo>
                  <a:cubicBezTo>
                    <a:pt x="19920" y="1178"/>
                    <a:pt x="18344" y="458"/>
                    <a:pt x="15999" y="158"/>
                  </a:cubicBezTo>
                  <a:cubicBezTo>
                    <a:pt x="15192" y="55"/>
                    <a:pt x="14292" y="1"/>
                    <a:pt x="13327" y="1"/>
                  </a:cubicBezTo>
                  <a:close/>
                </a:path>
              </a:pathLst>
            </a:custGeom>
            <a:gradFill>
              <a:gsLst>
                <a:gs pos="0">
                  <a:srgbClr val="FFFFFF">
                    <a:alpha val="25098"/>
                  </a:srgbClr>
                </a:gs>
                <a:gs pos="100000">
                  <a:schemeClr val="accent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74"/>
            <p:cNvSpPr/>
            <p:nvPr/>
          </p:nvSpPr>
          <p:spPr>
            <a:xfrm rot="-2220957">
              <a:off x="1326515" y="4009723"/>
              <a:ext cx="268658" cy="137381"/>
            </a:xfrm>
            <a:custGeom>
              <a:rect b="b" l="l" r="r" t="t"/>
              <a:pathLst>
                <a:path extrusionOk="0" h="4433" w="8669">
                  <a:moveTo>
                    <a:pt x="6510" y="1"/>
                  </a:moveTo>
                  <a:lnTo>
                    <a:pt x="1" y="3405"/>
                  </a:lnTo>
                  <a:cubicBezTo>
                    <a:pt x="1587" y="4087"/>
                    <a:pt x="3541" y="4393"/>
                    <a:pt x="5757" y="4433"/>
                  </a:cubicBezTo>
                  <a:lnTo>
                    <a:pt x="7896" y="1013"/>
                  </a:lnTo>
                  <a:lnTo>
                    <a:pt x="8230" y="1001"/>
                  </a:lnTo>
                  <a:lnTo>
                    <a:pt x="7085" y="4315"/>
                  </a:lnTo>
                  <a:lnTo>
                    <a:pt x="8511" y="4279"/>
                  </a:lnTo>
                  <a:lnTo>
                    <a:pt x="8669" y="499"/>
                  </a:lnTo>
                  <a:lnTo>
                    <a:pt x="6510" y="1"/>
                  </a:lnTo>
                  <a:close/>
                </a:path>
              </a:pathLst>
            </a:custGeom>
            <a:gradFill>
              <a:gsLst>
                <a:gs pos="0">
                  <a:srgbClr val="FFAF9F"/>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74"/>
            <p:cNvSpPr/>
            <p:nvPr/>
          </p:nvSpPr>
          <p:spPr>
            <a:xfrm rot="-2220957">
              <a:off x="1297428" y="4012469"/>
              <a:ext cx="523679" cy="70876"/>
            </a:xfrm>
            <a:custGeom>
              <a:rect b="b" l="l" r="r" t="t"/>
              <a:pathLst>
                <a:path extrusionOk="0" h="2287" w="16898">
                  <a:moveTo>
                    <a:pt x="0" y="0"/>
                  </a:moveTo>
                  <a:cubicBezTo>
                    <a:pt x="41" y="373"/>
                    <a:pt x="284" y="695"/>
                    <a:pt x="571" y="930"/>
                  </a:cubicBezTo>
                  <a:cubicBezTo>
                    <a:pt x="863" y="1166"/>
                    <a:pt x="1198" y="1345"/>
                    <a:pt x="1543" y="1491"/>
                  </a:cubicBezTo>
                  <a:cubicBezTo>
                    <a:pt x="2240" y="1773"/>
                    <a:pt x="2975" y="1945"/>
                    <a:pt x="3714" y="2065"/>
                  </a:cubicBezTo>
                  <a:cubicBezTo>
                    <a:pt x="4725" y="2225"/>
                    <a:pt x="5747" y="2286"/>
                    <a:pt x="6769" y="2286"/>
                  </a:cubicBezTo>
                  <a:cubicBezTo>
                    <a:pt x="7245" y="2286"/>
                    <a:pt x="7721" y="2273"/>
                    <a:pt x="8195" y="2250"/>
                  </a:cubicBezTo>
                  <a:cubicBezTo>
                    <a:pt x="9690" y="2160"/>
                    <a:pt x="11177" y="1968"/>
                    <a:pt x="12640" y="1656"/>
                  </a:cubicBezTo>
                  <a:cubicBezTo>
                    <a:pt x="14101" y="1339"/>
                    <a:pt x="15544" y="910"/>
                    <a:pt x="16898" y="280"/>
                  </a:cubicBezTo>
                  <a:lnTo>
                    <a:pt x="16898" y="280"/>
                  </a:lnTo>
                  <a:cubicBezTo>
                    <a:pt x="15513" y="834"/>
                    <a:pt x="14064" y="1202"/>
                    <a:pt x="12607" y="1489"/>
                  </a:cubicBezTo>
                  <a:cubicBezTo>
                    <a:pt x="11146" y="1763"/>
                    <a:pt x="9668" y="1956"/>
                    <a:pt x="8183" y="2028"/>
                  </a:cubicBezTo>
                  <a:cubicBezTo>
                    <a:pt x="7653" y="2059"/>
                    <a:pt x="7122" y="2076"/>
                    <a:pt x="6591" y="2076"/>
                  </a:cubicBezTo>
                  <a:cubicBezTo>
                    <a:pt x="5637" y="2076"/>
                    <a:pt x="4684" y="2021"/>
                    <a:pt x="3739" y="1895"/>
                  </a:cubicBezTo>
                  <a:cubicBezTo>
                    <a:pt x="3006" y="1797"/>
                    <a:pt x="2276" y="1646"/>
                    <a:pt x="1584" y="1389"/>
                  </a:cubicBezTo>
                  <a:cubicBezTo>
                    <a:pt x="1239" y="1262"/>
                    <a:pt x="903" y="1104"/>
                    <a:pt x="606" y="887"/>
                  </a:cubicBezTo>
                  <a:cubicBezTo>
                    <a:pt x="313" y="671"/>
                    <a:pt x="61" y="370"/>
                    <a:pt x="0" y="0"/>
                  </a:cubicBezTo>
                  <a:close/>
                </a:path>
              </a:pathLst>
            </a:custGeom>
            <a:gradFill>
              <a:gsLst>
                <a:gs pos="0">
                  <a:srgbClr val="FFFFFF">
                    <a:alpha val="25098"/>
                  </a:srgbClr>
                </a:gs>
                <a:gs pos="100000">
                  <a:schemeClr val="accent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74"/>
            <p:cNvSpPr/>
            <p:nvPr/>
          </p:nvSpPr>
          <p:spPr>
            <a:xfrm rot="-2220957">
              <a:off x="1451522" y="3827933"/>
              <a:ext cx="233607" cy="96846"/>
            </a:xfrm>
            <a:custGeom>
              <a:rect b="b" l="l" r="r" t="t"/>
              <a:pathLst>
                <a:path extrusionOk="0" h="3125" w="7538">
                  <a:moveTo>
                    <a:pt x="4865" y="1"/>
                  </a:moveTo>
                  <a:cubicBezTo>
                    <a:pt x="4486" y="1"/>
                    <a:pt x="4096" y="9"/>
                    <a:pt x="3699" y="26"/>
                  </a:cubicBezTo>
                  <a:cubicBezTo>
                    <a:pt x="3648" y="63"/>
                    <a:pt x="3590" y="98"/>
                    <a:pt x="3539" y="135"/>
                  </a:cubicBezTo>
                  <a:cubicBezTo>
                    <a:pt x="2348" y="964"/>
                    <a:pt x="1172" y="1798"/>
                    <a:pt x="1" y="2652"/>
                  </a:cubicBezTo>
                  <a:cubicBezTo>
                    <a:pt x="33" y="2629"/>
                    <a:pt x="75" y="2620"/>
                    <a:pt x="123" y="2620"/>
                  </a:cubicBezTo>
                  <a:cubicBezTo>
                    <a:pt x="372" y="2620"/>
                    <a:pt x="795" y="2880"/>
                    <a:pt x="955" y="2945"/>
                  </a:cubicBezTo>
                  <a:cubicBezTo>
                    <a:pt x="1258" y="3071"/>
                    <a:pt x="1560" y="3124"/>
                    <a:pt x="1858" y="3124"/>
                  </a:cubicBezTo>
                  <a:cubicBezTo>
                    <a:pt x="2566" y="3124"/>
                    <a:pt x="3251" y="2822"/>
                    <a:pt x="3885" y="2465"/>
                  </a:cubicBezTo>
                  <a:cubicBezTo>
                    <a:pt x="4544" y="2093"/>
                    <a:pt x="5241" y="1672"/>
                    <a:pt x="5883" y="1230"/>
                  </a:cubicBezTo>
                  <a:cubicBezTo>
                    <a:pt x="6280" y="957"/>
                    <a:pt x="7147" y="403"/>
                    <a:pt x="7537" y="158"/>
                  </a:cubicBezTo>
                  <a:cubicBezTo>
                    <a:pt x="6730" y="55"/>
                    <a:pt x="5830" y="1"/>
                    <a:pt x="48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74"/>
            <p:cNvSpPr/>
            <p:nvPr/>
          </p:nvSpPr>
          <p:spPr>
            <a:xfrm rot="-2220957">
              <a:off x="1416349" y="3820904"/>
              <a:ext cx="148693" cy="170913"/>
            </a:xfrm>
            <a:custGeom>
              <a:rect b="b" l="l" r="r" t="t"/>
              <a:pathLst>
                <a:path extrusionOk="0" h="5515" w="4798">
                  <a:moveTo>
                    <a:pt x="1963" y="0"/>
                  </a:moveTo>
                  <a:cubicBezTo>
                    <a:pt x="1434" y="0"/>
                    <a:pt x="907" y="278"/>
                    <a:pt x="829" y="953"/>
                  </a:cubicBezTo>
                  <a:lnTo>
                    <a:pt x="702" y="1490"/>
                  </a:lnTo>
                  <a:lnTo>
                    <a:pt x="0" y="4409"/>
                  </a:lnTo>
                  <a:cubicBezTo>
                    <a:pt x="60" y="5089"/>
                    <a:pt x="1115" y="5514"/>
                    <a:pt x="2026" y="5514"/>
                  </a:cubicBezTo>
                  <a:cubicBezTo>
                    <a:pt x="2164" y="5514"/>
                    <a:pt x="2299" y="5504"/>
                    <a:pt x="2426" y="5484"/>
                  </a:cubicBezTo>
                  <a:cubicBezTo>
                    <a:pt x="2947" y="5404"/>
                    <a:pt x="3617" y="5206"/>
                    <a:pt x="4098" y="4890"/>
                  </a:cubicBezTo>
                  <a:cubicBezTo>
                    <a:pt x="4515" y="4619"/>
                    <a:pt x="4797" y="4258"/>
                    <a:pt x="4737" y="3799"/>
                  </a:cubicBezTo>
                  <a:lnTo>
                    <a:pt x="3082" y="643"/>
                  </a:lnTo>
                  <a:cubicBezTo>
                    <a:pt x="2959" y="247"/>
                    <a:pt x="2461" y="0"/>
                    <a:pt x="196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74"/>
            <p:cNvSpPr/>
            <p:nvPr/>
          </p:nvSpPr>
          <p:spPr>
            <a:xfrm rot="-2220957">
              <a:off x="1448185" y="3900222"/>
              <a:ext cx="53087" cy="99077"/>
            </a:xfrm>
            <a:custGeom>
              <a:rect b="b" l="l" r="r" t="t"/>
              <a:pathLst>
                <a:path extrusionOk="0" h="3197" w="1713">
                  <a:moveTo>
                    <a:pt x="1653" y="1"/>
                  </a:moveTo>
                  <a:cubicBezTo>
                    <a:pt x="1488" y="89"/>
                    <a:pt x="1309" y="126"/>
                    <a:pt x="1121" y="126"/>
                  </a:cubicBezTo>
                  <a:cubicBezTo>
                    <a:pt x="954" y="126"/>
                    <a:pt x="779" y="97"/>
                    <a:pt x="599" y="50"/>
                  </a:cubicBezTo>
                  <a:lnTo>
                    <a:pt x="1" y="2681"/>
                  </a:lnTo>
                  <a:cubicBezTo>
                    <a:pt x="377" y="3022"/>
                    <a:pt x="796" y="3196"/>
                    <a:pt x="1262" y="3196"/>
                  </a:cubicBezTo>
                  <a:cubicBezTo>
                    <a:pt x="1408" y="3196"/>
                    <a:pt x="1558" y="3179"/>
                    <a:pt x="1713" y="3145"/>
                  </a:cubicBezTo>
                  <a:lnTo>
                    <a:pt x="1653" y="1"/>
                  </a:lnTo>
                  <a:close/>
                </a:path>
              </a:pathLst>
            </a:custGeom>
            <a:gradFill>
              <a:gsLst>
                <a:gs pos="0">
                  <a:srgbClr val="FFAF9F"/>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74"/>
            <p:cNvSpPr/>
            <p:nvPr/>
          </p:nvSpPr>
          <p:spPr>
            <a:xfrm rot="-2220957">
              <a:off x="1430054" y="3816317"/>
              <a:ext cx="126968" cy="151544"/>
            </a:xfrm>
            <a:custGeom>
              <a:rect b="b" l="l" r="r" t="t"/>
              <a:pathLst>
                <a:path extrusionOk="0" h="4890" w="4097">
                  <a:moveTo>
                    <a:pt x="1262" y="0"/>
                  </a:moveTo>
                  <a:cubicBezTo>
                    <a:pt x="733" y="0"/>
                    <a:pt x="206" y="278"/>
                    <a:pt x="128" y="953"/>
                  </a:cubicBezTo>
                  <a:lnTo>
                    <a:pt x="1" y="1490"/>
                  </a:lnTo>
                  <a:cubicBezTo>
                    <a:pt x="396" y="1605"/>
                    <a:pt x="803" y="1663"/>
                    <a:pt x="1211" y="1663"/>
                  </a:cubicBezTo>
                  <a:cubicBezTo>
                    <a:pt x="1555" y="1663"/>
                    <a:pt x="1899" y="1621"/>
                    <a:pt x="2237" y="1539"/>
                  </a:cubicBezTo>
                  <a:cubicBezTo>
                    <a:pt x="2644" y="2657"/>
                    <a:pt x="3001" y="3769"/>
                    <a:pt x="3397" y="4890"/>
                  </a:cubicBezTo>
                  <a:cubicBezTo>
                    <a:pt x="3814" y="4619"/>
                    <a:pt x="4096" y="4258"/>
                    <a:pt x="4036" y="3799"/>
                  </a:cubicBezTo>
                  <a:lnTo>
                    <a:pt x="2381" y="643"/>
                  </a:lnTo>
                  <a:cubicBezTo>
                    <a:pt x="2258" y="247"/>
                    <a:pt x="1760" y="0"/>
                    <a:pt x="1262" y="0"/>
                  </a:cubicBezTo>
                  <a:close/>
                </a:path>
              </a:pathLst>
            </a:custGeom>
            <a:gradFill>
              <a:gsLst>
                <a:gs pos="0">
                  <a:srgbClr val="FFAF9F"/>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74"/>
            <p:cNvSpPr/>
            <p:nvPr/>
          </p:nvSpPr>
          <p:spPr>
            <a:xfrm rot="-2220957">
              <a:off x="675919" y="2803993"/>
              <a:ext cx="52095" cy="139923"/>
            </a:xfrm>
            <a:custGeom>
              <a:rect b="b" l="l" r="r" t="t"/>
              <a:pathLst>
                <a:path extrusionOk="0" h="4515" w="1681">
                  <a:moveTo>
                    <a:pt x="427" y="0"/>
                  </a:moveTo>
                  <a:lnTo>
                    <a:pt x="0" y="4471"/>
                  </a:lnTo>
                  <a:lnTo>
                    <a:pt x="693" y="4514"/>
                  </a:lnTo>
                  <a:lnTo>
                    <a:pt x="1681" y="53"/>
                  </a:lnTo>
                  <a:lnTo>
                    <a:pt x="427" y="0"/>
                  </a:lnTo>
                  <a:close/>
                </a:path>
              </a:pathLst>
            </a:custGeom>
            <a:gradFill>
              <a:gsLst>
                <a:gs pos="0">
                  <a:srgbClr val="FFAF9F"/>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74"/>
            <p:cNvSpPr/>
            <p:nvPr/>
          </p:nvSpPr>
          <p:spPr>
            <a:xfrm rot="-2220957">
              <a:off x="723786" y="2662550"/>
              <a:ext cx="410192" cy="358561"/>
            </a:xfrm>
            <a:custGeom>
              <a:rect b="b" l="l" r="r" t="t"/>
              <a:pathLst>
                <a:path extrusionOk="0" h="11570" w="13236">
                  <a:moveTo>
                    <a:pt x="988" y="0"/>
                  </a:moveTo>
                  <a:lnTo>
                    <a:pt x="0" y="4461"/>
                  </a:lnTo>
                  <a:cubicBezTo>
                    <a:pt x="5172" y="4506"/>
                    <a:pt x="9319" y="7684"/>
                    <a:pt x="13236" y="11570"/>
                  </a:cubicBezTo>
                  <a:cubicBezTo>
                    <a:pt x="9890" y="2413"/>
                    <a:pt x="988" y="0"/>
                    <a:pt x="9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74"/>
            <p:cNvSpPr/>
            <p:nvPr/>
          </p:nvSpPr>
          <p:spPr>
            <a:xfrm rot="-2220957">
              <a:off x="723786" y="2662550"/>
              <a:ext cx="410192" cy="358561"/>
            </a:xfrm>
            <a:custGeom>
              <a:rect b="b" l="l" r="r" t="t"/>
              <a:pathLst>
                <a:path extrusionOk="0" h="11570" w="13236">
                  <a:moveTo>
                    <a:pt x="988" y="0"/>
                  </a:moveTo>
                  <a:lnTo>
                    <a:pt x="0" y="4461"/>
                  </a:lnTo>
                  <a:cubicBezTo>
                    <a:pt x="5172" y="4506"/>
                    <a:pt x="9319" y="7684"/>
                    <a:pt x="13236" y="11570"/>
                  </a:cubicBezTo>
                  <a:cubicBezTo>
                    <a:pt x="9890" y="2413"/>
                    <a:pt x="988" y="0"/>
                    <a:pt x="988" y="0"/>
                  </a:cubicBezTo>
                  <a:close/>
                </a:path>
              </a:pathLst>
            </a:custGeom>
            <a:gradFill>
              <a:gsLst>
                <a:gs pos="0">
                  <a:srgbClr val="FFFFFF">
                    <a:alpha val="25098"/>
                  </a:srgbClr>
                </a:gs>
                <a:gs pos="100000">
                  <a:schemeClr val="accent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74"/>
            <p:cNvSpPr/>
            <p:nvPr/>
          </p:nvSpPr>
          <p:spPr>
            <a:xfrm rot="-2220957">
              <a:off x="1194980" y="3901367"/>
              <a:ext cx="50515" cy="112806"/>
            </a:xfrm>
            <a:custGeom>
              <a:rect b="b" l="l" r="r" t="t"/>
              <a:pathLst>
                <a:path extrusionOk="0" h="3640" w="1630">
                  <a:moveTo>
                    <a:pt x="838" y="1"/>
                  </a:moveTo>
                  <a:lnTo>
                    <a:pt x="0" y="3217"/>
                  </a:lnTo>
                  <a:cubicBezTo>
                    <a:pt x="0" y="3217"/>
                    <a:pt x="659" y="3640"/>
                    <a:pt x="833" y="3640"/>
                  </a:cubicBezTo>
                  <a:cubicBezTo>
                    <a:pt x="834" y="3640"/>
                    <a:pt x="835" y="3640"/>
                    <a:pt x="835" y="3640"/>
                  </a:cubicBezTo>
                  <a:cubicBezTo>
                    <a:pt x="1006" y="3636"/>
                    <a:pt x="1629" y="210"/>
                    <a:pt x="1629" y="210"/>
                  </a:cubicBezTo>
                  <a:lnTo>
                    <a:pt x="838" y="1"/>
                  </a:lnTo>
                  <a:close/>
                </a:path>
              </a:pathLst>
            </a:custGeom>
            <a:gradFill>
              <a:gsLst>
                <a:gs pos="0">
                  <a:srgbClr val="FFAF9F"/>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74"/>
            <p:cNvSpPr/>
            <p:nvPr/>
          </p:nvSpPr>
          <p:spPr>
            <a:xfrm rot="-2220957">
              <a:off x="1021167" y="3293084"/>
              <a:ext cx="719850" cy="558296"/>
            </a:xfrm>
            <a:custGeom>
              <a:rect b="b" l="l" r="r" t="t"/>
              <a:pathLst>
                <a:path extrusionOk="0" h="18015" w="23228">
                  <a:moveTo>
                    <a:pt x="23038" y="0"/>
                  </a:moveTo>
                  <a:cubicBezTo>
                    <a:pt x="18626" y="9556"/>
                    <a:pt x="12657" y="14653"/>
                    <a:pt x="4909" y="14653"/>
                  </a:cubicBezTo>
                  <a:cubicBezTo>
                    <a:pt x="3589" y="14653"/>
                    <a:pt x="2218" y="14505"/>
                    <a:pt x="794" y="14207"/>
                  </a:cubicBezTo>
                  <a:lnTo>
                    <a:pt x="0" y="17636"/>
                  </a:lnTo>
                  <a:cubicBezTo>
                    <a:pt x="0" y="17636"/>
                    <a:pt x="1938" y="18015"/>
                    <a:pt x="4614" y="18015"/>
                  </a:cubicBezTo>
                  <a:cubicBezTo>
                    <a:pt x="8778" y="18015"/>
                    <a:pt x="14729" y="17096"/>
                    <a:pt x="17945" y="12401"/>
                  </a:cubicBezTo>
                  <a:cubicBezTo>
                    <a:pt x="23228" y="4690"/>
                    <a:pt x="23038" y="1"/>
                    <a:pt x="2303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74"/>
            <p:cNvSpPr/>
            <p:nvPr/>
          </p:nvSpPr>
          <p:spPr>
            <a:xfrm rot="-2220957">
              <a:off x="1021167" y="3293084"/>
              <a:ext cx="719850" cy="558296"/>
            </a:xfrm>
            <a:custGeom>
              <a:rect b="b" l="l" r="r" t="t"/>
              <a:pathLst>
                <a:path extrusionOk="0" h="18015" w="23228">
                  <a:moveTo>
                    <a:pt x="23038" y="0"/>
                  </a:moveTo>
                  <a:cubicBezTo>
                    <a:pt x="18626" y="9556"/>
                    <a:pt x="12657" y="14653"/>
                    <a:pt x="4909" y="14653"/>
                  </a:cubicBezTo>
                  <a:cubicBezTo>
                    <a:pt x="3589" y="14653"/>
                    <a:pt x="2218" y="14505"/>
                    <a:pt x="794" y="14207"/>
                  </a:cubicBezTo>
                  <a:lnTo>
                    <a:pt x="0" y="17636"/>
                  </a:lnTo>
                  <a:cubicBezTo>
                    <a:pt x="0" y="17636"/>
                    <a:pt x="1938" y="18015"/>
                    <a:pt x="4614" y="18015"/>
                  </a:cubicBezTo>
                  <a:cubicBezTo>
                    <a:pt x="8778" y="18015"/>
                    <a:pt x="14729" y="17096"/>
                    <a:pt x="17945" y="12401"/>
                  </a:cubicBezTo>
                  <a:cubicBezTo>
                    <a:pt x="23228" y="4690"/>
                    <a:pt x="23038" y="1"/>
                    <a:pt x="23038" y="0"/>
                  </a:cubicBezTo>
                  <a:close/>
                </a:path>
              </a:pathLst>
            </a:custGeom>
            <a:gradFill>
              <a:gsLst>
                <a:gs pos="0">
                  <a:srgbClr val="FFFFFF">
                    <a:alpha val="25098"/>
                  </a:srgbClr>
                </a:gs>
                <a:gs pos="100000">
                  <a:schemeClr val="accent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74"/>
            <p:cNvSpPr/>
            <p:nvPr/>
          </p:nvSpPr>
          <p:spPr>
            <a:xfrm rot="-2220957">
              <a:off x="527453" y="2840727"/>
              <a:ext cx="1091737" cy="1080270"/>
            </a:xfrm>
            <a:custGeom>
              <a:rect b="b" l="l" r="r" t="t"/>
              <a:pathLst>
                <a:path extrusionOk="0" h="34858" w="35228">
                  <a:moveTo>
                    <a:pt x="18001" y="0"/>
                  </a:moveTo>
                  <a:cubicBezTo>
                    <a:pt x="12489" y="0"/>
                    <a:pt x="7085" y="2645"/>
                    <a:pt x="3700" y="6914"/>
                  </a:cubicBezTo>
                  <a:cubicBezTo>
                    <a:pt x="2182" y="8819"/>
                    <a:pt x="1071" y="11050"/>
                    <a:pt x="532" y="13518"/>
                  </a:cubicBezTo>
                  <a:cubicBezTo>
                    <a:pt x="1" y="15941"/>
                    <a:pt x="44" y="18444"/>
                    <a:pt x="566" y="20839"/>
                  </a:cubicBezTo>
                  <a:cubicBezTo>
                    <a:pt x="1266" y="24030"/>
                    <a:pt x="2823" y="27036"/>
                    <a:pt x="5026" y="29437"/>
                  </a:cubicBezTo>
                  <a:cubicBezTo>
                    <a:pt x="5264" y="29703"/>
                    <a:pt x="5513" y="29961"/>
                    <a:pt x="5772" y="30210"/>
                  </a:cubicBezTo>
                  <a:cubicBezTo>
                    <a:pt x="7929" y="32304"/>
                    <a:pt x="10616" y="33847"/>
                    <a:pt x="13660" y="34502"/>
                  </a:cubicBezTo>
                  <a:cubicBezTo>
                    <a:pt x="14213" y="34623"/>
                    <a:pt x="14773" y="34712"/>
                    <a:pt x="15336" y="34769"/>
                  </a:cubicBezTo>
                  <a:cubicBezTo>
                    <a:pt x="15905" y="34828"/>
                    <a:pt x="16471" y="34857"/>
                    <a:pt x="17031" y="34857"/>
                  </a:cubicBezTo>
                  <a:cubicBezTo>
                    <a:pt x="19824" y="34857"/>
                    <a:pt x="22497" y="34142"/>
                    <a:pt x="24892" y="32907"/>
                  </a:cubicBezTo>
                  <a:cubicBezTo>
                    <a:pt x="29533" y="30505"/>
                    <a:pt x="33134" y="26136"/>
                    <a:pt x="34539" y="21177"/>
                  </a:cubicBezTo>
                  <a:cubicBezTo>
                    <a:pt x="34908" y="19868"/>
                    <a:pt x="35130" y="18519"/>
                    <a:pt x="35170" y="17158"/>
                  </a:cubicBezTo>
                  <a:cubicBezTo>
                    <a:pt x="35228" y="15589"/>
                    <a:pt x="35046" y="14019"/>
                    <a:pt x="34632" y="12504"/>
                  </a:cubicBezTo>
                  <a:cubicBezTo>
                    <a:pt x="34389" y="11623"/>
                    <a:pt x="34073" y="10764"/>
                    <a:pt x="33684" y="9938"/>
                  </a:cubicBezTo>
                  <a:cubicBezTo>
                    <a:pt x="33156" y="8822"/>
                    <a:pt x="32490" y="7767"/>
                    <a:pt x="31734" y="6792"/>
                  </a:cubicBezTo>
                  <a:cubicBezTo>
                    <a:pt x="31041" y="5897"/>
                    <a:pt x="30260" y="5073"/>
                    <a:pt x="29406" y="4332"/>
                  </a:cubicBezTo>
                  <a:cubicBezTo>
                    <a:pt x="28052" y="3152"/>
                    <a:pt x="26527" y="2184"/>
                    <a:pt x="24884" y="1461"/>
                  </a:cubicBezTo>
                  <a:cubicBezTo>
                    <a:pt x="23721" y="945"/>
                    <a:pt x="22503" y="562"/>
                    <a:pt x="21254" y="316"/>
                  </a:cubicBezTo>
                  <a:cubicBezTo>
                    <a:pt x="20175" y="103"/>
                    <a:pt x="19086" y="0"/>
                    <a:pt x="180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74"/>
            <p:cNvSpPr/>
            <p:nvPr/>
          </p:nvSpPr>
          <p:spPr>
            <a:xfrm rot="-2220957">
              <a:off x="527453" y="2840727"/>
              <a:ext cx="1091737" cy="1080270"/>
            </a:xfrm>
            <a:custGeom>
              <a:rect b="b" l="l" r="r" t="t"/>
              <a:pathLst>
                <a:path extrusionOk="0" h="34858" w="35228">
                  <a:moveTo>
                    <a:pt x="18001" y="0"/>
                  </a:moveTo>
                  <a:cubicBezTo>
                    <a:pt x="12489" y="0"/>
                    <a:pt x="7085" y="2645"/>
                    <a:pt x="3700" y="6914"/>
                  </a:cubicBezTo>
                  <a:cubicBezTo>
                    <a:pt x="2182" y="8819"/>
                    <a:pt x="1071" y="11050"/>
                    <a:pt x="532" y="13518"/>
                  </a:cubicBezTo>
                  <a:cubicBezTo>
                    <a:pt x="1" y="15941"/>
                    <a:pt x="44" y="18444"/>
                    <a:pt x="566" y="20839"/>
                  </a:cubicBezTo>
                  <a:cubicBezTo>
                    <a:pt x="1266" y="24030"/>
                    <a:pt x="2823" y="27036"/>
                    <a:pt x="5026" y="29437"/>
                  </a:cubicBezTo>
                  <a:cubicBezTo>
                    <a:pt x="5264" y="29703"/>
                    <a:pt x="5513" y="29961"/>
                    <a:pt x="5772" y="30210"/>
                  </a:cubicBezTo>
                  <a:cubicBezTo>
                    <a:pt x="7929" y="32304"/>
                    <a:pt x="10616" y="33847"/>
                    <a:pt x="13660" y="34502"/>
                  </a:cubicBezTo>
                  <a:cubicBezTo>
                    <a:pt x="14213" y="34623"/>
                    <a:pt x="14773" y="34712"/>
                    <a:pt x="15336" y="34769"/>
                  </a:cubicBezTo>
                  <a:cubicBezTo>
                    <a:pt x="15905" y="34828"/>
                    <a:pt x="16471" y="34857"/>
                    <a:pt x="17031" y="34857"/>
                  </a:cubicBezTo>
                  <a:cubicBezTo>
                    <a:pt x="19824" y="34857"/>
                    <a:pt x="22497" y="34142"/>
                    <a:pt x="24892" y="32907"/>
                  </a:cubicBezTo>
                  <a:cubicBezTo>
                    <a:pt x="29533" y="30505"/>
                    <a:pt x="33134" y="26136"/>
                    <a:pt x="34539" y="21177"/>
                  </a:cubicBezTo>
                  <a:cubicBezTo>
                    <a:pt x="34908" y="19868"/>
                    <a:pt x="35130" y="18519"/>
                    <a:pt x="35170" y="17158"/>
                  </a:cubicBezTo>
                  <a:cubicBezTo>
                    <a:pt x="35228" y="15589"/>
                    <a:pt x="35046" y="14019"/>
                    <a:pt x="34632" y="12504"/>
                  </a:cubicBezTo>
                  <a:cubicBezTo>
                    <a:pt x="34389" y="11623"/>
                    <a:pt x="34073" y="10764"/>
                    <a:pt x="33684" y="9938"/>
                  </a:cubicBezTo>
                  <a:cubicBezTo>
                    <a:pt x="33156" y="8822"/>
                    <a:pt x="32490" y="7767"/>
                    <a:pt x="31734" y="6792"/>
                  </a:cubicBezTo>
                  <a:cubicBezTo>
                    <a:pt x="31041" y="5897"/>
                    <a:pt x="30260" y="5073"/>
                    <a:pt x="29406" y="4332"/>
                  </a:cubicBezTo>
                  <a:cubicBezTo>
                    <a:pt x="28052" y="3152"/>
                    <a:pt x="26527" y="2184"/>
                    <a:pt x="24884" y="1461"/>
                  </a:cubicBezTo>
                  <a:cubicBezTo>
                    <a:pt x="23721" y="945"/>
                    <a:pt x="22503" y="562"/>
                    <a:pt x="21254" y="316"/>
                  </a:cubicBezTo>
                  <a:cubicBezTo>
                    <a:pt x="20175" y="103"/>
                    <a:pt x="19086" y="0"/>
                    <a:pt x="18001" y="0"/>
                  </a:cubicBezTo>
                  <a:close/>
                </a:path>
              </a:pathLst>
            </a:custGeom>
            <a:gradFill>
              <a:gsLst>
                <a:gs pos="0">
                  <a:srgbClr val="FFFFFF">
                    <a:alpha val="25098"/>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74"/>
            <p:cNvSpPr/>
            <p:nvPr/>
          </p:nvSpPr>
          <p:spPr>
            <a:xfrm rot="-2220957">
              <a:off x="742981" y="3029372"/>
              <a:ext cx="282076" cy="932941"/>
            </a:xfrm>
            <a:custGeom>
              <a:rect b="b" l="l" r="r" t="t"/>
              <a:pathLst>
                <a:path extrusionOk="0" h="30104" w="9102">
                  <a:moveTo>
                    <a:pt x="9102" y="0"/>
                  </a:moveTo>
                  <a:lnTo>
                    <a:pt x="8829" y="206"/>
                  </a:lnTo>
                  <a:cubicBezTo>
                    <a:pt x="8648" y="337"/>
                    <a:pt x="8387" y="540"/>
                    <a:pt x="8058" y="810"/>
                  </a:cubicBezTo>
                  <a:cubicBezTo>
                    <a:pt x="7128" y="1576"/>
                    <a:pt x="6264" y="2418"/>
                    <a:pt x="5475" y="3326"/>
                  </a:cubicBezTo>
                  <a:cubicBezTo>
                    <a:pt x="4477" y="4476"/>
                    <a:pt x="3395" y="5953"/>
                    <a:pt x="2476" y="7755"/>
                  </a:cubicBezTo>
                  <a:cubicBezTo>
                    <a:pt x="1555" y="9553"/>
                    <a:pt x="808" y="11671"/>
                    <a:pt x="406" y="13970"/>
                  </a:cubicBezTo>
                  <a:cubicBezTo>
                    <a:pt x="12" y="16271"/>
                    <a:pt x="0" y="18518"/>
                    <a:pt x="260" y="20520"/>
                  </a:cubicBezTo>
                  <a:cubicBezTo>
                    <a:pt x="523" y="22524"/>
                    <a:pt x="1019" y="24281"/>
                    <a:pt x="1494" y="25727"/>
                  </a:cubicBezTo>
                  <a:cubicBezTo>
                    <a:pt x="1731" y="26450"/>
                    <a:pt x="1966" y="27098"/>
                    <a:pt x="2180" y="27664"/>
                  </a:cubicBezTo>
                  <a:cubicBezTo>
                    <a:pt x="2391" y="28237"/>
                    <a:pt x="2681" y="28679"/>
                    <a:pt x="2917" y="29031"/>
                  </a:cubicBezTo>
                  <a:cubicBezTo>
                    <a:pt x="3159" y="29382"/>
                    <a:pt x="3358" y="29645"/>
                    <a:pt x="3489" y="29826"/>
                  </a:cubicBezTo>
                  <a:lnTo>
                    <a:pt x="3688" y="30104"/>
                  </a:lnTo>
                  <a:lnTo>
                    <a:pt x="2946" y="29012"/>
                  </a:lnTo>
                  <a:cubicBezTo>
                    <a:pt x="2717" y="28655"/>
                    <a:pt x="2440" y="28209"/>
                    <a:pt x="2244" y="27641"/>
                  </a:cubicBezTo>
                  <a:cubicBezTo>
                    <a:pt x="2043" y="27071"/>
                    <a:pt x="1822" y="26420"/>
                    <a:pt x="1596" y="25695"/>
                  </a:cubicBezTo>
                  <a:cubicBezTo>
                    <a:pt x="1149" y="24245"/>
                    <a:pt x="681" y="22489"/>
                    <a:pt x="441" y="20499"/>
                  </a:cubicBezTo>
                  <a:cubicBezTo>
                    <a:pt x="204" y="18509"/>
                    <a:pt x="230" y="16287"/>
                    <a:pt x="620" y="14009"/>
                  </a:cubicBezTo>
                  <a:cubicBezTo>
                    <a:pt x="1017" y="11731"/>
                    <a:pt x="1743" y="9630"/>
                    <a:pt x="2638" y="7838"/>
                  </a:cubicBezTo>
                  <a:cubicBezTo>
                    <a:pt x="3532" y="6043"/>
                    <a:pt x="4584" y="4560"/>
                    <a:pt x="5558" y="3397"/>
                  </a:cubicBezTo>
                  <a:cubicBezTo>
                    <a:pt x="6328" y="2478"/>
                    <a:pt x="7171" y="1621"/>
                    <a:pt x="8080" y="837"/>
                  </a:cubicBezTo>
                  <a:cubicBezTo>
                    <a:pt x="8402" y="559"/>
                    <a:pt x="8656" y="350"/>
                    <a:pt x="8834" y="213"/>
                  </a:cubicBezTo>
                  <a:lnTo>
                    <a:pt x="9102" y="0"/>
                  </a:lnTo>
                  <a:close/>
                </a:path>
              </a:pathLst>
            </a:custGeom>
            <a:gradFill>
              <a:gsLst>
                <a:gs pos="0">
                  <a:srgbClr val="000000">
                    <a:alpha val="56862"/>
                  </a:srgbClr>
                </a:gs>
                <a:gs pos="100000">
                  <a:srgbClr val="43434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74"/>
            <p:cNvSpPr/>
            <p:nvPr/>
          </p:nvSpPr>
          <p:spPr>
            <a:xfrm rot="-2220957">
              <a:off x="980918" y="2812844"/>
              <a:ext cx="413601" cy="976297"/>
            </a:xfrm>
            <a:custGeom>
              <a:rect b="b" l="l" r="r" t="t"/>
              <a:pathLst>
                <a:path extrusionOk="0" h="31503" w="13346">
                  <a:moveTo>
                    <a:pt x="6169" y="1"/>
                  </a:moveTo>
                  <a:lnTo>
                    <a:pt x="6475" y="260"/>
                  </a:lnTo>
                  <a:cubicBezTo>
                    <a:pt x="6682" y="426"/>
                    <a:pt x="6970" y="687"/>
                    <a:pt x="7335" y="1029"/>
                  </a:cubicBezTo>
                  <a:cubicBezTo>
                    <a:pt x="8058" y="1716"/>
                    <a:pt x="9045" y="2790"/>
                    <a:pt x="10026" y="4285"/>
                  </a:cubicBezTo>
                  <a:cubicBezTo>
                    <a:pt x="10991" y="5782"/>
                    <a:pt x="11937" y="7720"/>
                    <a:pt x="12480" y="10017"/>
                  </a:cubicBezTo>
                  <a:cubicBezTo>
                    <a:pt x="13035" y="12305"/>
                    <a:pt x="13127" y="14948"/>
                    <a:pt x="12612" y="17618"/>
                  </a:cubicBezTo>
                  <a:cubicBezTo>
                    <a:pt x="12082" y="20285"/>
                    <a:pt x="11001" y="22697"/>
                    <a:pt x="9623" y="24608"/>
                  </a:cubicBezTo>
                  <a:cubicBezTo>
                    <a:pt x="8254" y="26530"/>
                    <a:pt x="6648" y="27968"/>
                    <a:pt x="5188" y="28990"/>
                  </a:cubicBezTo>
                  <a:cubicBezTo>
                    <a:pt x="3717" y="30005"/>
                    <a:pt x="2399" y="30627"/>
                    <a:pt x="1468" y="30992"/>
                  </a:cubicBezTo>
                  <a:cubicBezTo>
                    <a:pt x="1002" y="31171"/>
                    <a:pt x="635" y="31303"/>
                    <a:pt x="383" y="31379"/>
                  </a:cubicBezTo>
                  <a:lnTo>
                    <a:pt x="1" y="31502"/>
                  </a:lnTo>
                  <a:lnTo>
                    <a:pt x="1" y="31502"/>
                  </a:lnTo>
                  <a:lnTo>
                    <a:pt x="385" y="31387"/>
                  </a:lnTo>
                  <a:cubicBezTo>
                    <a:pt x="640" y="31317"/>
                    <a:pt x="1009" y="31194"/>
                    <a:pt x="1481" y="31023"/>
                  </a:cubicBezTo>
                  <a:cubicBezTo>
                    <a:pt x="2419" y="30677"/>
                    <a:pt x="3754" y="30079"/>
                    <a:pt x="5250" y="29080"/>
                  </a:cubicBezTo>
                  <a:cubicBezTo>
                    <a:pt x="6733" y="28074"/>
                    <a:pt x="8371" y="26645"/>
                    <a:pt x="9772" y="24714"/>
                  </a:cubicBezTo>
                  <a:cubicBezTo>
                    <a:pt x="11180" y="22797"/>
                    <a:pt x="12289" y="20358"/>
                    <a:pt x="12824" y="17660"/>
                  </a:cubicBezTo>
                  <a:cubicBezTo>
                    <a:pt x="13346" y="14958"/>
                    <a:pt x="13239" y="12281"/>
                    <a:pt x="12659" y="9973"/>
                  </a:cubicBezTo>
                  <a:cubicBezTo>
                    <a:pt x="12089" y="7657"/>
                    <a:pt x="11111" y="5717"/>
                    <a:pt x="10116" y="4225"/>
                  </a:cubicBezTo>
                  <a:cubicBezTo>
                    <a:pt x="9107" y="2736"/>
                    <a:pt x="8098" y="1679"/>
                    <a:pt x="7358" y="1004"/>
                  </a:cubicBezTo>
                  <a:cubicBezTo>
                    <a:pt x="6986" y="667"/>
                    <a:pt x="6692" y="414"/>
                    <a:pt x="6482" y="253"/>
                  </a:cubicBezTo>
                  <a:lnTo>
                    <a:pt x="6169" y="1"/>
                  </a:lnTo>
                  <a:close/>
                </a:path>
              </a:pathLst>
            </a:custGeom>
            <a:gradFill>
              <a:gsLst>
                <a:gs pos="0">
                  <a:srgbClr val="000000">
                    <a:alpha val="56862"/>
                  </a:srgbClr>
                </a:gs>
                <a:gs pos="100000">
                  <a:srgbClr val="43434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74"/>
            <p:cNvSpPr/>
            <p:nvPr/>
          </p:nvSpPr>
          <p:spPr>
            <a:xfrm rot="-2220957">
              <a:off x="614767" y="3390678"/>
              <a:ext cx="1001399" cy="102610"/>
            </a:xfrm>
            <a:custGeom>
              <a:rect b="b" l="l" r="r" t="t"/>
              <a:pathLst>
                <a:path extrusionOk="0" h="3311" w="32313">
                  <a:moveTo>
                    <a:pt x="32312" y="0"/>
                  </a:moveTo>
                  <a:lnTo>
                    <a:pt x="31090" y="434"/>
                  </a:lnTo>
                  <a:cubicBezTo>
                    <a:pt x="30699" y="578"/>
                    <a:pt x="30217" y="746"/>
                    <a:pt x="29648" y="912"/>
                  </a:cubicBezTo>
                  <a:cubicBezTo>
                    <a:pt x="29079" y="1081"/>
                    <a:pt x="28440" y="1298"/>
                    <a:pt x="27714" y="1472"/>
                  </a:cubicBezTo>
                  <a:lnTo>
                    <a:pt x="26582" y="1765"/>
                  </a:lnTo>
                  <a:cubicBezTo>
                    <a:pt x="26186" y="1866"/>
                    <a:pt x="25769" y="1942"/>
                    <a:pt x="25342" y="2037"/>
                  </a:cubicBezTo>
                  <a:cubicBezTo>
                    <a:pt x="24489" y="2237"/>
                    <a:pt x="23563" y="2379"/>
                    <a:pt x="22591" y="2544"/>
                  </a:cubicBezTo>
                  <a:cubicBezTo>
                    <a:pt x="20641" y="2827"/>
                    <a:pt x="18483" y="3036"/>
                    <a:pt x="16209" y="3089"/>
                  </a:cubicBezTo>
                  <a:cubicBezTo>
                    <a:pt x="15967" y="3093"/>
                    <a:pt x="15726" y="3094"/>
                    <a:pt x="15486" y="3094"/>
                  </a:cubicBezTo>
                  <a:cubicBezTo>
                    <a:pt x="13477" y="3094"/>
                    <a:pt x="11562" y="2972"/>
                    <a:pt x="9811" y="2784"/>
                  </a:cubicBezTo>
                  <a:cubicBezTo>
                    <a:pt x="8836" y="2655"/>
                    <a:pt x="7905" y="2550"/>
                    <a:pt x="7043" y="2381"/>
                  </a:cubicBezTo>
                  <a:cubicBezTo>
                    <a:pt x="6612" y="2302"/>
                    <a:pt x="6193" y="2242"/>
                    <a:pt x="5795" y="2155"/>
                  </a:cubicBezTo>
                  <a:lnTo>
                    <a:pt x="4653" y="1906"/>
                  </a:lnTo>
                  <a:cubicBezTo>
                    <a:pt x="3920" y="1759"/>
                    <a:pt x="3274" y="1566"/>
                    <a:pt x="2699" y="1418"/>
                  </a:cubicBezTo>
                  <a:cubicBezTo>
                    <a:pt x="2124" y="1275"/>
                    <a:pt x="1636" y="1125"/>
                    <a:pt x="1240" y="995"/>
                  </a:cubicBezTo>
                  <a:lnTo>
                    <a:pt x="1" y="608"/>
                  </a:lnTo>
                  <a:lnTo>
                    <a:pt x="1229" y="1027"/>
                  </a:lnTo>
                  <a:cubicBezTo>
                    <a:pt x="1623" y="1167"/>
                    <a:pt x="2108" y="1328"/>
                    <a:pt x="2681" y="1484"/>
                  </a:cubicBezTo>
                  <a:cubicBezTo>
                    <a:pt x="3252" y="1644"/>
                    <a:pt x="3897" y="1850"/>
                    <a:pt x="4627" y="2010"/>
                  </a:cubicBezTo>
                  <a:lnTo>
                    <a:pt x="5769" y="2282"/>
                  </a:lnTo>
                  <a:cubicBezTo>
                    <a:pt x="6166" y="2374"/>
                    <a:pt x="6586" y="2441"/>
                    <a:pt x="7017" y="2527"/>
                  </a:cubicBezTo>
                  <a:cubicBezTo>
                    <a:pt x="7878" y="2707"/>
                    <a:pt x="8811" y="2826"/>
                    <a:pt x="9790" y="2965"/>
                  </a:cubicBezTo>
                  <a:cubicBezTo>
                    <a:pt x="11562" y="3173"/>
                    <a:pt x="13506" y="3310"/>
                    <a:pt x="15548" y="3310"/>
                  </a:cubicBezTo>
                  <a:cubicBezTo>
                    <a:pt x="15768" y="3310"/>
                    <a:pt x="15991" y="3308"/>
                    <a:pt x="16214" y="3305"/>
                  </a:cubicBezTo>
                  <a:cubicBezTo>
                    <a:pt x="18497" y="3252"/>
                    <a:pt x="20665" y="3028"/>
                    <a:pt x="22619" y="2724"/>
                  </a:cubicBezTo>
                  <a:cubicBezTo>
                    <a:pt x="23593" y="2547"/>
                    <a:pt x="24520" y="2395"/>
                    <a:pt x="25374" y="2181"/>
                  </a:cubicBezTo>
                  <a:cubicBezTo>
                    <a:pt x="25801" y="2080"/>
                    <a:pt x="26218" y="1997"/>
                    <a:pt x="26612" y="1889"/>
                  </a:cubicBezTo>
                  <a:lnTo>
                    <a:pt x="27742" y="1575"/>
                  </a:lnTo>
                  <a:cubicBezTo>
                    <a:pt x="28467" y="1388"/>
                    <a:pt x="29103" y="1157"/>
                    <a:pt x="29668" y="976"/>
                  </a:cubicBezTo>
                  <a:cubicBezTo>
                    <a:pt x="30235" y="799"/>
                    <a:pt x="30713" y="619"/>
                    <a:pt x="31102" y="465"/>
                  </a:cubicBezTo>
                  <a:lnTo>
                    <a:pt x="32312" y="0"/>
                  </a:lnTo>
                  <a:close/>
                </a:path>
              </a:pathLst>
            </a:custGeom>
            <a:gradFill>
              <a:gsLst>
                <a:gs pos="0">
                  <a:srgbClr val="000000">
                    <a:alpha val="56862"/>
                  </a:srgbClr>
                </a:gs>
                <a:gs pos="100000">
                  <a:srgbClr val="43434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74"/>
            <p:cNvSpPr/>
            <p:nvPr/>
          </p:nvSpPr>
          <p:spPr>
            <a:xfrm rot="-2220957">
              <a:off x="976591" y="2946592"/>
              <a:ext cx="87951" cy="888593"/>
            </a:xfrm>
            <a:custGeom>
              <a:rect b="b" l="l" r="r" t="t"/>
              <a:pathLst>
                <a:path extrusionOk="0" h="28673" w="2838">
                  <a:moveTo>
                    <a:pt x="2837" y="1"/>
                  </a:moveTo>
                  <a:cubicBezTo>
                    <a:pt x="2837" y="3"/>
                    <a:pt x="2095" y="6409"/>
                    <a:pt x="1312" y="14326"/>
                  </a:cubicBezTo>
                  <a:cubicBezTo>
                    <a:pt x="528" y="22243"/>
                    <a:pt x="1" y="28672"/>
                    <a:pt x="1" y="28672"/>
                  </a:cubicBezTo>
                  <a:cubicBezTo>
                    <a:pt x="1" y="28672"/>
                    <a:pt x="743" y="22265"/>
                    <a:pt x="1527" y="14347"/>
                  </a:cubicBezTo>
                  <a:cubicBezTo>
                    <a:pt x="2310" y="6431"/>
                    <a:pt x="2837" y="3"/>
                    <a:pt x="2837" y="1"/>
                  </a:cubicBezTo>
                  <a:close/>
                </a:path>
              </a:pathLst>
            </a:custGeom>
            <a:gradFill>
              <a:gsLst>
                <a:gs pos="0">
                  <a:srgbClr val="000000">
                    <a:alpha val="56862"/>
                  </a:srgbClr>
                </a:gs>
                <a:gs pos="100000">
                  <a:srgbClr val="43434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74"/>
            <p:cNvSpPr/>
            <p:nvPr/>
          </p:nvSpPr>
          <p:spPr>
            <a:xfrm rot="-2220957">
              <a:off x="508476" y="3154516"/>
              <a:ext cx="830424" cy="31486"/>
            </a:xfrm>
            <a:custGeom>
              <a:rect b="b" l="l" r="r" t="t"/>
              <a:pathLst>
                <a:path extrusionOk="0" h="1016" w="26796">
                  <a:moveTo>
                    <a:pt x="11806" y="1"/>
                  </a:moveTo>
                  <a:cubicBezTo>
                    <a:pt x="8737" y="1"/>
                    <a:pt x="5988" y="127"/>
                    <a:pt x="3919" y="273"/>
                  </a:cubicBezTo>
                  <a:cubicBezTo>
                    <a:pt x="2706" y="359"/>
                    <a:pt x="1726" y="440"/>
                    <a:pt x="1050" y="509"/>
                  </a:cubicBezTo>
                  <a:lnTo>
                    <a:pt x="1" y="612"/>
                  </a:lnTo>
                  <a:lnTo>
                    <a:pt x="1053" y="542"/>
                  </a:lnTo>
                  <a:cubicBezTo>
                    <a:pt x="1731" y="494"/>
                    <a:pt x="2711" y="439"/>
                    <a:pt x="3925" y="381"/>
                  </a:cubicBezTo>
                  <a:cubicBezTo>
                    <a:pt x="5843" y="288"/>
                    <a:pt x="8341" y="213"/>
                    <a:pt x="11134" y="213"/>
                  </a:cubicBezTo>
                  <a:cubicBezTo>
                    <a:pt x="11873" y="213"/>
                    <a:pt x="12632" y="218"/>
                    <a:pt x="13407" y="230"/>
                  </a:cubicBezTo>
                  <a:cubicBezTo>
                    <a:pt x="17110" y="288"/>
                    <a:pt x="20459" y="477"/>
                    <a:pt x="22880" y="667"/>
                  </a:cubicBezTo>
                  <a:cubicBezTo>
                    <a:pt x="24091" y="761"/>
                    <a:pt x="25070" y="846"/>
                    <a:pt x="25745" y="915"/>
                  </a:cubicBezTo>
                  <a:lnTo>
                    <a:pt x="26795" y="1016"/>
                  </a:lnTo>
                  <a:lnTo>
                    <a:pt x="25750" y="881"/>
                  </a:lnTo>
                  <a:cubicBezTo>
                    <a:pt x="25076" y="793"/>
                    <a:pt x="24099" y="680"/>
                    <a:pt x="22890" y="559"/>
                  </a:cubicBezTo>
                  <a:cubicBezTo>
                    <a:pt x="20473" y="315"/>
                    <a:pt x="17121" y="70"/>
                    <a:pt x="13411" y="13"/>
                  </a:cubicBezTo>
                  <a:cubicBezTo>
                    <a:pt x="12868" y="5"/>
                    <a:pt x="12332" y="1"/>
                    <a:pt x="11806" y="1"/>
                  </a:cubicBezTo>
                  <a:close/>
                </a:path>
              </a:pathLst>
            </a:custGeom>
            <a:solidFill>
              <a:srgbClr val="3D58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74"/>
            <p:cNvSpPr/>
            <p:nvPr/>
          </p:nvSpPr>
          <p:spPr>
            <a:xfrm rot="-2220957">
              <a:off x="819831" y="3589325"/>
              <a:ext cx="734756" cy="152071"/>
            </a:xfrm>
            <a:custGeom>
              <a:rect b="b" l="l" r="r" t="t"/>
              <a:pathLst>
                <a:path extrusionOk="0" h="4907" w="23709">
                  <a:moveTo>
                    <a:pt x="0" y="1"/>
                  </a:moveTo>
                  <a:lnTo>
                    <a:pt x="832" y="496"/>
                  </a:lnTo>
                  <a:cubicBezTo>
                    <a:pt x="1099" y="658"/>
                    <a:pt x="1428" y="852"/>
                    <a:pt x="1822" y="1052"/>
                  </a:cubicBezTo>
                  <a:cubicBezTo>
                    <a:pt x="2215" y="1256"/>
                    <a:pt x="2654" y="1506"/>
                    <a:pt x="3164" y="1733"/>
                  </a:cubicBezTo>
                  <a:cubicBezTo>
                    <a:pt x="3667" y="1974"/>
                    <a:pt x="4221" y="2233"/>
                    <a:pt x="4832" y="2472"/>
                  </a:cubicBezTo>
                  <a:cubicBezTo>
                    <a:pt x="5436" y="2734"/>
                    <a:pt x="6100" y="2960"/>
                    <a:pt x="6795" y="3209"/>
                  </a:cubicBezTo>
                  <a:cubicBezTo>
                    <a:pt x="8197" y="3670"/>
                    <a:pt x="9769" y="4094"/>
                    <a:pt x="11446" y="4402"/>
                  </a:cubicBezTo>
                  <a:cubicBezTo>
                    <a:pt x="13127" y="4695"/>
                    <a:pt x="14747" y="4841"/>
                    <a:pt x="16223" y="4894"/>
                  </a:cubicBezTo>
                  <a:cubicBezTo>
                    <a:pt x="16625" y="4899"/>
                    <a:pt x="17016" y="4906"/>
                    <a:pt x="17395" y="4906"/>
                  </a:cubicBezTo>
                  <a:cubicBezTo>
                    <a:pt x="17712" y="4906"/>
                    <a:pt x="18020" y="4901"/>
                    <a:pt x="18319" y="4885"/>
                  </a:cubicBezTo>
                  <a:cubicBezTo>
                    <a:pt x="18975" y="4871"/>
                    <a:pt x="19584" y="4821"/>
                    <a:pt x="20140" y="4769"/>
                  </a:cubicBezTo>
                  <a:cubicBezTo>
                    <a:pt x="20697" y="4733"/>
                    <a:pt x="21196" y="4650"/>
                    <a:pt x="21635" y="4595"/>
                  </a:cubicBezTo>
                  <a:cubicBezTo>
                    <a:pt x="22075" y="4543"/>
                    <a:pt x="22451" y="4476"/>
                    <a:pt x="22757" y="4416"/>
                  </a:cubicBezTo>
                  <a:lnTo>
                    <a:pt x="23709" y="4239"/>
                  </a:lnTo>
                  <a:lnTo>
                    <a:pt x="22752" y="4382"/>
                  </a:lnTo>
                  <a:cubicBezTo>
                    <a:pt x="22445" y="4433"/>
                    <a:pt x="22067" y="4488"/>
                    <a:pt x="21628" y="4527"/>
                  </a:cubicBezTo>
                  <a:cubicBezTo>
                    <a:pt x="21187" y="4570"/>
                    <a:pt x="20688" y="4638"/>
                    <a:pt x="20132" y="4661"/>
                  </a:cubicBezTo>
                  <a:cubicBezTo>
                    <a:pt x="19577" y="4698"/>
                    <a:pt x="18969" y="4737"/>
                    <a:pt x="18316" y="4737"/>
                  </a:cubicBezTo>
                  <a:cubicBezTo>
                    <a:pt x="18143" y="4743"/>
                    <a:pt x="17967" y="4746"/>
                    <a:pt x="17789" y="4746"/>
                  </a:cubicBezTo>
                  <a:cubicBezTo>
                    <a:pt x="17291" y="4746"/>
                    <a:pt x="16770" y="4726"/>
                    <a:pt x="16230" y="4712"/>
                  </a:cubicBezTo>
                  <a:cubicBezTo>
                    <a:pt x="14763" y="4639"/>
                    <a:pt x="13154" y="4481"/>
                    <a:pt x="11484" y="4189"/>
                  </a:cubicBezTo>
                  <a:cubicBezTo>
                    <a:pt x="9817" y="3884"/>
                    <a:pt x="8254" y="3474"/>
                    <a:pt x="6852" y="3034"/>
                  </a:cubicBezTo>
                  <a:cubicBezTo>
                    <a:pt x="6158" y="2798"/>
                    <a:pt x="5492" y="2584"/>
                    <a:pt x="4888" y="2335"/>
                  </a:cubicBezTo>
                  <a:cubicBezTo>
                    <a:pt x="4274" y="2108"/>
                    <a:pt x="3718" y="1863"/>
                    <a:pt x="3209" y="1636"/>
                  </a:cubicBezTo>
                  <a:cubicBezTo>
                    <a:pt x="2695" y="1421"/>
                    <a:pt x="2252" y="1184"/>
                    <a:pt x="1854" y="992"/>
                  </a:cubicBezTo>
                  <a:cubicBezTo>
                    <a:pt x="1454" y="801"/>
                    <a:pt x="1120" y="620"/>
                    <a:pt x="849" y="466"/>
                  </a:cubicBezTo>
                  <a:lnTo>
                    <a:pt x="0" y="1"/>
                  </a:lnTo>
                  <a:close/>
                </a:path>
              </a:pathLst>
            </a:custGeom>
            <a:gradFill>
              <a:gsLst>
                <a:gs pos="0">
                  <a:srgbClr val="000000">
                    <a:alpha val="56862"/>
                  </a:srgbClr>
                </a:gs>
                <a:gs pos="100000">
                  <a:srgbClr val="43434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74"/>
            <p:cNvSpPr/>
            <p:nvPr/>
          </p:nvSpPr>
          <p:spPr>
            <a:xfrm rot="-2220957">
              <a:off x="430677" y="2873123"/>
              <a:ext cx="1091737" cy="758774"/>
            </a:xfrm>
            <a:custGeom>
              <a:rect b="b" l="l" r="r" t="t"/>
              <a:pathLst>
                <a:path extrusionOk="0" h="24484" w="35228">
                  <a:moveTo>
                    <a:pt x="18001" y="0"/>
                  </a:moveTo>
                  <a:cubicBezTo>
                    <a:pt x="12490" y="0"/>
                    <a:pt x="7086" y="2645"/>
                    <a:pt x="3701" y="6914"/>
                  </a:cubicBezTo>
                  <a:cubicBezTo>
                    <a:pt x="2184" y="8819"/>
                    <a:pt x="1072" y="11050"/>
                    <a:pt x="533" y="13518"/>
                  </a:cubicBezTo>
                  <a:cubicBezTo>
                    <a:pt x="1" y="15941"/>
                    <a:pt x="44" y="18444"/>
                    <a:pt x="568" y="20839"/>
                  </a:cubicBezTo>
                  <a:cubicBezTo>
                    <a:pt x="3575" y="22264"/>
                    <a:pt x="6358" y="23557"/>
                    <a:pt x="9735" y="24096"/>
                  </a:cubicBezTo>
                  <a:cubicBezTo>
                    <a:pt x="11372" y="24359"/>
                    <a:pt x="13034" y="24483"/>
                    <a:pt x="14693" y="24483"/>
                  </a:cubicBezTo>
                  <a:cubicBezTo>
                    <a:pt x="14933" y="24483"/>
                    <a:pt x="15174" y="24481"/>
                    <a:pt x="15414" y="24476"/>
                  </a:cubicBezTo>
                  <a:cubicBezTo>
                    <a:pt x="19900" y="24381"/>
                    <a:pt x="24336" y="23420"/>
                    <a:pt x="28591" y="22003"/>
                  </a:cubicBezTo>
                  <a:cubicBezTo>
                    <a:pt x="30260" y="21449"/>
                    <a:pt x="31944" y="20802"/>
                    <a:pt x="33246" y="19629"/>
                  </a:cubicBezTo>
                  <a:cubicBezTo>
                    <a:pt x="34029" y="18926"/>
                    <a:pt x="34634" y="18059"/>
                    <a:pt x="35170" y="17158"/>
                  </a:cubicBezTo>
                  <a:cubicBezTo>
                    <a:pt x="35228" y="15589"/>
                    <a:pt x="35046" y="14019"/>
                    <a:pt x="34632" y="12504"/>
                  </a:cubicBezTo>
                  <a:cubicBezTo>
                    <a:pt x="34389" y="11623"/>
                    <a:pt x="34073" y="10764"/>
                    <a:pt x="33684" y="9938"/>
                  </a:cubicBezTo>
                  <a:cubicBezTo>
                    <a:pt x="33156" y="8822"/>
                    <a:pt x="32490" y="7767"/>
                    <a:pt x="31735" y="6792"/>
                  </a:cubicBezTo>
                  <a:cubicBezTo>
                    <a:pt x="31042" y="5897"/>
                    <a:pt x="30261" y="5073"/>
                    <a:pt x="29406" y="4332"/>
                  </a:cubicBezTo>
                  <a:cubicBezTo>
                    <a:pt x="28053" y="3151"/>
                    <a:pt x="26528" y="2184"/>
                    <a:pt x="24885" y="1461"/>
                  </a:cubicBezTo>
                  <a:cubicBezTo>
                    <a:pt x="23721" y="945"/>
                    <a:pt x="22504" y="561"/>
                    <a:pt x="21255" y="316"/>
                  </a:cubicBezTo>
                  <a:cubicBezTo>
                    <a:pt x="20176" y="103"/>
                    <a:pt x="19087" y="0"/>
                    <a:pt x="18001" y="0"/>
                  </a:cubicBezTo>
                  <a:close/>
                </a:path>
              </a:pathLst>
            </a:custGeom>
            <a:gradFill>
              <a:gsLst>
                <a:gs pos="0">
                  <a:schemeClr val="dk2"/>
                </a:gs>
                <a:gs pos="100000">
                  <a:srgbClr val="000000">
                    <a:alpha val="14509"/>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74"/>
            <p:cNvSpPr/>
            <p:nvPr/>
          </p:nvSpPr>
          <p:spPr>
            <a:xfrm rot="-2220957">
              <a:off x="853719" y="2888451"/>
              <a:ext cx="737142" cy="899285"/>
            </a:xfrm>
            <a:custGeom>
              <a:rect b="b" l="l" r="r" t="t"/>
              <a:pathLst>
                <a:path extrusionOk="0" h="29018" w="23786">
                  <a:moveTo>
                    <a:pt x="19007" y="1"/>
                  </a:moveTo>
                  <a:lnTo>
                    <a:pt x="19007" y="1"/>
                  </a:lnTo>
                  <a:cubicBezTo>
                    <a:pt x="20193" y="4131"/>
                    <a:pt x="20125" y="8630"/>
                    <a:pt x="19395" y="12812"/>
                  </a:cubicBezTo>
                  <a:cubicBezTo>
                    <a:pt x="18665" y="16996"/>
                    <a:pt x="16594" y="20990"/>
                    <a:pt x="13250" y="23546"/>
                  </a:cubicBezTo>
                  <a:cubicBezTo>
                    <a:pt x="9566" y="26363"/>
                    <a:pt x="4669" y="27129"/>
                    <a:pt x="0" y="27545"/>
                  </a:cubicBezTo>
                  <a:cubicBezTo>
                    <a:pt x="2177" y="28535"/>
                    <a:pt x="4550" y="29018"/>
                    <a:pt x="6913" y="29018"/>
                  </a:cubicBezTo>
                  <a:cubicBezTo>
                    <a:pt x="10263" y="29018"/>
                    <a:pt x="13595" y="28048"/>
                    <a:pt x="16328" y="26178"/>
                  </a:cubicBezTo>
                  <a:cubicBezTo>
                    <a:pt x="20990" y="22988"/>
                    <a:pt x="23785" y="17318"/>
                    <a:pt x="23617" y="11592"/>
                  </a:cubicBezTo>
                  <a:cubicBezTo>
                    <a:pt x="23494" y="7385"/>
                    <a:pt x="21829" y="3197"/>
                    <a:pt x="19007" y="1"/>
                  </a:cubicBezTo>
                  <a:close/>
                </a:path>
              </a:pathLst>
            </a:custGeom>
            <a:gradFill>
              <a:gsLst>
                <a:gs pos="0">
                  <a:schemeClr val="lt1"/>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74"/>
            <p:cNvSpPr/>
            <p:nvPr/>
          </p:nvSpPr>
          <p:spPr>
            <a:xfrm rot="-2220957">
              <a:off x="517834" y="3003420"/>
              <a:ext cx="679004" cy="697660"/>
            </a:xfrm>
            <a:custGeom>
              <a:rect b="b" l="l" r="r" t="t"/>
              <a:pathLst>
                <a:path extrusionOk="0" h="22512" w="21910">
                  <a:moveTo>
                    <a:pt x="13966" y="0"/>
                  </a:moveTo>
                  <a:cubicBezTo>
                    <a:pt x="11350" y="0"/>
                    <a:pt x="8635" y="1171"/>
                    <a:pt x="6258" y="2511"/>
                  </a:cubicBezTo>
                  <a:cubicBezTo>
                    <a:pt x="2465" y="4649"/>
                    <a:pt x="213" y="7738"/>
                    <a:pt x="106" y="11999"/>
                  </a:cubicBezTo>
                  <a:cubicBezTo>
                    <a:pt x="0" y="16211"/>
                    <a:pt x="2089" y="20653"/>
                    <a:pt x="6089" y="22055"/>
                  </a:cubicBezTo>
                  <a:cubicBezTo>
                    <a:pt x="6974" y="22366"/>
                    <a:pt x="7913" y="22511"/>
                    <a:pt x="8864" y="22511"/>
                  </a:cubicBezTo>
                  <a:cubicBezTo>
                    <a:pt x="10730" y="22511"/>
                    <a:pt x="12642" y="21950"/>
                    <a:pt x="14282" y="20981"/>
                  </a:cubicBezTo>
                  <a:cubicBezTo>
                    <a:pt x="16758" y="19519"/>
                    <a:pt x="18650" y="17205"/>
                    <a:pt x="19923" y="14676"/>
                  </a:cubicBezTo>
                  <a:cubicBezTo>
                    <a:pt x="21211" y="12114"/>
                    <a:pt x="21910" y="9214"/>
                    <a:pt x="21402" y="6484"/>
                  </a:cubicBezTo>
                  <a:cubicBezTo>
                    <a:pt x="20893" y="3754"/>
                    <a:pt x="19040" y="1247"/>
                    <a:pt x="16359" y="368"/>
                  </a:cubicBezTo>
                  <a:cubicBezTo>
                    <a:pt x="15580" y="113"/>
                    <a:pt x="14778" y="0"/>
                    <a:pt x="13966" y="0"/>
                  </a:cubicBezTo>
                  <a:close/>
                </a:path>
              </a:pathLst>
            </a:custGeom>
            <a:gradFill>
              <a:gsLst>
                <a:gs pos="0">
                  <a:srgbClr val="869FB1"/>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74"/>
            <p:cNvSpPr/>
            <p:nvPr/>
          </p:nvSpPr>
          <p:spPr>
            <a:xfrm rot="-2220957">
              <a:off x="540367" y="3275801"/>
              <a:ext cx="178289" cy="160686"/>
            </a:xfrm>
            <a:custGeom>
              <a:rect b="b" l="l" r="r" t="t"/>
              <a:pathLst>
                <a:path extrusionOk="0" h="5185" w="5753">
                  <a:moveTo>
                    <a:pt x="4269" y="0"/>
                  </a:moveTo>
                  <a:cubicBezTo>
                    <a:pt x="2911" y="0"/>
                    <a:pt x="1102" y="1372"/>
                    <a:pt x="665" y="2345"/>
                  </a:cubicBezTo>
                  <a:cubicBezTo>
                    <a:pt x="1" y="3825"/>
                    <a:pt x="845" y="5184"/>
                    <a:pt x="2066" y="5184"/>
                  </a:cubicBezTo>
                  <a:cubicBezTo>
                    <a:pt x="2499" y="5184"/>
                    <a:pt x="2980" y="5014"/>
                    <a:pt x="3457" y="4617"/>
                  </a:cubicBezTo>
                  <a:cubicBezTo>
                    <a:pt x="4249" y="3958"/>
                    <a:pt x="4949" y="3168"/>
                    <a:pt x="5367" y="2232"/>
                  </a:cubicBezTo>
                  <a:cubicBezTo>
                    <a:pt x="5638" y="1629"/>
                    <a:pt x="5753" y="840"/>
                    <a:pt x="5278" y="377"/>
                  </a:cubicBezTo>
                  <a:cubicBezTo>
                    <a:pt x="5007" y="112"/>
                    <a:pt x="4656" y="0"/>
                    <a:pt x="42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74"/>
            <p:cNvSpPr/>
            <p:nvPr/>
          </p:nvSpPr>
          <p:spPr>
            <a:xfrm rot="-2220957">
              <a:off x="1098129" y="2858660"/>
              <a:ext cx="519805" cy="868047"/>
            </a:xfrm>
            <a:custGeom>
              <a:rect b="b" l="l" r="r" t="t"/>
              <a:pathLst>
                <a:path extrusionOk="0" h="28010" w="16773">
                  <a:moveTo>
                    <a:pt x="13111" y="0"/>
                  </a:moveTo>
                  <a:lnTo>
                    <a:pt x="13111" y="0"/>
                  </a:lnTo>
                  <a:cubicBezTo>
                    <a:pt x="13614" y="600"/>
                    <a:pt x="14074" y="1235"/>
                    <a:pt x="14454" y="1914"/>
                  </a:cubicBezTo>
                  <a:cubicBezTo>
                    <a:pt x="14800" y="2612"/>
                    <a:pt x="15171" y="3297"/>
                    <a:pt x="15411" y="4037"/>
                  </a:cubicBezTo>
                  <a:cubicBezTo>
                    <a:pt x="15939" y="5488"/>
                    <a:pt x="16287" y="7015"/>
                    <a:pt x="16321" y="8559"/>
                  </a:cubicBezTo>
                  <a:cubicBezTo>
                    <a:pt x="16368" y="10099"/>
                    <a:pt x="16231" y="11640"/>
                    <a:pt x="15896" y="13143"/>
                  </a:cubicBezTo>
                  <a:cubicBezTo>
                    <a:pt x="15547" y="14645"/>
                    <a:pt x="15003" y="16094"/>
                    <a:pt x="14325" y="17476"/>
                  </a:cubicBezTo>
                  <a:cubicBezTo>
                    <a:pt x="13668" y="18869"/>
                    <a:pt x="12815" y="20167"/>
                    <a:pt x="11857" y="21373"/>
                  </a:cubicBezTo>
                  <a:cubicBezTo>
                    <a:pt x="11389" y="21987"/>
                    <a:pt x="10849" y="22541"/>
                    <a:pt x="10320" y="23102"/>
                  </a:cubicBezTo>
                  <a:cubicBezTo>
                    <a:pt x="9773" y="23645"/>
                    <a:pt x="9186" y="24147"/>
                    <a:pt x="8573" y="24615"/>
                  </a:cubicBezTo>
                  <a:cubicBezTo>
                    <a:pt x="7336" y="25552"/>
                    <a:pt x="5975" y="26313"/>
                    <a:pt x="4528" y="26876"/>
                  </a:cubicBezTo>
                  <a:cubicBezTo>
                    <a:pt x="3088" y="27463"/>
                    <a:pt x="1556" y="27825"/>
                    <a:pt x="0" y="28009"/>
                  </a:cubicBezTo>
                  <a:cubicBezTo>
                    <a:pt x="1567" y="27926"/>
                    <a:pt x="3122" y="27604"/>
                    <a:pt x="4609" y="27082"/>
                  </a:cubicBezTo>
                  <a:cubicBezTo>
                    <a:pt x="6095" y="26550"/>
                    <a:pt x="7499" y="25813"/>
                    <a:pt x="8781" y="24893"/>
                  </a:cubicBezTo>
                  <a:cubicBezTo>
                    <a:pt x="10077" y="23987"/>
                    <a:pt x="11187" y="22846"/>
                    <a:pt x="12178" y="21629"/>
                  </a:cubicBezTo>
                  <a:cubicBezTo>
                    <a:pt x="13167" y="20408"/>
                    <a:pt x="14048" y="19093"/>
                    <a:pt x="14733" y="17675"/>
                  </a:cubicBezTo>
                  <a:cubicBezTo>
                    <a:pt x="15414" y="16259"/>
                    <a:pt x="15956" y="14772"/>
                    <a:pt x="16298" y="13235"/>
                  </a:cubicBezTo>
                  <a:cubicBezTo>
                    <a:pt x="16620" y="11696"/>
                    <a:pt x="16773" y="10115"/>
                    <a:pt x="16669" y="8542"/>
                  </a:cubicBezTo>
                  <a:cubicBezTo>
                    <a:pt x="16590" y="6967"/>
                    <a:pt x="16197" y="5416"/>
                    <a:pt x="15618" y="3957"/>
                  </a:cubicBezTo>
                  <a:cubicBezTo>
                    <a:pt x="15342" y="3219"/>
                    <a:pt x="14936" y="2541"/>
                    <a:pt x="14557" y="1854"/>
                  </a:cubicBezTo>
                  <a:cubicBezTo>
                    <a:pt x="14146" y="1182"/>
                    <a:pt x="13651" y="567"/>
                    <a:pt x="1311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57">
            <a:hlinkClick action="ppaction://hlinksldjump" r:id="rId3"/>
          </p:cNvPr>
          <p:cNvSpPr/>
          <p:nvPr/>
        </p:nvSpPr>
        <p:spPr>
          <a:xfrm>
            <a:off x="4229094" y="4726852"/>
            <a:ext cx="685819" cy="280867"/>
          </a:xfrm>
          <a:custGeom>
            <a:rect b="b" l="l" r="r" t="t"/>
            <a:pathLst>
              <a:path extrusionOk="0" h="67516" w="58592">
                <a:moveTo>
                  <a:pt x="1" y="1"/>
                </a:moveTo>
                <a:lnTo>
                  <a:pt x="1" y="67516"/>
                </a:lnTo>
                <a:lnTo>
                  <a:pt x="58592" y="67516"/>
                </a:lnTo>
                <a:lnTo>
                  <a:pt x="58592" y="1"/>
                </a:lnTo>
                <a:close/>
              </a:path>
            </a:pathLst>
          </a:custGeom>
          <a:solidFill>
            <a:schemeClr val="accent4"/>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anchers"/>
                <a:ea typeface="Ranchers"/>
                <a:cs typeface="Ranchers"/>
                <a:sym typeface="Ranchers"/>
              </a:rPr>
              <a:t>HOME</a:t>
            </a:r>
            <a:endParaRPr>
              <a:solidFill>
                <a:schemeClr val="dk1"/>
              </a:solidFill>
              <a:latin typeface="Ranchers"/>
              <a:ea typeface="Ranchers"/>
              <a:cs typeface="Ranchers"/>
              <a:sym typeface="Ranchers"/>
            </a:endParaRPr>
          </a:p>
        </p:txBody>
      </p:sp>
      <p:sp>
        <p:nvSpPr>
          <p:cNvPr id="821" name="Google Shape;821;p57"/>
          <p:cNvSpPr txBox="1"/>
          <p:nvPr>
            <p:ph type="title"/>
          </p:nvPr>
        </p:nvSpPr>
        <p:spPr>
          <a:xfrm>
            <a:off x="152400" y="3000"/>
            <a:ext cx="9059100" cy="59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300"/>
              <a:t>Pembroke  Community School Status:  Low Performing </a:t>
            </a:r>
            <a:endParaRPr sz="3300"/>
          </a:p>
        </p:txBody>
      </p:sp>
      <p:sp>
        <p:nvSpPr>
          <p:cNvPr id="822" name="Google Shape;822;p57"/>
          <p:cNvSpPr txBox="1"/>
          <p:nvPr>
            <p:ph idx="2" type="ctrTitle"/>
          </p:nvPr>
        </p:nvSpPr>
        <p:spPr>
          <a:xfrm>
            <a:off x="788897" y="745900"/>
            <a:ext cx="1830300" cy="507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300"/>
              <a:t>Student Total</a:t>
            </a:r>
            <a:endParaRPr sz="2300"/>
          </a:p>
        </p:txBody>
      </p:sp>
      <p:sp>
        <p:nvSpPr>
          <p:cNvPr id="823" name="Google Shape;823;p57"/>
          <p:cNvSpPr txBox="1"/>
          <p:nvPr>
            <p:ph idx="1" type="subTitle"/>
          </p:nvPr>
        </p:nvSpPr>
        <p:spPr>
          <a:xfrm>
            <a:off x="484100" y="1092653"/>
            <a:ext cx="2304000" cy="136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900"/>
              <a:t>Elementary 590</a:t>
            </a:r>
            <a:endParaRPr sz="1900"/>
          </a:p>
          <a:p>
            <a:pPr indent="0" lvl="0" marL="0" rtl="0" algn="ctr">
              <a:spcBef>
                <a:spcPts val="0"/>
              </a:spcBef>
              <a:spcAft>
                <a:spcPts val="0"/>
              </a:spcAft>
              <a:buNone/>
            </a:pPr>
            <a:r>
              <a:rPr lang="en" sz="1900"/>
              <a:t>Middle 332</a:t>
            </a:r>
            <a:endParaRPr sz="1900"/>
          </a:p>
          <a:p>
            <a:pPr indent="0" lvl="0" marL="0" rtl="0" algn="ctr">
              <a:spcBef>
                <a:spcPts val="0"/>
              </a:spcBef>
              <a:spcAft>
                <a:spcPts val="0"/>
              </a:spcAft>
              <a:buNone/>
            </a:pPr>
            <a:r>
              <a:rPr lang="en" sz="1900"/>
              <a:t>High School 755</a:t>
            </a:r>
            <a:endParaRPr sz="1900"/>
          </a:p>
          <a:p>
            <a:pPr indent="0" lvl="0" marL="0" rtl="0" algn="ctr">
              <a:spcBef>
                <a:spcPts val="0"/>
              </a:spcBef>
              <a:spcAft>
                <a:spcPts val="0"/>
              </a:spcAft>
              <a:buNone/>
            </a:pPr>
            <a:r>
              <a:rPr lang="en" sz="1900"/>
              <a:t>Total 1,677</a:t>
            </a:r>
            <a:endParaRPr sz="1900"/>
          </a:p>
        </p:txBody>
      </p:sp>
      <p:sp>
        <p:nvSpPr>
          <p:cNvPr id="824" name="Google Shape;824;p57"/>
          <p:cNvSpPr txBox="1"/>
          <p:nvPr>
            <p:ph idx="4" type="ctrTitle"/>
          </p:nvPr>
        </p:nvSpPr>
        <p:spPr>
          <a:xfrm>
            <a:off x="-9000" y="2885800"/>
            <a:ext cx="2304000" cy="78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300"/>
              <a:t>Socioeconomic status</a:t>
            </a:r>
            <a:endParaRPr sz="2300"/>
          </a:p>
        </p:txBody>
      </p:sp>
      <p:sp>
        <p:nvSpPr>
          <p:cNvPr id="825" name="Google Shape;825;p57"/>
          <p:cNvSpPr txBox="1"/>
          <p:nvPr>
            <p:ph idx="5" type="subTitle"/>
          </p:nvPr>
        </p:nvSpPr>
        <p:spPr>
          <a:xfrm>
            <a:off x="-535400" y="3607250"/>
            <a:ext cx="3309900" cy="55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100"/>
              <a:t>Economically disadvantaged 64%</a:t>
            </a:r>
            <a:endParaRPr sz="2100"/>
          </a:p>
        </p:txBody>
      </p:sp>
      <p:sp>
        <p:nvSpPr>
          <p:cNvPr id="826" name="Google Shape;826;p57"/>
          <p:cNvSpPr txBox="1"/>
          <p:nvPr>
            <p:ph idx="7" type="ctrTitle"/>
          </p:nvPr>
        </p:nvSpPr>
        <p:spPr>
          <a:xfrm>
            <a:off x="6355912" y="1050709"/>
            <a:ext cx="2304000" cy="507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200"/>
              <a:t>English Language Learners</a:t>
            </a:r>
            <a:endParaRPr sz="2200"/>
          </a:p>
        </p:txBody>
      </p:sp>
      <p:sp>
        <p:nvSpPr>
          <p:cNvPr id="827" name="Google Shape;827;p57"/>
          <p:cNvSpPr txBox="1"/>
          <p:nvPr>
            <p:ph idx="8" type="subTitle"/>
          </p:nvPr>
        </p:nvSpPr>
        <p:spPr>
          <a:xfrm>
            <a:off x="6355912" y="1549861"/>
            <a:ext cx="2304000" cy="55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100"/>
              <a:t>8</a:t>
            </a:r>
            <a:r>
              <a:rPr lang="en" sz="2100"/>
              <a:t>%</a:t>
            </a:r>
            <a:endParaRPr sz="2100"/>
          </a:p>
        </p:txBody>
      </p:sp>
      <p:sp>
        <p:nvSpPr>
          <p:cNvPr id="828" name="Google Shape;828;p57"/>
          <p:cNvSpPr txBox="1"/>
          <p:nvPr>
            <p:ph idx="13" type="ctrTitle"/>
          </p:nvPr>
        </p:nvSpPr>
        <p:spPr>
          <a:xfrm>
            <a:off x="3057004" y="734825"/>
            <a:ext cx="3007800" cy="507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300"/>
              <a:t>Students with disabilities</a:t>
            </a:r>
            <a:endParaRPr sz="2300"/>
          </a:p>
        </p:txBody>
      </p:sp>
      <p:sp>
        <p:nvSpPr>
          <p:cNvPr id="829" name="Google Shape;829;p57"/>
          <p:cNvSpPr txBox="1"/>
          <p:nvPr>
            <p:ph idx="14" type="subTitle"/>
          </p:nvPr>
        </p:nvSpPr>
        <p:spPr>
          <a:xfrm>
            <a:off x="3379688" y="1157775"/>
            <a:ext cx="2304000" cy="555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100"/>
              <a:t>14%</a:t>
            </a:r>
            <a:endParaRPr sz="2100"/>
          </a:p>
        </p:txBody>
      </p:sp>
      <p:sp>
        <p:nvSpPr>
          <p:cNvPr id="830" name="Google Shape;830;p57"/>
          <p:cNvSpPr txBox="1"/>
          <p:nvPr>
            <p:ph idx="16" type="ctrTitle"/>
          </p:nvPr>
        </p:nvSpPr>
        <p:spPr>
          <a:xfrm>
            <a:off x="3496200" y="2411223"/>
            <a:ext cx="2304000" cy="507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300"/>
              <a:t>Race/ethnicity</a:t>
            </a:r>
            <a:endParaRPr sz="2300"/>
          </a:p>
        </p:txBody>
      </p:sp>
      <p:sp>
        <p:nvSpPr>
          <p:cNvPr id="831" name="Google Shape;831;p57">
            <a:hlinkClick action="ppaction://hlinkshowjump?jump=nextslide"/>
          </p:cNvPr>
          <p:cNvSpPr/>
          <p:nvPr/>
        </p:nvSpPr>
        <p:spPr>
          <a:xfrm flipH="1">
            <a:off x="5013672" y="4776018"/>
            <a:ext cx="447913" cy="182546"/>
          </a:xfrm>
          <a:custGeom>
            <a:rect b="b" l="l" r="r" t="t"/>
            <a:pathLst>
              <a:path extrusionOk="0" h="18795" w="65151">
                <a:moveTo>
                  <a:pt x="13789" y="1"/>
                </a:moveTo>
                <a:lnTo>
                  <a:pt x="0" y="9309"/>
                </a:lnTo>
                <a:lnTo>
                  <a:pt x="13789" y="18795"/>
                </a:lnTo>
                <a:lnTo>
                  <a:pt x="65151" y="18795"/>
                </a:lnTo>
                <a:lnTo>
                  <a:pt x="65151" y="1"/>
                </a:lnTo>
                <a:close/>
              </a:path>
            </a:pathLst>
          </a:custGeom>
          <a:solidFill>
            <a:schemeClr val="lt2"/>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2EF69"/>
              </a:solidFill>
            </a:endParaRPr>
          </a:p>
        </p:txBody>
      </p:sp>
      <p:sp>
        <p:nvSpPr>
          <p:cNvPr id="832" name="Google Shape;832;p57">
            <a:hlinkClick action="ppaction://hlinkshowjump?jump=previousslide"/>
          </p:cNvPr>
          <p:cNvSpPr/>
          <p:nvPr/>
        </p:nvSpPr>
        <p:spPr>
          <a:xfrm>
            <a:off x="3682422" y="4776018"/>
            <a:ext cx="447913" cy="182546"/>
          </a:xfrm>
          <a:custGeom>
            <a:rect b="b" l="l" r="r" t="t"/>
            <a:pathLst>
              <a:path extrusionOk="0" h="18795" w="65151">
                <a:moveTo>
                  <a:pt x="13789" y="1"/>
                </a:moveTo>
                <a:lnTo>
                  <a:pt x="0" y="9309"/>
                </a:lnTo>
                <a:lnTo>
                  <a:pt x="13789" y="18795"/>
                </a:lnTo>
                <a:lnTo>
                  <a:pt x="65151" y="18795"/>
                </a:lnTo>
                <a:lnTo>
                  <a:pt x="65151" y="1"/>
                </a:lnTo>
                <a:close/>
              </a:path>
            </a:pathLst>
          </a:custGeom>
          <a:solidFill>
            <a:schemeClr val="accent1"/>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2EF69"/>
              </a:solidFill>
            </a:endParaRPr>
          </a:p>
        </p:txBody>
      </p:sp>
      <p:sp>
        <p:nvSpPr>
          <p:cNvPr id="833" name="Google Shape;833;p57"/>
          <p:cNvSpPr txBox="1"/>
          <p:nvPr/>
        </p:nvSpPr>
        <p:spPr>
          <a:xfrm>
            <a:off x="2790825" y="2994725"/>
            <a:ext cx="4941300" cy="12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chemeClr val="dk1"/>
                </a:solidFill>
                <a:latin typeface="Cabin"/>
                <a:ea typeface="Cabin"/>
                <a:cs typeface="Cabin"/>
                <a:sym typeface="Cabin"/>
              </a:rPr>
              <a:t>American Indian      1,191 (50%)</a:t>
            </a:r>
            <a:endParaRPr sz="1900">
              <a:solidFill>
                <a:schemeClr val="dk1"/>
              </a:solidFill>
              <a:latin typeface="Cabin"/>
              <a:ea typeface="Cabin"/>
              <a:cs typeface="Cabin"/>
              <a:sym typeface="Cabin"/>
            </a:endParaRPr>
          </a:p>
          <a:p>
            <a:pPr indent="0" lvl="0" marL="0" rtl="0" algn="l">
              <a:spcBef>
                <a:spcPts val="0"/>
              </a:spcBef>
              <a:spcAft>
                <a:spcPts val="0"/>
              </a:spcAft>
              <a:buNone/>
            </a:pPr>
            <a:r>
              <a:rPr lang="en" sz="1900">
                <a:solidFill>
                  <a:schemeClr val="dk1"/>
                </a:solidFill>
                <a:latin typeface="Cabin"/>
                <a:ea typeface="Cabin"/>
                <a:cs typeface="Cabin"/>
                <a:sym typeface="Cabin"/>
              </a:rPr>
              <a:t>Black                            201 (30%)</a:t>
            </a:r>
            <a:endParaRPr sz="1900">
              <a:solidFill>
                <a:schemeClr val="dk1"/>
              </a:solidFill>
              <a:latin typeface="Cabin"/>
              <a:ea typeface="Cabin"/>
              <a:cs typeface="Cabin"/>
              <a:sym typeface="Cabin"/>
            </a:endParaRPr>
          </a:p>
          <a:p>
            <a:pPr indent="0" lvl="0" marL="0" rtl="0" algn="l">
              <a:spcBef>
                <a:spcPts val="0"/>
              </a:spcBef>
              <a:spcAft>
                <a:spcPts val="0"/>
              </a:spcAft>
              <a:buNone/>
            </a:pPr>
            <a:r>
              <a:rPr lang="en" sz="1900">
                <a:solidFill>
                  <a:schemeClr val="dk1"/>
                </a:solidFill>
                <a:latin typeface="Cabin"/>
                <a:ea typeface="Cabin"/>
                <a:cs typeface="Cabin"/>
                <a:sym typeface="Cabin"/>
              </a:rPr>
              <a:t>Hispanic                      164 (10%)</a:t>
            </a:r>
            <a:endParaRPr sz="1900">
              <a:solidFill>
                <a:schemeClr val="dk1"/>
              </a:solidFill>
              <a:latin typeface="Cabin"/>
              <a:ea typeface="Cabin"/>
              <a:cs typeface="Cabin"/>
              <a:sym typeface="Cabin"/>
            </a:endParaRPr>
          </a:p>
          <a:p>
            <a:pPr indent="0" lvl="0" marL="0" rtl="0" algn="l">
              <a:spcBef>
                <a:spcPts val="0"/>
              </a:spcBef>
              <a:spcAft>
                <a:spcPts val="0"/>
              </a:spcAft>
              <a:buNone/>
            </a:pPr>
            <a:r>
              <a:rPr lang="en" sz="1900">
                <a:solidFill>
                  <a:schemeClr val="dk1"/>
                </a:solidFill>
                <a:latin typeface="Cabin"/>
                <a:ea typeface="Cabin"/>
                <a:cs typeface="Cabin"/>
                <a:sym typeface="Cabin"/>
              </a:rPr>
              <a:t>Two or more races      63  (3%)</a:t>
            </a:r>
            <a:endParaRPr sz="1900">
              <a:solidFill>
                <a:schemeClr val="dk1"/>
              </a:solidFill>
              <a:latin typeface="Cabin"/>
              <a:ea typeface="Cabin"/>
              <a:cs typeface="Cabin"/>
              <a:sym typeface="Cabin"/>
            </a:endParaRPr>
          </a:p>
          <a:p>
            <a:pPr indent="0" lvl="0" marL="0" rtl="0" algn="l">
              <a:spcBef>
                <a:spcPts val="0"/>
              </a:spcBef>
              <a:spcAft>
                <a:spcPts val="0"/>
              </a:spcAft>
              <a:buNone/>
            </a:pPr>
            <a:r>
              <a:rPr lang="en" sz="1900">
                <a:solidFill>
                  <a:schemeClr val="dk1"/>
                </a:solidFill>
                <a:latin typeface="Cabin"/>
                <a:ea typeface="Cabin"/>
                <a:cs typeface="Cabin"/>
                <a:sym typeface="Cabin"/>
              </a:rPr>
              <a:t>White                             58  (7%)</a:t>
            </a:r>
            <a:endParaRPr sz="1900">
              <a:solidFill>
                <a:schemeClr val="dk1"/>
              </a:solidFill>
              <a:latin typeface="Cabin"/>
              <a:ea typeface="Cabin"/>
              <a:cs typeface="Cabin"/>
              <a:sym typeface="Cabin"/>
            </a:endParaRPr>
          </a:p>
        </p:txBody>
      </p:sp>
      <p:grpSp>
        <p:nvGrpSpPr>
          <p:cNvPr id="834" name="Google Shape;834;p57"/>
          <p:cNvGrpSpPr/>
          <p:nvPr/>
        </p:nvGrpSpPr>
        <p:grpSpPr>
          <a:xfrm rot="1891641">
            <a:off x="2832356" y="1089342"/>
            <a:ext cx="1046466" cy="1468909"/>
            <a:chOff x="985428" y="2433763"/>
            <a:chExt cx="2128365" cy="2085159"/>
          </a:xfrm>
        </p:grpSpPr>
        <p:sp>
          <p:nvSpPr>
            <p:cNvPr id="835" name="Google Shape;835;p57"/>
            <p:cNvSpPr/>
            <p:nvPr/>
          </p:nvSpPr>
          <p:spPr>
            <a:xfrm rot="-1651699">
              <a:off x="1243338" y="2720867"/>
              <a:ext cx="1612545" cy="1510952"/>
            </a:xfrm>
            <a:custGeom>
              <a:rect b="b" l="l" r="r" t="t"/>
              <a:pathLst>
                <a:path extrusionOk="0" h="44992" w="48014">
                  <a:moveTo>
                    <a:pt x="30217" y="1"/>
                  </a:moveTo>
                  <a:lnTo>
                    <a:pt x="19810" y="2519"/>
                  </a:lnTo>
                  <a:lnTo>
                    <a:pt x="3525" y="5541"/>
                  </a:lnTo>
                  <a:lnTo>
                    <a:pt x="0" y="8898"/>
                  </a:lnTo>
                  <a:lnTo>
                    <a:pt x="168" y="15445"/>
                  </a:lnTo>
                  <a:lnTo>
                    <a:pt x="12255" y="41634"/>
                  </a:lnTo>
                  <a:lnTo>
                    <a:pt x="18298" y="43313"/>
                  </a:lnTo>
                  <a:lnTo>
                    <a:pt x="20649" y="44991"/>
                  </a:lnTo>
                  <a:lnTo>
                    <a:pt x="25853" y="43984"/>
                  </a:lnTo>
                  <a:lnTo>
                    <a:pt x="26525" y="40794"/>
                  </a:lnTo>
                  <a:lnTo>
                    <a:pt x="46670" y="37941"/>
                  </a:lnTo>
                  <a:lnTo>
                    <a:pt x="48013" y="28372"/>
                  </a:lnTo>
                  <a:lnTo>
                    <a:pt x="33743" y="1"/>
                  </a:lnTo>
                  <a:close/>
                </a:path>
              </a:pathLst>
            </a:custGeom>
            <a:solidFill>
              <a:schemeClr val="lt1"/>
            </a:solidFill>
            <a:ln>
              <a:noFill/>
            </a:ln>
            <a:effectLst>
              <a:outerShdw blurRad="71438" rotWithShape="0" algn="bl" dir="5400000" dist="28575">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57"/>
            <p:cNvSpPr/>
            <p:nvPr/>
          </p:nvSpPr>
          <p:spPr>
            <a:xfrm rot="-1651699">
              <a:off x="1885658" y="3593226"/>
              <a:ext cx="1034482" cy="353928"/>
            </a:xfrm>
            <a:custGeom>
              <a:rect b="b" l="l" r="r" t="t"/>
              <a:pathLst>
                <a:path extrusionOk="0" h="10539" w="30802">
                  <a:moveTo>
                    <a:pt x="30349" y="1"/>
                  </a:moveTo>
                  <a:lnTo>
                    <a:pt x="4282" y="4248"/>
                  </a:lnTo>
                  <a:lnTo>
                    <a:pt x="2972" y="5058"/>
                  </a:lnTo>
                  <a:lnTo>
                    <a:pt x="1799" y="4654"/>
                  </a:lnTo>
                  <a:lnTo>
                    <a:pt x="847" y="5058"/>
                  </a:lnTo>
                  <a:cubicBezTo>
                    <a:pt x="847" y="5058"/>
                    <a:pt x="443" y="5987"/>
                    <a:pt x="207" y="7256"/>
                  </a:cubicBezTo>
                  <a:cubicBezTo>
                    <a:pt x="105" y="7768"/>
                    <a:pt x="48" y="8287"/>
                    <a:pt x="35" y="8808"/>
                  </a:cubicBezTo>
                  <a:cubicBezTo>
                    <a:pt x="1" y="10371"/>
                    <a:pt x="76" y="10538"/>
                    <a:pt x="110" y="10538"/>
                  </a:cubicBezTo>
                  <a:cubicBezTo>
                    <a:pt x="119" y="10538"/>
                    <a:pt x="125" y="10526"/>
                    <a:pt x="125" y="10526"/>
                  </a:cubicBezTo>
                  <a:lnTo>
                    <a:pt x="1524" y="9712"/>
                  </a:lnTo>
                  <a:lnTo>
                    <a:pt x="3297" y="10052"/>
                  </a:lnTo>
                  <a:lnTo>
                    <a:pt x="4697" y="9822"/>
                  </a:lnTo>
                  <a:lnTo>
                    <a:pt x="8920" y="9122"/>
                  </a:lnTo>
                  <a:lnTo>
                    <a:pt x="30801" y="5513"/>
                  </a:lnTo>
                  <a:cubicBezTo>
                    <a:pt x="30801" y="5513"/>
                    <a:pt x="29853" y="3884"/>
                    <a:pt x="29897" y="2348"/>
                  </a:cubicBezTo>
                  <a:cubicBezTo>
                    <a:pt x="29909" y="1960"/>
                    <a:pt x="29947" y="1574"/>
                    <a:pt x="30012" y="1192"/>
                  </a:cubicBezTo>
                  <a:cubicBezTo>
                    <a:pt x="30145" y="409"/>
                    <a:pt x="30349" y="1"/>
                    <a:pt x="30349" y="1"/>
                  </a:cubicBezTo>
                  <a:close/>
                </a:path>
              </a:pathLst>
            </a:custGeom>
            <a:gradFill>
              <a:gsLst>
                <a:gs pos="0">
                  <a:srgbClr val="FFFFFF">
                    <a:alpha val="25098"/>
                  </a:srgbClr>
                </a:gs>
                <a:gs pos="100000">
                  <a:schemeClr val="accent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57"/>
            <p:cNvSpPr/>
            <p:nvPr/>
          </p:nvSpPr>
          <p:spPr>
            <a:xfrm rot="-1651699">
              <a:off x="1867540" y="3601383"/>
              <a:ext cx="1012417" cy="243710"/>
            </a:xfrm>
            <a:custGeom>
              <a:rect b="b" l="l" r="r" t="t"/>
              <a:pathLst>
                <a:path extrusionOk="0" h="7257" w="30145">
                  <a:moveTo>
                    <a:pt x="30144" y="1"/>
                  </a:moveTo>
                  <a:lnTo>
                    <a:pt x="4076" y="4248"/>
                  </a:lnTo>
                  <a:lnTo>
                    <a:pt x="2766" y="5058"/>
                  </a:lnTo>
                  <a:lnTo>
                    <a:pt x="1593" y="4654"/>
                  </a:lnTo>
                  <a:lnTo>
                    <a:pt x="641" y="5058"/>
                  </a:lnTo>
                  <a:cubicBezTo>
                    <a:pt x="641" y="5058"/>
                    <a:pt x="237" y="5987"/>
                    <a:pt x="0" y="7256"/>
                  </a:cubicBezTo>
                  <a:cubicBezTo>
                    <a:pt x="786" y="6783"/>
                    <a:pt x="1799" y="6483"/>
                    <a:pt x="2643" y="6287"/>
                  </a:cubicBezTo>
                  <a:cubicBezTo>
                    <a:pt x="11626" y="4164"/>
                    <a:pt x="20681" y="2466"/>
                    <a:pt x="29807" y="1192"/>
                  </a:cubicBezTo>
                  <a:cubicBezTo>
                    <a:pt x="29940" y="409"/>
                    <a:pt x="30144" y="1"/>
                    <a:pt x="30144" y="1"/>
                  </a:cubicBezTo>
                  <a:close/>
                </a:path>
              </a:pathLst>
            </a:custGeom>
            <a:gradFill>
              <a:gsLst>
                <a:gs pos="0">
                  <a:schemeClr val="accent4"/>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57"/>
            <p:cNvSpPr/>
            <p:nvPr/>
          </p:nvSpPr>
          <p:spPr>
            <a:xfrm rot="-1651699">
              <a:off x="1906852" y="3682929"/>
              <a:ext cx="1066656" cy="272523"/>
            </a:xfrm>
            <a:custGeom>
              <a:rect b="b" l="l" r="r" t="t"/>
              <a:pathLst>
                <a:path extrusionOk="0" h="8115" w="31760">
                  <a:moveTo>
                    <a:pt x="30113" y="1"/>
                  </a:moveTo>
                  <a:lnTo>
                    <a:pt x="30113" y="1"/>
                  </a:lnTo>
                  <a:cubicBezTo>
                    <a:pt x="30113" y="1"/>
                    <a:pt x="30190" y="1072"/>
                    <a:pt x="30935" y="2449"/>
                  </a:cubicBezTo>
                  <a:cubicBezTo>
                    <a:pt x="23249" y="3149"/>
                    <a:pt x="15139" y="4241"/>
                    <a:pt x="7580" y="5798"/>
                  </a:cubicBezTo>
                  <a:cubicBezTo>
                    <a:pt x="6300" y="6061"/>
                    <a:pt x="5189" y="6337"/>
                    <a:pt x="3977" y="6828"/>
                  </a:cubicBezTo>
                  <a:lnTo>
                    <a:pt x="3467" y="7034"/>
                  </a:lnTo>
                  <a:cubicBezTo>
                    <a:pt x="3385" y="7067"/>
                    <a:pt x="3298" y="7101"/>
                    <a:pt x="3211" y="7101"/>
                  </a:cubicBezTo>
                  <a:cubicBezTo>
                    <a:pt x="3192" y="7101"/>
                    <a:pt x="3174" y="7099"/>
                    <a:pt x="3155" y="7096"/>
                  </a:cubicBezTo>
                  <a:cubicBezTo>
                    <a:pt x="3063" y="7078"/>
                    <a:pt x="2985" y="7017"/>
                    <a:pt x="2913" y="6957"/>
                  </a:cubicBezTo>
                  <a:lnTo>
                    <a:pt x="1949" y="6177"/>
                  </a:lnTo>
                  <a:cubicBezTo>
                    <a:pt x="1922" y="6154"/>
                    <a:pt x="1892" y="6131"/>
                    <a:pt x="1858" y="6131"/>
                  </a:cubicBezTo>
                  <a:cubicBezTo>
                    <a:pt x="1856" y="6131"/>
                    <a:pt x="1854" y="6131"/>
                    <a:pt x="1851" y="6131"/>
                  </a:cubicBezTo>
                  <a:cubicBezTo>
                    <a:pt x="1819" y="6134"/>
                    <a:pt x="1792" y="6157"/>
                    <a:pt x="1768" y="6179"/>
                  </a:cubicBezTo>
                  <a:cubicBezTo>
                    <a:pt x="1528" y="6400"/>
                    <a:pt x="1291" y="6634"/>
                    <a:pt x="1005" y="6791"/>
                  </a:cubicBezTo>
                  <a:cubicBezTo>
                    <a:pt x="821" y="6890"/>
                    <a:pt x="609" y="6954"/>
                    <a:pt x="402" y="6954"/>
                  </a:cubicBezTo>
                  <a:cubicBezTo>
                    <a:pt x="285" y="6954"/>
                    <a:pt x="170" y="6933"/>
                    <a:pt x="61" y="6887"/>
                  </a:cubicBezTo>
                  <a:lnTo>
                    <a:pt x="61" y="6887"/>
                  </a:lnTo>
                  <a:cubicBezTo>
                    <a:pt x="123" y="7118"/>
                    <a:pt x="1" y="7262"/>
                    <a:pt x="62" y="7493"/>
                  </a:cubicBezTo>
                  <a:cubicBezTo>
                    <a:pt x="133" y="7760"/>
                    <a:pt x="259" y="8075"/>
                    <a:pt x="532" y="8111"/>
                  </a:cubicBezTo>
                  <a:cubicBezTo>
                    <a:pt x="548" y="8114"/>
                    <a:pt x="564" y="8115"/>
                    <a:pt x="580" y="8115"/>
                  </a:cubicBezTo>
                  <a:cubicBezTo>
                    <a:pt x="705" y="8115"/>
                    <a:pt x="825" y="8054"/>
                    <a:pt x="935" y="7989"/>
                  </a:cubicBezTo>
                  <a:cubicBezTo>
                    <a:pt x="1317" y="7765"/>
                    <a:pt x="1660" y="7484"/>
                    <a:pt x="1954" y="7153"/>
                  </a:cubicBezTo>
                  <a:cubicBezTo>
                    <a:pt x="2010" y="7088"/>
                    <a:pt x="2070" y="7019"/>
                    <a:pt x="2154" y="6998"/>
                  </a:cubicBezTo>
                  <a:cubicBezTo>
                    <a:pt x="2171" y="6994"/>
                    <a:pt x="2188" y="6992"/>
                    <a:pt x="2204" y="6992"/>
                  </a:cubicBezTo>
                  <a:cubicBezTo>
                    <a:pt x="2312" y="6992"/>
                    <a:pt x="2413" y="7071"/>
                    <a:pt x="2497" y="7147"/>
                  </a:cubicBezTo>
                  <a:cubicBezTo>
                    <a:pt x="2952" y="7562"/>
                    <a:pt x="3157" y="7659"/>
                    <a:pt x="3621" y="7659"/>
                  </a:cubicBezTo>
                  <a:cubicBezTo>
                    <a:pt x="3738" y="7659"/>
                    <a:pt x="3870" y="7653"/>
                    <a:pt x="4027" y="7644"/>
                  </a:cubicBezTo>
                  <a:cubicBezTo>
                    <a:pt x="4660" y="7611"/>
                    <a:pt x="5291" y="7543"/>
                    <a:pt x="5918" y="7452"/>
                  </a:cubicBezTo>
                  <a:cubicBezTo>
                    <a:pt x="7212" y="7265"/>
                    <a:pt x="8488" y="6978"/>
                    <a:pt x="9757" y="6669"/>
                  </a:cubicBezTo>
                  <a:cubicBezTo>
                    <a:pt x="12269" y="6058"/>
                    <a:pt x="14775" y="5349"/>
                    <a:pt x="17359" y="5120"/>
                  </a:cubicBezTo>
                  <a:cubicBezTo>
                    <a:pt x="18198" y="5047"/>
                    <a:pt x="19041" y="5025"/>
                    <a:pt x="19879" y="4930"/>
                  </a:cubicBezTo>
                  <a:cubicBezTo>
                    <a:pt x="21006" y="4803"/>
                    <a:pt x="22114" y="4546"/>
                    <a:pt x="23228" y="4321"/>
                  </a:cubicBezTo>
                  <a:cubicBezTo>
                    <a:pt x="25251" y="3914"/>
                    <a:pt x="27294" y="3613"/>
                    <a:pt x="29349" y="3421"/>
                  </a:cubicBezTo>
                  <a:lnTo>
                    <a:pt x="31760" y="2741"/>
                  </a:lnTo>
                  <a:cubicBezTo>
                    <a:pt x="31358" y="2169"/>
                    <a:pt x="30113" y="1"/>
                    <a:pt x="3011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57"/>
            <p:cNvSpPr/>
            <p:nvPr/>
          </p:nvSpPr>
          <p:spPr>
            <a:xfrm rot="-1651699">
              <a:off x="1286440" y="2792400"/>
              <a:ext cx="1489524" cy="1314325"/>
            </a:xfrm>
            <a:custGeom>
              <a:rect b="b" l="l" r="r" t="t"/>
              <a:pathLst>
                <a:path extrusionOk="0" h="39137" w="44351">
                  <a:moveTo>
                    <a:pt x="28005" y="0"/>
                  </a:moveTo>
                  <a:cubicBezTo>
                    <a:pt x="25191" y="962"/>
                    <a:pt x="22276" y="1588"/>
                    <a:pt x="19370" y="2210"/>
                  </a:cubicBezTo>
                  <a:cubicBezTo>
                    <a:pt x="15639" y="3006"/>
                    <a:pt x="11911" y="3887"/>
                    <a:pt x="8153" y="4580"/>
                  </a:cubicBezTo>
                  <a:cubicBezTo>
                    <a:pt x="7713" y="4662"/>
                    <a:pt x="3821" y="5168"/>
                    <a:pt x="2888" y="5435"/>
                  </a:cubicBezTo>
                  <a:cubicBezTo>
                    <a:pt x="2763" y="5472"/>
                    <a:pt x="2693" y="5501"/>
                    <a:pt x="2688" y="5527"/>
                  </a:cubicBezTo>
                  <a:cubicBezTo>
                    <a:pt x="2651" y="5870"/>
                    <a:pt x="2556" y="6204"/>
                    <a:pt x="2411" y="6516"/>
                  </a:cubicBezTo>
                  <a:cubicBezTo>
                    <a:pt x="2233" y="6320"/>
                    <a:pt x="2059" y="6120"/>
                    <a:pt x="1882" y="5923"/>
                  </a:cubicBezTo>
                  <a:cubicBezTo>
                    <a:pt x="1782" y="5811"/>
                    <a:pt x="1648" y="5688"/>
                    <a:pt x="1508" y="5688"/>
                  </a:cubicBezTo>
                  <a:cubicBezTo>
                    <a:pt x="1482" y="5688"/>
                    <a:pt x="1456" y="5693"/>
                    <a:pt x="1430" y="5702"/>
                  </a:cubicBezTo>
                  <a:cubicBezTo>
                    <a:pt x="1349" y="5727"/>
                    <a:pt x="1293" y="5797"/>
                    <a:pt x="1241" y="5868"/>
                  </a:cubicBezTo>
                  <a:cubicBezTo>
                    <a:pt x="1196" y="5930"/>
                    <a:pt x="1154" y="5994"/>
                    <a:pt x="1114" y="6061"/>
                  </a:cubicBezTo>
                  <a:cubicBezTo>
                    <a:pt x="353" y="7282"/>
                    <a:pt x="222" y="9145"/>
                    <a:pt x="115" y="10515"/>
                  </a:cubicBezTo>
                  <a:cubicBezTo>
                    <a:pt x="1" y="11892"/>
                    <a:pt x="149" y="12894"/>
                    <a:pt x="868" y="14076"/>
                  </a:cubicBezTo>
                  <a:cubicBezTo>
                    <a:pt x="1678" y="15405"/>
                    <a:pt x="2411" y="16789"/>
                    <a:pt x="3130" y="18171"/>
                  </a:cubicBezTo>
                  <a:cubicBezTo>
                    <a:pt x="6332" y="24316"/>
                    <a:pt x="9438" y="30744"/>
                    <a:pt x="11515" y="37333"/>
                  </a:cubicBezTo>
                  <a:cubicBezTo>
                    <a:pt x="11692" y="37899"/>
                    <a:pt x="11845" y="38240"/>
                    <a:pt x="12062" y="38791"/>
                  </a:cubicBezTo>
                  <a:cubicBezTo>
                    <a:pt x="12096" y="38877"/>
                    <a:pt x="12129" y="38966"/>
                    <a:pt x="12196" y="39032"/>
                  </a:cubicBezTo>
                  <a:cubicBezTo>
                    <a:pt x="12271" y="39107"/>
                    <a:pt x="12367" y="39136"/>
                    <a:pt x="12471" y="39136"/>
                  </a:cubicBezTo>
                  <a:cubicBezTo>
                    <a:pt x="12622" y="39136"/>
                    <a:pt x="12790" y="39074"/>
                    <a:pt x="12929" y="39003"/>
                  </a:cubicBezTo>
                  <a:cubicBezTo>
                    <a:pt x="13376" y="38770"/>
                    <a:pt x="13695" y="38444"/>
                    <a:pt x="14098" y="38152"/>
                  </a:cubicBezTo>
                  <a:cubicBezTo>
                    <a:pt x="14139" y="38123"/>
                    <a:pt x="14183" y="38089"/>
                    <a:pt x="14236" y="38089"/>
                  </a:cubicBezTo>
                  <a:cubicBezTo>
                    <a:pt x="14239" y="38089"/>
                    <a:pt x="14242" y="38089"/>
                    <a:pt x="14245" y="38089"/>
                  </a:cubicBezTo>
                  <a:cubicBezTo>
                    <a:pt x="14301" y="38089"/>
                    <a:pt x="14352" y="38120"/>
                    <a:pt x="14399" y="38152"/>
                  </a:cubicBezTo>
                  <a:cubicBezTo>
                    <a:pt x="14691" y="38359"/>
                    <a:pt x="14950" y="38610"/>
                    <a:pt x="15165" y="38896"/>
                  </a:cubicBezTo>
                  <a:cubicBezTo>
                    <a:pt x="19504" y="37837"/>
                    <a:pt x="24017" y="37219"/>
                    <a:pt x="28430" y="36556"/>
                  </a:cubicBezTo>
                  <a:cubicBezTo>
                    <a:pt x="32493" y="35944"/>
                    <a:pt x="42050" y="34464"/>
                    <a:pt x="43265" y="34464"/>
                  </a:cubicBezTo>
                  <a:cubicBezTo>
                    <a:pt x="43275" y="34464"/>
                    <a:pt x="43285" y="34464"/>
                    <a:pt x="43294" y="34464"/>
                  </a:cubicBezTo>
                  <a:cubicBezTo>
                    <a:pt x="43413" y="34202"/>
                    <a:pt x="43494" y="33905"/>
                    <a:pt x="43664" y="33672"/>
                  </a:cubicBezTo>
                  <a:lnTo>
                    <a:pt x="43664" y="33672"/>
                  </a:lnTo>
                  <a:cubicBezTo>
                    <a:pt x="40333" y="34098"/>
                    <a:pt x="37593" y="34476"/>
                    <a:pt x="34716" y="34935"/>
                  </a:cubicBezTo>
                  <a:cubicBezTo>
                    <a:pt x="30152" y="35660"/>
                    <a:pt x="27608" y="35961"/>
                    <a:pt x="23043" y="36686"/>
                  </a:cubicBezTo>
                  <a:cubicBezTo>
                    <a:pt x="20996" y="37011"/>
                    <a:pt x="17427" y="37786"/>
                    <a:pt x="15206" y="38493"/>
                  </a:cubicBezTo>
                  <a:cubicBezTo>
                    <a:pt x="15009" y="38170"/>
                    <a:pt x="14769" y="37907"/>
                    <a:pt x="14499" y="37649"/>
                  </a:cubicBezTo>
                  <a:cubicBezTo>
                    <a:pt x="14428" y="37581"/>
                    <a:pt x="14355" y="37515"/>
                    <a:pt x="14261" y="37504"/>
                  </a:cubicBezTo>
                  <a:cubicBezTo>
                    <a:pt x="14248" y="37502"/>
                    <a:pt x="14235" y="37501"/>
                    <a:pt x="14222" y="37501"/>
                  </a:cubicBezTo>
                  <a:cubicBezTo>
                    <a:pt x="14122" y="37501"/>
                    <a:pt x="14028" y="37559"/>
                    <a:pt x="13943" y="37615"/>
                  </a:cubicBezTo>
                  <a:cubicBezTo>
                    <a:pt x="13487" y="37927"/>
                    <a:pt x="13055" y="38273"/>
                    <a:pt x="12652" y="38651"/>
                  </a:cubicBezTo>
                  <a:cubicBezTo>
                    <a:pt x="12477" y="38455"/>
                    <a:pt x="12385" y="38196"/>
                    <a:pt x="12319" y="37944"/>
                  </a:cubicBezTo>
                  <a:cubicBezTo>
                    <a:pt x="12084" y="37071"/>
                    <a:pt x="12462" y="35363"/>
                    <a:pt x="12715" y="34501"/>
                  </a:cubicBezTo>
                  <a:cubicBezTo>
                    <a:pt x="12864" y="33988"/>
                    <a:pt x="13288" y="32701"/>
                    <a:pt x="13884" y="32701"/>
                  </a:cubicBezTo>
                  <a:cubicBezTo>
                    <a:pt x="14005" y="32701"/>
                    <a:pt x="14134" y="32755"/>
                    <a:pt x="14270" y="32880"/>
                  </a:cubicBezTo>
                  <a:cubicBezTo>
                    <a:pt x="14393" y="32996"/>
                    <a:pt x="14779" y="33468"/>
                    <a:pt x="14998" y="33468"/>
                  </a:cubicBezTo>
                  <a:cubicBezTo>
                    <a:pt x="15001" y="33468"/>
                    <a:pt x="15003" y="33468"/>
                    <a:pt x="15006" y="33468"/>
                  </a:cubicBezTo>
                  <a:cubicBezTo>
                    <a:pt x="15279" y="33453"/>
                    <a:pt x="15738" y="32705"/>
                    <a:pt x="15898" y="32498"/>
                  </a:cubicBezTo>
                  <a:cubicBezTo>
                    <a:pt x="22322" y="31726"/>
                    <a:pt x="28741" y="30888"/>
                    <a:pt x="35116" y="29818"/>
                  </a:cubicBezTo>
                  <a:cubicBezTo>
                    <a:pt x="36135" y="29643"/>
                    <a:pt x="37153" y="29469"/>
                    <a:pt x="38164" y="29273"/>
                  </a:cubicBezTo>
                  <a:cubicBezTo>
                    <a:pt x="39737" y="28970"/>
                    <a:pt x="42566" y="28463"/>
                    <a:pt x="44116" y="28055"/>
                  </a:cubicBezTo>
                  <a:cubicBezTo>
                    <a:pt x="44157" y="27841"/>
                    <a:pt x="44228" y="27585"/>
                    <a:pt x="44332" y="27386"/>
                  </a:cubicBezTo>
                  <a:cubicBezTo>
                    <a:pt x="44336" y="27372"/>
                    <a:pt x="44342" y="27358"/>
                    <a:pt x="44350" y="27345"/>
                  </a:cubicBezTo>
                  <a:cubicBezTo>
                    <a:pt x="42347" y="24184"/>
                    <a:pt x="40044" y="20980"/>
                    <a:pt x="37772" y="17685"/>
                  </a:cubicBezTo>
                  <a:cubicBezTo>
                    <a:pt x="34787" y="13346"/>
                    <a:pt x="31859" y="8834"/>
                    <a:pt x="29771" y="4013"/>
                  </a:cubicBezTo>
                  <a:cubicBezTo>
                    <a:pt x="29171" y="2633"/>
                    <a:pt x="28590" y="1603"/>
                    <a:pt x="28005" y="0"/>
                  </a:cubicBezTo>
                  <a:close/>
                </a:path>
              </a:pathLst>
            </a:custGeom>
            <a:gradFill>
              <a:gsLst>
                <a:gs pos="0">
                  <a:srgbClr val="73A3BF"/>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57"/>
            <p:cNvSpPr/>
            <p:nvPr/>
          </p:nvSpPr>
          <p:spPr>
            <a:xfrm rot="-1651699">
              <a:off x="1455336" y="3083721"/>
              <a:ext cx="760362" cy="279979"/>
            </a:xfrm>
            <a:custGeom>
              <a:rect b="b" l="l" r="r" t="t"/>
              <a:pathLst>
                <a:path extrusionOk="0" h="8337" w="22640">
                  <a:moveTo>
                    <a:pt x="18740" y="0"/>
                  </a:moveTo>
                  <a:cubicBezTo>
                    <a:pt x="12529" y="1115"/>
                    <a:pt x="6282" y="1995"/>
                    <a:pt x="0" y="2644"/>
                  </a:cubicBezTo>
                  <a:cubicBezTo>
                    <a:pt x="812" y="4458"/>
                    <a:pt x="1544" y="6461"/>
                    <a:pt x="2201" y="8337"/>
                  </a:cubicBezTo>
                  <a:cubicBezTo>
                    <a:pt x="8713" y="7604"/>
                    <a:pt x="16149" y="6565"/>
                    <a:pt x="22639" y="5894"/>
                  </a:cubicBezTo>
                  <a:cubicBezTo>
                    <a:pt x="21864" y="4017"/>
                    <a:pt x="19924" y="1649"/>
                    <a:pt x="18740" y="0"/>
                  </a:cubicBezTo>
                  <a:close/>
                </a:path>
              </a:pathLst>
            </a:custGeom>
            <a:gradFill>
              <a:gsLst>
                <a:gs pos="0">
                  <a:srgbClr val="FFFFFF">
                    <a:alpha val="25098"/>
                  </a:srgbClr>
                </a:gs>
                <a:gs pos="100000">
                  <a:schemeClr val="accent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57"/>
            <p:cNvSpPr/>
            <p:nvPr/>
          </p:nvSpPr>
          <p:spPr>
            <a:xfrm rot="-1651699">
              <a:off x="1305993" y="2841737"/>
              <a:ext cx="1171576" cy="948879"/>
            </a:xfrm>
            <a:custGeom>
              <a:rect b="b" l="l" r="r" t="t"/>
              <a:pathLst>
                <a:path extrusionOk="0" h="28255" w="34884">
                  <a:moveTo>
                    <a:pt x="25117" y="0"/>
                  </a:moveTo>
                  <a:cubicBezTo>
                    <a:pt x="22303" y="963"/>
                    <a:pt x="19390" y="1589"/>
                    <a:pt x="16483" y="2211"/>
                  </a:cubicBezTo>
                  <a:cubicBezTo>
                    <a:pt x="12751" y="3006"/>
                    <a:pt x="9023" y="3888"/>
                    <a:pt x="5265" y="4580"/>
                  </a:cubicBezTo>
                  <a:cubicBezTo>
                    <a:pt x="4825" y="4662"/>
                    <a:pt x="933" y="5168"/>
                    <a:pt x="0" y="5435"/>
                  </a:cubicBezTo>
                  <a:cubicBezTo>
                    <a:pt x="249" y="5482"/>
                    <a:pt x="501" y="5506"/>
                    <a:pt x="752" y="5506"/>
                  </a:cubicBezTo>
                  <a:cubicBezTo>
                    <a:pt x="1004" y="5506"/>
                    <a:pt x="1255" y="5482"/>
                    <a:pt x="1504" y="5435"/>
                  </a:cubicBezTo>
                  <a:cubicBezTo>
                    <a:pt x="3229" y="5121"/>
                    <a:pt x="4962" y="4847"/>
                    <a:pt x="6687" y="4554"/>
                  </a:cubicBezTo>
                  <a:cubicBezTo>
                    <a:pt x="7568" y="4402"/>
                    <a:pt x="16920" y="3059"/>
                    <a:pt x="16920" y="2814"/>
                  </a:cubicBezTo>
                  <a:lnTo>
                    <a:pt x="16920" y="2814"/>
                  </a:lnTo>
                  <a:cubicBezTo>
                    <a:pt x="16946" y="5812"/>
                    <a:pt x="15013" y="8431"/>
                    <a:pt x="13173" y="10800"/>
                  </a:cubicBezTo>
                  <a:lnTo>
                    <a:pt x="9742" y="15209"/>
                  </a:lnTo>
                  <a:cubicBezTo>
                    <a:pt x="9157" y="15965"/>
                    <a:pt x="8505" y="16697"/>
                    <a:pt x="7972" y="17486"/>
                  </a:cubicBezTo>
                  <a:cubicBezTo>
                    <a:pt x="7549" y="18115"/>
                    <a:pt x="7291" y="18745"/>
                    <a:pt x="6521" y="19041"/>
                  </a:cubicBezTo>
                  <a:cubicBezTo>
                    <a:pt x="6441" y="19070"/>
                    <a:pt x="6358" y="19096"/>
                    <a:pt x="6277" y="19096"/>
                  </a:cubicBezTo>
                  <a:cubicBezTo>
                    <a:pt x="6244" y="19096"/>
                    <a:pt x="6212" y="19091"/>
                    <a:pt x="6180" y="19082"/>
                  </a:cubicBezTo>
                  <a:cubicBezTo>
                    <a:pt x="6069" y="19048"/>
                    <a:pt x="5987" y="18952"/>
                    <a:pt x="5914" y="18863"/>
                  </a:cubicBezTo>
                  <a:cubicBezTo>
                    <a:pt x="5421" y="18271"/>
                    <a:pt x="4932" y="17678"/>
                    <a:pt x="4441" y="17086"/>
                  </a:cubicBezTo>
                  <a:lnTo>
                    <a:pt x="4441" y="17086"/>
                  </a:lnTo>
                  <a:cubicBezTo>
                    <a:pt x="4825" y="20326"/>
                    <a:pt x="7031" y="23040"/>
                    <a:pt x="8068" y="26131"/>
                  </a:cubicBezTo>
                  <a:cubicBezTo>
                    <a:pt x="8220" y="26582"/>
                    <a:pt x="8350" y="27048"/>
                    <a:pt x="8598" y="27455"/>
                  </a:cubicBezTo>
                  <a:cubicBezTo>
                    <a:pt x="8851" y="27867"/>
                    <a:pt x="9369" y="28255"/>
                    <a:pt x="9710" y="28255"/>
                  </a:cubicBezTo>
                  <a:cubicBezTo>
                    <a:pt x="9948" y="28255"/>
                    <a:pt x="10101" y="28065"/>
                    <a:pt x="10015" y="27563"/>
                  </a:cubicBezTo>
                  <a:cubicBezTo>
                    <a:pt x="9804" y="26323"/>
                    <a:pt x="9223" y="25312"/>
                    <a:pt x="9230" y="23976"/>
                  </a:cubicBezTo>
                  <a:cubicBezTo>
                    <a:pt x="15580" y="20544"/>
                    <a:pt x="21296" y="16064"/>
                    <a:pt x="27486" y="12354"/>
                  </a:cubicBezTo>
                  <a:cubicBezTo>
                    <a:pt x="27952" y="12077"/>
                    <a:pt x="28477" y="11794"/>
                    <a:pt x="29001" y="11794"/>
                  </a:cubicBezTo>
                  <a:cubicBezTo>
                    <a:pt x="29127" y="11794"/>
                    <a:pt x="29253" y="11810"/>
                    <a:pt x="29378" y="11847"/>
                  </a:cubicBezTo>
                  <a:cubicBezTo>
                    <a:pt x="29778" y="11966"/>
                    <a:pt x="30089" y="12269"/>
                    <a:pt x="30378" y="12569"/>
                  </a:cubicBezTo>
                  <a:cubicBezTo>
                    <a:pt x="31967" y="14195"/>
                    <a:pt x="33471" y="15903"/>
                    <a:pt x="34884" y="17685"/>
                  </a:cubicBezTo>
                  <a:cubicBezTo>
                    <a:pt x="31899" y="13346"/>
                    <a:pt x="28971" y="8834"/>
                    <a:pt x="26883" y="4014"/>
                  </a:cubicBezTo>
                  <a:cubicBezTo>
                    <a:pt x="26283" y="2633"/>
                    <a:pt x="25702" y="1604"/>
                    <a:pt x="25117" y="0"/>
                  </a:cubicBez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57"/>
            <p:cNvSpPr/>
            <p:nvPr/>
          </p:nvSpPr>
          <p:spPr>
            <a:xfrm rot="-1651699">
              <a:off x="1329373" y="2967650"/>
              <a:ext cx="1488886" cy="1128714"/>
            </a:xfrm>
            <a:custGeom>
              <a:rect b="b" l="l" r="r" t="t"/>
              <a:pathLst>
                <a:path extrusionOk="0" h="33610" w="44332">
                  <a:moveTo>
                    <a:pt x="2689" y="0"/>
                  </a:moveTo>
                  <a:lnTo>
                    <a:pt x="2475" y="796"/>
                  </a:lnTo>
                  <a:cubicBezTo>
                    <a:pt x="7176" y="9574"/>
                    <a:pt x="11353" y="17948"/>
                    <a:pt x="15155" y="26686"/>
                  </a:cubicBezTo>
                  <a:lnTo>
                    <a:pt x="15332" y="26567"/>
                  </a:lnTo>
                  <a:lnTo>
                    <a:pt x="15332" y="26567"/>
                  </a:lnTo>
                  <a:cubicBezTo>
                    <a:pt x="15214" y="26667"/>
                    <a:pt x="15095" y="26774"/>
                    <a:pt x="14970" y="26885"/>
                  </a:cubicBezTo>
                  <a:cubicBezTo>
                    <a:pt x="14900" y="26949"/>
                    <a:pt x="14829" y="27012"/>
                    <a:pt x="14751" y="27075"/>
                  </a:cubicBezTo>
                  <a:cubicBezTo>
                    <a:pt x="14499" y="27012"/>
                    <a:pt x="14322" y="26934"/>
                    <a:pt x="14185" y="26815"/>
                  </a:cubicBezTo>
                  <a:cubicBezTo>
                    <a:pt x="14185" y="26814"/>
                    <a:pt x="14183" y="26811"/>
                    <a:pt x="14181" y="26811"/>
                  </a:cubicBezTo>
                  <a:cubicBezTo>
                    <a:pt x="14003" y="26663"/>
                    <a:pt x="13892" y="26453"/>
                    <a:pt x="13773" y="26142"/>
                  </a:cubicBezTo>
                  <a:cubicBezTo>
                    <a:pt x="12381" y="22566"/>
                    <a:pt x="10679" y="19123"/>
                    <a:pt x="8964" y="15690"/>
                  </a:cubicBezTo>
                  <a:cubicBezTo>
                    <a:pt x="7287" y="12321"/>
                    <a:pt x="5850" y="8830"/>
                    <a:pt x="4044" y="5524"/>
                  </a:cubicBezTo>
                  <a:cubicBezTo>
                    <a:pt x="3330" y="4213"/>
                    <a:pt x="2567" y="2928"/>
                    <a:pt x="1804" y="1644"/>
                  </a:cubicBezTo>
                  <a:cubicBezTo>
                    <a:pt x="1597" y="1296"/>
                    <a:pt x="1304" y="923"/>
                    <a:pt x="1116" y="534"/>
                  </a:cubicBezTo>
                  <a:cubicBezTo>
                    <a:pt x="353" y="1755"/>
                    <a:pt x="223" y="3618"/>
                    <a:pt x="116" y="4988"/>
                  </a:cubicBezTo>
                  <a:cubicBezTo>
                    <a:pt x="1" y="6365"/>
                    <a:pt x="149" y="7367"/>
                    <a:pt x="868" y="8549"/>
                  </a:cubicBezTo>
                  <a:cubicBezTo>
                    <a:pt x="1678" y="9878"/>
                    <a:pt x="2411" y="11262"/>
                    <a:pt x="3130" y="12644"/>
                  </a:cubicBezTo>
                  <a:cubicBezTo>
                    <a:pt x="6332" y="18789"/>
                    <a:pt x="9438" y="25216"/>
                    <a:pt x="11515" y="31806"/>
                  </a:cubicBezTo>
                  <a:cubicBezTo>
                    <a:pt x="11693" y="32372"/>
                    <a:pt x="11845" y="32713"/>
                    <a:pt x="12063" y="33264"/>
                  </a:cubicBezTo>
                  <a:cubicBezTo>
                    <a:pt x="12063" y="33272"/>
                    <a:pt x="12066" y="33281"/>
                    <a:pt x="12070" y="33288"/>
                  </a:cubicBezTo>
                  <a:cubicBezTo>
                    <a:pt x="12104" y="33364"/>
                    <a:pt x="12137" y="33446"/>
                    <a:pt x="12196" y="33505"/>
                  </a:cubicBezTo>
                  <a:cubicBezTo>
                    <a:pt x="12271" y="33580"/>
                    <a:pt x="12368" y="33609"/>
                    <a:pt x="12471" y="33609"/>
                  </a:cubicBezTo>
                  <a:cubicBezTo>
                    <a:pt x="12623" y="33609"/>
                    <a:pt x="12790" y="33547"/>
                    <a:pt x="12929" y="33476"/>
                  </a:cubicBezTo>
                  <a:cubicBezTo>
                    <a:pt x="13377" y="33243"/>
                    <a:pt x="13695" y="32917"/>
                    <a:pt x="14100" y="32625"/>
                  </a:cubicBezTo>
                  <a:cubicBezTo>
                    <a:pt x="14140" y="32596"/>
                    <a:pt x="14185" y="32562"/>
                    <a:pt x="14236" y="32562"/>
                  </a:cubicBezTo>
                  <a:cubicBezTo>
                    <a:pt x="14239" y="32562"/>
                    <a:pt x="14242" y="32562"/>
                    <a:pt x="14245" y="32562"/>
                  </a:cubicBezTo>
                  <a:cubicBezTo>
                    <a:pt x="14301" y="32562"/>
                    <a:pt x="14354" y="32593"/>
                    <a:pt x="14399" y="32625"/>
                  </a:cubicBezTo>
                  <a:cubicBezTo>
                    <a:pt x="14691" y="32832"/>
                    <a:pt x="14950" y="33083"/>
                    <a:pt x="15165" y="33369"/>
                  </a:cubicBezTo>
                  <a:cubicBezTo>
                    <a:pt x="19504" y="32310"/>
                    <a:pt x="24018" y="31692"/>
                    <a:pt x="28431" y="31029"/>
                  </a:cubicBezTo>
                  <a:cubicBezTo>
                    <a:pt x="32494" y="30416"/>
                    <a:pt x="42051" y="28937"/>
                    <a:pt x="43266" y="28937"/>
                  </a:cubicBezTo>
                  <a:cubicBezTo>
                    <a:pt x="43276" y="28937"/>
                    <a:pt x="43286" y="28937"/>
                    <a:pt x="43295" y="28937"/>
                  </a:cubicBezTo>
                  <a:cubicBezTo>
                    <a:pt x="43414" y="28675"/>
                    <a:pt x="43494" y="28378"/>
                    <a:pt x="43665" y="28145"/>
                  </a:cubicBezTo>
                  <a:lnTo>
                    <a:pt x="43665" y="28145"/>
                  </a:lnTo>
                  <a:cubicBezTo>
                    <a:pt x="40333" y="28571"/>
                    <a:pt x="37593" y="28949"/>
                    <a:pt x="34716" y="29408"/>
                  </a:cubicBezTo>
                  <a:cubicBezTo>
                    <a:pt x="30152" y="30133"/>
                    <a:pt x="27609" y="30433"/>
                    <a:pt x="23044" y="31158"/>
                  </a:cubicBezTo>
                  <a:cubicBezTo>
                    <a:pt x="20996" y="31484"/>
                    <a:pt x="17427" y="32258"/>
                    <a:pt x="15206" y="32965"/>
                  </a:cubicBezTo>
                  <a:cubicBezTo>
                    <a:pt x="15010" y="32643"/>
                    <a:pt x="14769" y="32380"/>
                    <a:pt x="14499" y="32120"/>
                  </a:cubicBezTo>
                  <a:cubicBezTo>
                    <a:pt x="14429" y="32054"/>
                    <a:pt x="14355" y="31988"/>
                    <a:pt x="14263" y="31976"/>
                  </a:cubicBezTo>
                  <a:cubicBezTo>
                    <a:pt x="14250" y="31974"/>
                    <a:pt x="14237" y="31973"/>
                    <a:pt x="14225" y="31973"/>
                  </a:cubicBezTo>
                  <a:cubicBezTo>
                    <a:pt x="14124" y="31973"/>
                    <a:pt x="14029" y="32032"/>
                    <a:pt x="13943" y="32088"/>
                  </a:cubicBezTo>
                  <a:cubicBezTo>
                    <a:pt x="13487" y="32400"/>
                    <a:pt x="13056" y="32746"/>
                    <a:pt x="12652" y="33124"/>
                  </a:cubicBezTo>
                  <a:cubicBezTo>
                    <a:pt x="12478" y="32928"/>
                    <a:pt x="12385" y="32669"/>
                    <a:pt x="12319" y="32417"/>
                  </a:cubicBezTo>
                  <a:cubicBezTo>
                    <a:pt x="12086" y="31544"/>
                    <a:pt x="12463" y="29836"/>
                    <a:pt x="12715" y="28974"/>
                  </a:cubicBezTo>
                  <a:cubicBezTo>
                    <a:pt x="12865" y="28461"/>
                    <a:pt x="13289" y="27174"/>
                    <a:pt x="13884" y="27174"/>
                  </a:cubicBezTo>
                  <a:cubicBezTo>
                    <a:pt x="14006" y="27174"/>
                    <a:pt x="14135" y="27228"/>
                    <a:pt x="14270" y="27353"/>
                  </a:cubicBezTo>
                  <a:cubicBezTo>
                    <a:pt x="14393" y="27469"/>
                    <a:pt x="14779" y="27941"/>
                    <a:pt x="14998" y="27941"/>
                  </a:cubicBezTo>
                  <a:cubicBezTo>
                    <a:pt x="15001" y="27941"/>
                    <a:pt x="15003" y="27941"/>
                    <a:pt x="15006" y="27941"/>
                  </a:cubicBezTo>
                  <a:cubicBezTo>
                    <a:pt x="15279" y="27926"/>
                    <a:pt x="15738" y="27178"/>
                    <a:pt x="15898" y="26971"/>
                  </a:cubicBezTo>
                  <a:cubicBezTo>
                    <a:pt x="22322" y="26199"/>
                    <a:pt x="28741" y="25361"/>
                    <a:pt x="35116" y="24291"/>
                  </a:cubicBezTo>
                  <a:cubicBezTo>
                    <a:pt x="36135" y="24116"/>
                    <a:pt x="37153" y="23942"/>
                    <a:pt x="38164" y="23744"/>
                  </a:cubicBezTo>
                  <a:cubicBezTo>
                    <a:pt x="39737" y="23440"/>
                    <a:pt x="42566" y="22934"/>
                    <a:pt x="44117" y="22526"/>
                  </a:cubicBezTo>
                  <a:cubicBezTo>
                    <a:pt x="44158" y="22312"/>
                    <a:pt x="44228" y="22057"/>
                    <a:pt x="44332" y="21856"/>
                  </a:cubicBezTo>
                  <a:lnTo>
                    <a:pt x="44332" y="21856"/>
                  </a:lnTo>
                  <a:cubicBezTo>
                    <a:pt x="36120" y="23352"/>
                    <a:pt x="27905" y="24830"/>
                    <a:pt x="19635" y="25944"/>
                  </a:cubicBezTo>
                  <a:cubicBezTo>
                    <a:pt x="18695" y="26072"/>
                    <a:pt x="17753" y="26195"/>
                    <a:pt x="16810" y="26314"/>
                  </a:cubicBezTo>
                  <a:cubicBezTo>
                    <a:pt x="16562" y="26345"/>
                    <a:pt x="16322" y="26414"/>
                    <a:pt x="16095" y="26518"/>
                  </a:cubicBezTo>
                  <a:lnTo>
                    <a:pt x="16161" y="26475"/>
                  </a:lnTo>
                  <a:lnTo>
                    <a:pt x="16161" y="26470"/>
                  </a:lnTo>
                  <a:lnTo>
                    <a:pt x="2689" y="0"/>
                  </a:lnTo>
                  <a:close/>
                </a:path>
              </a:pathLst>
            </a:custGeom>
            <a:gradFill>
              <a:gsLst>
                <a:gs pos="0">
                  <a:srgbClr val="000000">
                    <a:alpha val="14509"/>
                  </a:srgbClr>
                </a:gs>
                <a:gs pos="100000">
                  <a:schemeClr val="accent6"/>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57"/>
            <p:cNvSpPr/>
            <p:nvPr/>
          </p:nvSpPr>
          <p:spPr>
            <a:xfrm rot="-1651699">
              <a:off x="2153831" y="3905096"/>
              <a:ext cx="187269" cy="257848"/>
            </a:xfrm>
            <a:custGeom>
              <a:rect b="b" l="l" r="r" t="t"/>
              <a:pathLst>
                <a:path extrusionOk="0" h="7678" w="5576">
                  <a:moveTo>
                    <a:pt x="5575" y="6497"/>
                  </a:moveTo>
                  <a:cubicBezTo>
                    <a:pt x="5533" y="6518"/>
                    <a:pt x="5490" y="6538"/>
                    <a:pt x="5447" y="6559"/>
                  </a:cubicBezTo>
                  <a:lnTo>
                    <a:pt x="5447" y="6559"/>
                  </a:lnTo>
                  <a:cubicBezTo>
                    <a:pt x="5491" y="6544"/>
                    <a:pt x="5534" y="6524"/>
                    <a:pt x="5575" y="6497"/>
                  </a:cubicBezTo>
                  <a:close/>
                  <a:moveTo>
                    <a:pt x="3775" y="0"/>
                  </a:moveTo>
                  <a:lnTo>
                    <a:pt x="1" y="819"/>
                  </a:lnTo>
                  <a:cubicBezTo>
                    <a:pt x="397" y="1138"/>
                    <a:pt x="690" y="1569"/>
                    <a:pt x="843" y="2055"/>
                  </a:cubicBezTo>
                  <a:cubicBezTo>
                    <a:pt x="1052" y="2732"/>
                    <a:pt x="973" y="3457"/>
                    <a:pt x="985" y="4165"/>
                  </a:cubicBezTo>
                  <a:cubicBezTo>
                    <a:pt x="1006" y="5423"/>
                    <a:pt x="1345" y="6713"/>
                    <a:pt x="2154" y="7677"/>
                  </a:cubicBezTo>
                  <a:cubicBezTo>
                    <a:pt x="3316" y="7515"/>
                    <a:pt x="4389" y="7063"/>
                    <a:pt x="5447" y="6559"/>
                  </a:cubicBezTo>
                  <a:lnTo>
                    <a:pt x="5447" y="6559"/>
                  </a:lnTo>
                  <a:cubicBezTo>
                    <a:pt x="5391" y="6577"/>
                    <a:pt x="5333" y="6586"/>
                    <a:pt x="5274" y="6586"/>
                  </a:cubicBezTo>
                  <a:cubicBezTo>
                    <a:pt x="4929" y="6586"/>
                    <a:pt x="4566" y="6285"/>
                    <a:pt x="4399" y="5949"/>
                  </a:cubicBezTo>
                  <a:cubicBezTo>
                    <a:pt x="3984" y="5112"/>
                    <a:pt x="4183" y="4120"/>
                    <a:pt x="4345" y="3201"/>
                  </a:cubicBezTo>
                  <a:cubicBezTo>
                    <a:pt x="4508" y="2283"/>
                    <a:pt x="4348" y="736"/>
                    <a:pt x="3775" y="0"/>
                  </a:cubicBezTo>
                  <a:close/>
                </a:path>
              </a:pathLst>
            </a:custGeom>
            <a:gradFill>
              <a:gsLst>
                <a:gs pos="0">
                  <a:srgbClr val="E94758"/>
                </a:gs>
                <a:gs pos="100000">
                  <a:schemeClr val="accen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57"/>
            <p:cNvSpPr/>
            <p:nvPr/>
          </p:nvSpPr>
          <p:spPr>
            <a:xfrm rot="-1651699">
              <a:off x="2056533" y="3908714"/>
              <a:ext cx="261290" cy="48930"/>
            </a:xfrm>
            <a:custGeom>
              <a:rect b="b" l="l" r="r" t="t"/>
              <a:pathLst>
                <a:path extrusionOk="0" h="1457" w="7780">
                  <a:moveTo>
                    <a:pt x="7481" y="1"/>
                  </a:moveTo>
                  <a:cubicBezTo>
                    <a:pt x="6715" y="1"/>
                    <a:pt x="4646" y="28"/>
                    <a:pt x="3378" y="302"/>
                  </a:cubicBezTo>
                  <a:cubicBezTo>
                    <a:pt x="1796" y="644"/>
                    <a:pt x="1" y="1456"/>
                    <a:pt x="1" y="1456"/>
                  </a:cubicBezTo>
                  <a:cubicBezTo>
                    <a:pt x="171" y="1413"/>
                    <a:pt x="7779" y="2"/>
                    <a:pt x="7779" y="2"/>
                  </a:cubicBezTo>
                  <a:cubicBezTo>
                    <a:pt x="7779" y="2"/>
                    <a:pt x="7670" y="1"/>
                    <a:pt x="7481" y="1"/>
                  </a:cubicBezTo>
                  <a:close/>
                </a:path>
              </a:pathLst>
            </a:custGeom>
            <a:gradFill>
              <a:gsLst>
                <a:gs pos="0">
                  <a:schemeClr val="accent4"/>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57"/>
            <p:cNvSpPr/>
            <p:nvPr/>
          </p:nvSpPr>
          <p:spPr>
            <a:xfrm rot="-1651699">
              <a:off x="2407897" y="3613408"/>
              <a:ext cx="446478" cy="60314"/>
            </a:xfrm>
            <a:custGeom>
              <a:rect b="b" l="l" r="r" t="t"/>
              <a:pathLst>
                <a:path extrusionOk="0" h="1796" w="13294">
                  <a:moveTo>
                    <a:pt x="13294" y="1"/>
                  </a:moveTo>
                  <a:lnTo>
                    <a:pt x="0" y="1796"/>
                  </a:lnTo>
                  <a:cubicBezTo>
                    <a:pt x="0" y="1796"/>
                    <a:pt x="5130" y="1410"/>
                    <a:pt x="8550" y="898"/>
                  </a:cubicBezTo>
                  <a:cubicBezTo>
                    <a:pt x="11969" y="385"/>
                    <a:pt x="13294" y="1"/>
                    <a:pt x="13294" y="1"/>
                  </a:cubicBezTo>
                  <a:close/>
                </a:path>
              </a:pathLst>
            </a:custGeom>
            <a:gradFill>
              <a:gsLst>
                <a:gs pos="0">
                  <a:schemeClr val="accent4"/>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57"/>
            <p:cNvSpPr/>
            <p:nvPr/>
          </p:nvSpPr>
          <p:spPr>
            <a:xfrm rot="-1651699">
              <a:off x="2373100" y="3640603"/>
              <a:ext cx="340249" cy="47385"/>
            </a:xfrm>
            <a:custGeom>
              <a:rect b="b" l="l" r="r" t="t"/>
              <a:pathLst>
                <a:path extrusionOk="0" h="1411" w="10131">
                  <a:moveTo>
                    <a:pt x="10130" y="0"/>
                  </a:moveTo>
                  <a:cubicBezTo>
                    <a:pt x="10130" y="0"/>
                    <a:pt x="6967" y="171"/>
                    <a:pt x="4659" y="469"/>
                  </a:cubicBezTo>
                  <a:cubicBezTo>
                    <a:pt x="2351" y="769"/>
                    <a:pt x="0" y="1411"/>
                    <a:pt x="0" y="1411"/>
                  </a:cubicBezTo>
                  <a:lnTo>
                    <a:pt x="10130" y="0"/>
                  </a:lnTo>
                  <a:close/>
                </a:path>
              </a:pathLst>
            </a:custGeom>
            <a:gradFill>
              <a:gsLst>
                <a:gs pos="0">
                  <a:schemeClr val="accent4"/>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57"/>
            <p:cNvSpPr/>
            <p:nvPr/>
          </p:nvSpPr>
          <p:spPr>
            <a:xfrm rot="-1651699">
              <a:off x="1733088" y="2921764"/>
              <a:ext cx="37716" cy="13735"/>
            </a:xfrm>
            <a:custGeom>
              <a:rect b="b" l="l" r="r" t="t"/>
              <a:pathLst>
                <a:path extrusionOk="0" h="409" w="1123">
                  <a:moveTo>
                    <a:pt x="942" y="0"/>
                  </a:moveTo>
                  <a:cubicBezTo>
                    <a:pt x="894" y="0"/>
                    <a:pt x="843" y="7"/>
                    <a:pt x="803" y="7"/>
                  </a:cubicBezTo>
                  <a:cubicBezTo>
                    <a:pt x="699" y="7"/>
                    <a:pt x="597" y="31"/>
                    <a:pt x="492" y="48"/>
                  </a:cubicBezTo>
                  <a:cubicBezTo>
                    <a:pt x="434" y="56"/>
                    <a:pt x="1" y="227"/>
                    <a:pt x="65" y="319"/>
                  </a:cubicBezTo>
                  <a:cubicBezTo>
                    <a:pt x="94" y="360"/>
                    <a:pt x="115" y="389"/>
                    <a:pt x="166" y="399"/>
                  </a:cubicBezTo>
                  <a:cubicBezTo>
                    <a:pt x="194" y="406"/>
                    <a:pt x="224" y="408"/>
                    <a:pt x="254" y="408"/>
                  </a:cubicBezTo>
                  <a:cubicBezTo>
                    <a:pt x="310" y="408"/>
                    <a:pt x="369" y="400"/>
                    <a:pt x="419" y="392"/>
                  </a:cubicBezTo>
                  <a:cubicBezTo>
                    <a:pt x="630" y="360"/>
                    <a:pt x="831" y="281"/>
                    <a:pt x="1008" y="159"/>
                  </a:cubicBezTo>
                  <a:cubicBezTo>
                    <a:pt x="1074" y="114"/>
                    <a:pt x="1123" y="48"/>
                    <a:pt x="1025" y="11"/>
                  </a:cubicBezTo>
                  <a:cubicBezTo>
                    <a:pt x="1001" y="3"/>
                    <a:pt x="972" y="0"/>
                    <a:pt x="9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8" name="Google Shape;848;p57"/>
          <p:cNvSpPr txBox="1"/>
          <p:nvPr/>
        </p:nvSpPr>
        <p:spPr>
          <a:xfrm>
            <a:off x="6584500" y="2731650"/>
            <a:ext cx="2788200" cy="40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Ranchers"/>
                <a:ea typeface="Ranchers"/>
                <a:cs typeface="Ranchers"/>
                <a:sym typeface="Ranchers"/>
              </a:rPr>
              <a:t>Chronic Absenteeism</a:t>
            </a:r>
            <a:endParaRPr sz="2200">
              <a:solidFill>
                <a:schemeClr val="dk1"/>
              </a:solidFill>
              <a:latin typeface="Ranchers"/>
              <a:ea typeface="Ranchers"/>
              <a:cs typeface="Ranchers"/>
              <a:sym typeface="Ranchers"/>
            </a:endParaRPr>
          </a:p>
        </p:txBody>
      </p:sp>
      <p:sp>
        <p:nvSpPr>
          <p:cNvPr id="849" name="Google Shape;849;p57"/>
          <p:cNvSpPr txBox="1"/>
          <p:nvPr/>
        </p:nvSpPr>
        <p:spPr>
          <a:xfrm>
            <a:off x="7558800" y="3232725"/>
            <a:ext cx="922800" cy="59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latin typeface="Cabin"/>
                <a:ea typeface="Cabin"/>
                <a:cs typeface="Cabin"/>
                <a:sym typeface="Cabin"/>
              </a:rPr>
              <a:t>18%</a:t>
            </a:r>
            <a:endParaRPr sz="2100">
              <a:solidFill>
                <a:schemeClr val="dk1"/>
              </a:solidFill>
              <a:latin typeface="Cabin"/>
              <a:ea typeface="Cabin"/>
              <a:cs typeface="Cabin"/>
              <a:sym typeface="Cabin"/>
            </a:endParaRPr>
          </a:p>
        </p:txBody>
      </p:sp>
      <p:sp>
        <p:nvSpPr>
          <p:cNvPr id="850" name="Google Shape;850;p57"/>
          <p:cNvSpPr txBox="1"/>
          <p:nvPr/>
        </p:nvSpPr>
        <p:spPr>
          <a:xfrm>
            <a:off x="6852325" y="3843175"/>
            <a:ext cx="1883700" cy="40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latin typeface="Ranchers"/>
                <a:ea typeface="Ranchers"/>
                <a:cs typeface="Ranchers"/>
                <a:sym typeface="Ranchers"/>
              </a:rPr>
              <a:t>Gender</a:t>
            </a:r>
            <a:endParaRPr sz="2100">
              <a:solidFill>
                <a:schemeClr val="dk1"/>
              </a:solidFill>
              <a:latin typeface="Ranchers"/>
              <a:ea typeface="Ranchers"/>
              <a:cs typeface="Ranchers"/>
              <a:sym typeface="Ranchers"/>
            </a:endParaRPr>
          </a:p>
        </p:txBody>
      </p:sp>
      <p:sp>
        <p:nvSpPr>
          <p:cNvPr id="851" name="Google Shape;851;p57"/>
          <p:cNvSpPr txBox="1"/>
          <p:nvPr/>
        </p:nvSpPr>
        <p:spPr>
          <a:xfrm>
            <a:off x="6472725" y="4258200"/>
            <a:ext cx="2586300" cy="67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chemeClr val="dk1"/>
                </a:solidFill>
                <a:latin typeface="Cabin"/>
                <a:ea typeface="Cabin"/>
                <a:cs typeface="Cabin"/>
                <a:sym typeface="Cabin"/>
              </a:rPr>
              <a:t>Male          51.3%</a:t>
            </a:r>
            <a:endParaRPr sz="1900">
              <a:solidFill>
                <a:schemeClr val="dk1"/>
              </a:solidFill>
              <a:latin typeface="Cabin"/>
              <a:ea typeface="Cabin"/>
              <a:cs typeface="Cabin"/>
              <a:sym typeface="Cabin"/>
            </a:endParaRPr>
          </a:p>
          <a:p>
            <a:pPr indent="0" lvl="0" marL="0" rtl="0" algn="l">
              <a:spcBef>
                <a:spcPts val="0"/>
              </a:spcBef>
              <a:spcAft>
                <a:spcPts val="0"/>
              </a:spcAft>
              <a:buNone/>
            </a:pPr>
            <a:r>
              <a:rPr lang="en" sz="1900">
                <a:solidFill>
                  <a:schemeClr val="dk1"/>
                </a:solidFill>
                <a:latin typeface="Cabin"/>
                <a:ea typeface="Cabin"/>
                <a:cs typeface="Cabin"/>
                <a:sym typeface="Cabin"/>
              </a:rPr>
              <a:t>Female     48.7%</a:t>
            </a:r>
            <a:endParaRPr sz="1900">
              <a:solidFill>
                <a:schemeClr val="dk1"/>
              </a:solidFill>
              <a:latin typeface="Cabin"/>
              <a:ea typeface="Cabin"/>
              <a:cs typeface="Cabin"/>
              <a:sym typeface="Cab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820"/>
                                        </p:tgtEl>
                                        <p:attrNameLst>
                                          <p:attrName>style.visibility</p:attrName>
                                        </p:attrNameLst>
                                      </p:cBhvr>
                                      <p:to>
                                        <p:strVal val="visible"/>
                                      </p:to>
                                    </p:set>
                                    <p:anim calcmode="lin" valueType="num">
                                      <p:cBhvr additive="base">
                                        <p:cTn dur="1000"/>
                                        <p:tgtEl>
                                          <p:spTgt spid="82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821"/>
                                        </p:tgtEl>
                                        <p:attrNameLst>
                                          <p:attrName>style.visibility</p:attrName>
                                        </p:attrNameLst>
                                      </p:cBhvr>
                                      <p:to>
                                        <p:strVal val="visible"/>
                                      </p:to>
                                    </p:set>
                                    <p:anim calcmode="lin" valueType="num">
                                      <p:cBhvr additive="base">
                                        <p:cTn dur="800"/>
                                        <p:tgtEl>
                                          <p:spTgt spid="82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0"/>
                                  </p:stCondLst>
                                  <p:childTnLst>
                                    <p:set>
                                      <p:cBhvr>
                                        <p:cTn dur="1" fill="hold">
                                          <p:stCondLst>
                                            <p:cond delay="0"/>
                                          </p:stCondLst>
                                        </p:cTn>
                                        <p:tgtEl>
                                          <p:spTgt spid="822"/>
                                        </p:tgtEl>
                                        <p:attrNameLst>
                                          <p:attrName>style.visibility</p:attrName>
                                        </p:attrNameLst>
                                      </p:cBhvr>
                                      <p:to>
                                        <p:strVal val="visible"/>
                                      </p:to>
                                    </p:set>
                                    <p:anim calcmode="lin" valueType="num">
                                      <p:cBhvr additive="base">
                                        <p:cTn dur="1000"/>
                                        <p:tgtEl>
                                          <p:spTgt spid="82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823"/>
                                        </p:tgtEl>
                                        <p:attrNameLst>
                                          <p:attrName>style.visibility</p:attrName>
                                        </p:attrNameLst>
                                      </p:cBhvr>
                                      <p:to>
                                        <p:strVal val="visible"/>
                                      </p:to>
                                    </p:set>
                                    <p:anim calcmode="lin" valueType="num">
                                      <p:cBhvr additive="base">
                                        <p:cTn dur="1000"/>
                                        <p:tgtEl>
                                          <p:spTgt spid="82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824"/>
                                        </p:tgtEl>
                                        <p:attrNameLst>
                                          <p:attrName>style.visibility</p:attrName>
                                        </p:attrNameLst>
                                      </p:cBhvr>
                                      <p:to>
                                        <p:strVal val="visible"/>
                                      </p:to>
                                    </p:set>
                                    <p:anim calcmode="lin" valueType="num">
                                      <p:cBhvr additive="base">
                                        <p:cTn dur="1000"/>
                                        <p:tgtEl>
                                          <p:spTgt spid="82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25"/>
                                        </p:tgtEl>
                                        <p:attrNameLst>
                                          <p:attrName>style.visibility</p:attrName>
                                        </p:attrNameLst>
                                      </p:cBhvr>
                                      <p:to>
                                        <p:strVal val="visible"/>
                                      </p:to>
                                    </p:set>
                                    <p:anim calcmode="lin" valueType="num">
                                      <p:cBhvr additive="base">
                                        <p:cTn dur="1000"/>
                                        <p:tgtEl>
                                          <p:spTgt spid="82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0"/>
                                  </p:stCondLst>
                                  <p:childTnLst>
                                    <p:set>
                                      <p:cBhvr>
                                        <p:cTn dur="1" fill="hold">
                                          <p:stCondLst>
                                            <p:cond delay="0"/>
                                          </p:stCondLst>
                                        </p:cTn>
                                        <p:tgtEl>
                                          <p:spTgt spid="826"/>
                                        </p:tgtEl>
                                        <p:attrNameLst>
                                          <p:attrName>style.visibility</p:attrName>
                                        </p:attrNameLst>
                                      </p:cBhvr>
                                      <p:to>
                                        <p:strVal val="visible"/>
                                      </p:to>
                                    </p:set>
                                    <p:anim calcmode="lin" valueType="num">
                                      <p:cBhvr additive="base">
                                        <p:cTn dur="1000"/>
                                        <p:tgtEl>
                                          <p:spTgt spid="82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827"/>
                                        </p:tgtEl>
                                        <p:attrNameLst>
                                          <p:attrName>style.visibility</p:attrName>
                                        </p:attrNameLst>
                                      </p:cBhvr>
                                      <p:to>
                                        <p:strVal val="visible"/>
                                      </p:to>
                                    </p:set>
                                    <p:anim calcmode="lin" valueType="num">
                                      <p:cBhvr additive="base">
                                        <p:cTn dur="1000"/>
                                        <p:tgtEl>
                                          <p:spTgt spid="82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828"/>
                                        </p:tgtEl>
                                        <p:attrNameLst>
                                          <p:attrName>style.visibility</p:attrName>
                                        </p:attrNameLst>
                                      </p:cBhvr>
                                      <p:to>
                                        <p:strVal val="visible"/>
                                      </p:to>
                                    </p:set>
                                    <p:anim calcmode="lin" valueType="num">
                                      <p:cBhvr additive="base">
                                        <p:cTn dur="1000"/>
                                        <p:tgtEl>
                                          <p:spTgt spid="82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829"/>
                                        </p:tgtEl>
                                        <p:attrNameLst>
                                          <p:attrName>style.visibility</p:attrName>
                                        </p:attrNameLst>
                                      </p:cBhvr>
                                      <p:to>
                                        <p:strVal val="visible"/>
                                      </p:to>
                                    </p:set>
                                    <p:anim calcmode="lin" valueType="num">
                                      <p:cBhvr additive="base">
                                        <p:cTn dur="1000"/>
                                        <p:tgtEl>
                                          <p:spTgt spid="82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830"/>
                                        </p:tgtEl>
                                        <p:attrNameLst>
                                          <p:attrName>style.visibility</p:attrName>
                                        </p:attrNameLst>
                                      </p:cBhvr>
                                      <p:to>
                                        <p:strVal val="visible"/>
                                      </p:to>
                                    </p:set>
                                    <p:anim calcmode="lin" valueType="num">
                                      <p:cBhvr additive="base">
                                        <p:cTn dur="1000"/>
                                        <p:tgtEl>
                                          <p:spTgt spid="83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58"/>
          <p:cNvSpPr txBox="1"/>
          <p:nvPr>
            <p:ph type="title"/>
          </p:nvPr>
        </p:nvSpPr>
        <p:spPr>
          <a:xfrm>
            <a:off x="1474675" y="-73200"/>
            <a:ext cx="7704000" cy="59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Graphic for PCS Demographic Data</a:t>
            </a:r>
            <a:endParaRPr/>
          </a:p>
        </p:txBody>
      </p:sp>
      <p:sp>
        <p:nvSpPr>
          <p:cNvPr id="857" name="Google Shape;857;p58">
            <a:hlinkClick action="ppaction://hlinksldjump" r:id="rId3"/>
          </p:cNvPr>
          <p:cNvSpPr/>
          <p:nvPr/>
        </p:nvSpPr>
        <p:spPr>
          <a:xfrm>
            <a:off x="4229094" y="4726852"/>
            <a:ext cx="685819" cy="280867"/>
          </a:xfrm>
          <a:custGeom>
            <a:rect b="b" l="l" r="r" t="t"/>
            <a:pathLst>
              <a:path extrusionOk="0" h="67516" w="58592">
                <a:moveTo>
                  <a:pt x="1" y="1"/>
                </a:moveTo>
                <a:lnTo>
                  <a:pt x="1" y="67516"/>
                </a:lnTo>
                <a:lnTo>
                  <a:pt x="58592" y="67516"/>
                </a:lnTo>
                <a:lnTo>
                  <a:pt x="58592" y="1"/>
                </a:lnTo>
                <a:close/>
              </a:path>
            </a:pathLst>
          </a:custGeom>
          <a:solidFill>
            <a:schemeClr val="accent4"/>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anchers"/>
                <a:ea typeface="Ranchers"/>
                <a:cs typeface="Ranchers"/>
                <a:sym typeface="Ranchers"/>
              </a:rPr>
              <a:t>HOME</a:t>
            </a:r>
            <a:endParaRPr>
              <a:solidFill>
                <a:schemeClr val="dk1"/>
              </a:solidFill>
              <a:latin typeface="Ranchers"/>
              <a:ea typeface="Ranchers"/>
              <a:cs typeface="Ranchers"/>
              <a:sym typeface="Ranchers"/>
            </a:endParaRPr>
          </a:p>
        </p:txBody>
      </p:sp>
      <p:sp>
        <p:nvSpPr>
          <p:cNvPr id="858" name="Google Shape;858;p58">
            <a:hlinkClick action="ppaction://hlinkshowjump?jump=nextslide"/>
          </p:cNvPr>
          <p:cNvSpPr/>
          <p:nvPr/>
        </p:nvSpPr>
        <p:spPr>
          <a:xfrm flipH="1">
            <a:off x="5013672" y="4776018"/>
            <a:ext cx="447913" cy="182546"/>
          </a:xfrm>
          <a:custGeom>
            <a:rect b="b" l="l" r="r" t="t"/>
            <a:pathLst>
              <a:path extrusionOk="0" h="18795" w="65151">
                <a:moveTo>
                  <a:pt x="13789" y="1"/>
                </a:moveTo>
                <a:lnTo>
                  <a:pt x="0" y="9309"/>
                </a:lnTo>
                <a:lnTo>
                  <a:pt x="13789" y="18795"/>
                </a:lnTo>
                <a:lnTo>
                  <a:pt x="65151" y="18795"/>
                </a:lnTo>
                <a:lnTo>
                  <a:pt x="65151" y="1"/>
                </a:lnTo>
                <a:close/>
              </a:path>
            </a:pathLst>
          </a:custGeom>
          <a:solidFill>
            <a:schemeClr val="lt2"/>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2EF69"/>
              </a:solidFill>
            </a:endParaRPr>
          </a:p>
        </p:txBody>
      </p:sp>
      <p:sp>
        <p:nvSpPr>
          <p:cNvPr id="859" name="Google Shape;859;p58">
            <a:hlinkClick action="ppaction://hlinkshowjump?jump=previousslide"/>
          </p:cNvPr>
          <p:cNvSpPr/>
          <p:nvPr/>
        </p:nvSpPr>
        <p:spPr>
          <a:xfrm>
            <a:off x="3682422" y="4776018"/>
            <a:ext cx="447913" cy="182546"/>
          </a:xfrm>
          <a:custGeom>
            <a:rect b="b" l="l" r="r" t="t"/>
            <a:pathLst>
              <a:path extrusionOk="0" h="18795" w="65151">
                <a:moveTo>
                  <a:pt x="13789" y="1"/>
                </a:moveTo>
                <a:lnTo>
                  <a:pt x="0" y="9309"/>
                </a:lnTo>
                <a:lnTo>
                  <a:pt x="13789" y="18795"/>
                </a:lnTo>
                <a:lnTo>
                  <a:pt x="65151" y="18795"/>
                </a:lnTo>
                <a:lnTo>
                  <a:pt x="65151" y="1"/>
                </a:lnTo>
                <a:close/>
              </a:path>
            </a:pathLst>
          </a:custGeom>
          <a:solidFill>
            <a:schemeClr val="accent1"/>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2EF69"/>
              </a:solidFill>
            </a:endParaRPr>
          </a:p>
        </p:txBody>
      </p:sp>
      <p:pic>
        <p:nvPicPr>
          <p:cNvPr id="860" name="Google Shape;860;p58"/>
          <p:cNvPicPr preferRelativeResize="0"/>
          <p:nvPr/>
        </p:nvPicPr>
        <p:blipFill rotWithShape="1">
          <a:blip r:embed="rId4">
            <a:alphaModFix/>
          </a:blip>
          <a:srcRect b="9980" l="0" r="5006" t="-2908"/>
          <a:stretch/>
        </p:blipFill>
        <p:spPr>
          <a:xfrm>
            <a:off x="526850" y="573975"/>
            <a:ext cx="7911977" cy="41041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sp>
        <p:nvSpPr>
          <p:cNvPr id="865" name="Google Shape;865;p59"/>
          <p:cNvSpPr txBox="1"/>
          <p:nvPr>
            <p:ph type="title"/>
          </p:nvPr>
        </p:nvSpPr>
        <p:spPr>
          <a:xfrm>
            <a:off x="1190099" y="-2150"/>
            <a:ext cx="8105400" cy="59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Achievement</a:t>
            </a:r>
            <a:r>
              <a:rPr lang="en"/>
              <a:t> Data: EOG &amp; EOC Scores</a:t>
            </a:r>
            <a:endParaRPr/>
          </a:p>
        </p:txBody>
      </p:sp>
      <p:grpSp>
        <p:nvGrpSpPr>
          <p:cNvPr id="866" name="Google Shape;866;p59"/>
          <p:cNvGrpSpPr/>
          <p:nvPr/>
        </p:nvGrpSpPr>
        <p:grpSpPr>
          <a:xfrm>
            <a:off x="7711454" y="698716"/>
            <a:ext cx="1406533" cy="1119011"/>
            <a:chOff x="6913504" y="1051512"/>
            <a:chExt cx="1624735" cy="1304208"/>
          </a:xfrm>
        </p:grpSpPr>
        <p:sp>
          <p:nvSpPr>
            <p:cNvPr id="867" name="Google Shape;867;p59"/>
            <p:cNvSpPr/>
            <p:nvPr/>
          </p:nvSpPr>
          <p:spPr>
            <a:xfrm rot="-7504230">
              <a:off x="8279288" y="1271910"/>
              <a:ext cx="138084" cy="164603"/>
            </a:xfrm>
            <a:custGeom>
              <a:rect b="b" l="l" r="r" t="t"/>
              <a:pathLst>
                <a:path extrusionOk="0" h="6713" w="5631">
                  <a:moveTo>
                    <a:pt x="5321" y="1"/>
                  </a:moveTo>
                  <a:lnTo>
                    <a:pt x="250" y="1627"/>
                  </a:lnTo>
                  <a:lnTo>
                    <a:pt x="8" y="4133"/>
                  </a:lnTo>
                  <a:cubicBezTo>
                    <a:pt x="8" y="4133"/>
                    <a:pt x="0" y="4619"/>
                    <a:pt x="239" y="5174"/>
                  </a:cubicBezTo>
                  <a:cubicBezTo>
                    <a:pt x="508" y="5832"/>
                    <a:pt x="1121" y="6581"/>
                    <a:pt x="2498" y="6696"/>
                  </a:cubicBezTo>
                  <a:cubicBezTo>
                    <a:pt x="2637" y="6707"/>
                    <a:pt x="2770" y="6713"/>
                    <a:pt x="2897" y="6713"/>
                  </a:cubicBezTo>
                  <a:cubicBezTo>
                    <a:pt x="5610" y="6713"/>
                    <a:pt x="5631" y="4196"/>
                    <a:pt x="5631" y="4196"/>
                  </a:cubicBezTo>
                  <a:lnTo>
                    <a:pt x="5361" y="554"/>
                  </a:lnTo>
                  <a:lnTo>
                    <a:pt x="5321" y="1"/>
                  </a:lnTo>
                  <a:close/>
                </a:path>
              </a:pathLst>
            </a:custGeom>
            <a:solidFill>
              <a:srgbClr val="D97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59"/>
            <p:cNvSpPr/>
            <p:nvPr/>
          </p:nvSpPr>
          <p:spPr>
            <a:xfrm rot="-7504230">
              <a:off x="8286093" y="1272401"/>
              <a:ext cx="132223" cy="151019"/>
            </a:xfrm>
            <a:custGeom>
              <a:rect b="b" l="l" r="r" t="t"/>
              <a:pathLst>
                <a:path extrusionOk="0" h="6159" w="5392">
                  <a:moveTo>
                    <a:pt x="5122" y="0"/>
                  </a:moveTo>
                  <a:cubicBezTo>
                    <a:pt x="3788" y="1161"/>
                    <a:pt x="2288" y="2493"/>
                    <a:pt x="2288" y="2493"/>
                  </a:cubicBezTo>
                  <a:lnTo>
                    <a:pt x="1892" y="5510"/>
                  </a:lnTo>
                  <a:cubicBezTo>
                    <a:pt x="1886" y="5575"/>
                    <a:pt x="1830" y="5605"/>
                    <a:pt x="1739" y="5605"/>
                  </a:cubicBezTo>
                  <a:cubicBezTo>
                    <a:pt x="1373" y="5605"/>
                    <a:pt x="448" y="5125"/>
                    <a:pt x="0" y="4620"/>
                  </a:cubicBezTo>
                  <a:lnTo>
                    <a:pt x="0" y="4620"/>
                  </a:lnTo>
                  <a:cubicBezTo>
                    <a:pt x="269" y="5278"/>
                    <a:pt x="882" y="6027"/>
                    <a:pt x="2259" y="6142"/>
                  </a:cubicBezTo>
                  <a:cubicBezTo>
                    <a:pt x="2398" y="6153"/>
                    <a:pt x="2531" y="6159"/>
                    <a:pt x="2658" y="6159"/>
                  </a:cubicBezTo>
                  <a:cubicBezTo>
                    <a:pt x="5371" y="6159"/>
                    <a:pt x="5392" y="3642"/>
                    <a:pt x="5392" y="3642"/>
                  </a:cubicBezTo>
                  <a:lnTo>
                    <a:pt x="5122" y="0"/>
                  </a:lnTo>
                  <a:close/>
                </a:path>
              </a:pathLst>
            </a:custGeom>
            <a:solidFill>
              <a:srgbClr val="4E1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59"/>
            <p:cNvSpPr/>
            <p:nvPr/>
          </p:nvSpPr>
          <p:spPr>
            <a:xfrm rot="-7504230">
              <a:off x="7528971" y="849240"/>
              <a:ext cx="393800" cy="1708753"/>
            </a:xfrm>
            <a:custGeom>
              <a:rect b="b" l="l" r="r" t="t"/>
              <a:pathLst>
                <a:path extrusionOk="0" h="69688" w="16059">
                  <a:moveTo>
                    <a:pt x="9434" y="1"/>
                  </a:moveTo>
                  <a:lnTo>
                    <a:pt x="6929" y="1445"/>
                  </a:lnTo>
                  <a:lnTo>
                    <a:pt x="2427" y="17696"/>
                  </a:lnTo>
                  <a:lnTo>
                    <a:pt x="0" y="64629"/>
                  </a:lnTo>
                  <a:lnTo>
                    <a:pt x="1783" y="68391"/>
                  </a:lnTo>
                  <a:lnTo>
                    <a:pt x="7723" y="69688"/>
                  </a:lnTo>
                  <a:lnTo>
                    <a:pt x="10270" y="65532"/>
                  </a:lnTo>
                  <a:lnTo>
                    <a:pt x="16058" y="19625"/>
                  </a:lnTo>
                  <a:lnTo>
                    <a:pt x="12676" y="2022"/>
                  </a:lnTo>
                  <a:lnTo>
                    <a:pt x="9434" y="1"/>
                  </a:lnTo>
                  <a:close/>
                </a:path>
              </a:pathLst>
            </a:custGeom>
            <a:solidFill>
              <a:schemeClr val="lt1"/>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59"/>
            <p:cNvSpPr/>
            <p:nvPr/>
          </p:nvSpPr>
          <p:spPr>
            <a:xfrm rot="-7504230">
              <a:off x="7690260" y="1105123"/>
              <a:ext cx="264422" cy="1056961"/>
            </a:xfrm>
            <a:custGeom>
              <a:rect b="b" l="l" r="r" t="t"/>
              <a:pathLst>
                <a:path extrusionOk="0" h="43106" w="10783">
                  <a:moveTo>
                    <a:pt x="1976" y="0"/>
                  </a:moveTo>
                  <a:lnTo>
                    <a:pt x="1" y="42948"/>
                  </a:lnTo>
                  <a:lnTo>
                    <a:pt x="1449" y="42986"/>
                  </a:lnTo>
                  <a:lnTo>
                    <a:pt x="3802" y="43059"/>
                  </a:lnTo>
                  <a:lnTo>
                    <a:pt x="5205" y="43105"/>
                  </a:lnTo>
                  <a:lnTo>
                    <a:pt x="10782" y="684"/>
                  </a:lnTo>
                  <a:lnTo>
                    <a:pt x="9785" y="607"/>
                  </a:lnTo>
                  <a:lnTo>
                    <a:pt x="3002" y="80"/>
                  </a:lnTo>
                  <a:lnTo>
                    <a:pt x="197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59"/>
            <p:cNvSpPr/>
            <p:nvPr/>
          </p:nvSpPr>
          <p:spPr>
            <a:xfrm rot="-7504230">
              <a:off x="7829706" y="1180204"/>
              <a:ext cx="85950" cy="1054362"/>
            </a:xfrm>
            <a:custGeom>
              <a:rect b="b" l="l" r="r" t="t"/>
              <a:pathLst>
                <a:path extrusionOk="0" h="43000" w="3505">
                  <a:moveTo>
                    <a:pt x="1976" y="0"/>
                  </a:moveTo>
                  <a:lnTo>
                    <a:pt x="1" y="42948"/>
                  </a:lnTo>
                  <a:lnTo>
                    <a:pt x="1243" y="42999"/>
                  </a:lnTo>
                  <a:cubicBezTo>
                    <a:pt x="1446" y="39024"/>
                    <a:pt x="3504" y="1400"/>
                    <a:pt x="3504" y="1400"/>
                  </a:cubicBezTo>
                  <a:lnTo>
                    <a:pt x="3002" y="80"/>
                  </a:lnTo>
                  <a:lnTo>
                    <a:pt x="1976" y="0"/>
                  </a:lnTo>
                  <a:close/>
                </a:path>
              </a:pathLst>
            </a:custGeom>
            <a:gradFill>
              <a:gsLst>
                <a:gs pos="0">
                  <a:srgbClr val="000000">
                    <a:alpha val="56862"/>
                  </a:srgbClr>
                </a:gs>
                <a:gs pos="100000">
                  <a:srgbClr val="43434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59"/>
            <p:cNvSpPr/>
            <p:nvPr/>
          </p:nvSpPr>
          <p:spPr>
            <a:xfrm rot="-7504230">
              <a:off x="7716210" y="1070176"/>
              <a:ext cx="171189" cy="1042077"/>
            </a:xfrm>
            <a:custGeom>
              <a:rect b="b" l="l" r="r" t="t"/>
              <a:pathLst>
                <a:path extrusionOk="0" h="42499" w="6981">
                  <a:moveTo>
                    <a:pt x="5985" y="0"/>
                  </a:moveTo>
                  <a:cubicBezTo>
                    <a:pt x="4930" y="1305"/>
                    <a:pt x="3789" y="2755"/>
                    <a:pt x="3789" y="2755"/>
                  </a:cubicBezTo>
                  <a:cubicBezTo>
                    <a:pt x="3789" y="2755"/>
                    <a:pt x="467" y="37527"/>
                    <a:pt x="1" y="42452"/>
                  </a:cubicBezTo>
                  <a:lnTo>
                    <a:pt x="1404" y="42498"/>
                  </a:lnTo>
                  <a:lnTo>
                    <a:pt x="6981" y="77"/>
                  </a:lnTo>
                  <a:lnTo>
                    <a:pt x="5985" y="0"/>
                  </a:lnTo>
                  <a:close/>
                </a:path>
              </a:pathLst>
            </a:custGeom>
            <a:gradFill>
              <a:gsLst>
                <a:gs pos="0">
                  <a:srgbClr val="000000">
                    <a:alpha val="14509"/>
                  </a:srgbClr>
                </a:gs>
                <a:gs pos="100000">
                  <a:schemeClr val="dk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59"/>
            <p:cNvSpPr/>
            <p:nvPr/>
          </p:nvSpPr>
          <p:spPr>
            <a:xfrm rot="-7504230">
              <a:off x="7194222" y="1756409"/>
              <a:ext cx="217437" cy="425938"/>
            </a:xfrm>
            <a:custGeom>
              <a:rect b="b" l="l" r="r" t="t"/>
              <a:pathLst>
                <a:path extrusionOk="0" h="17371" w="8867">
                  <a:moveTo>
                    <a:pt x="5044" y="1"/>
                  </a:moveTo>
                  <a:cubicBezTo>
                    <a:pt x="4674" y="662"/>
                    <a:pt x="4232" y="1565"/>
                    <a:pt x="3765" y="2604"/>
                  </a:cubicBezTo>
                  <a:cubicBezTo>
                    <a:pt x="2488" y="5431"/>
                    <a:pt x="1030" y="9239"/>
                    <a:pt x="293" y="11620"/>
                  </a:cubicBezTo>
                  <a:cubicBezTo>
                    <a:pt x="1" y="12587"/>
                    <a:pt x="121" y="13133"/>
                    <a:pt x="552" y="14011"/>
                  </a:cubicBezTo>
                  <a:cubicBezTo>
                    <a:pt x="722" y="14360"/>
                    <a:pt x="957" y="14708"/>
                    <a:pt x="1321" y="14851"/>
                  </a:cubicBezTo>
                  <a:cubicBezTo>
                    <a:pt x="1404" y="14884"/>
                    <a:pt x="1494" y="14899"/>
                    <a:pt x="1586" y="14899"/>
                  </a:cubicBezTo>
                  <a:cubicBezTo>
                    <a:pt x="1884" y="14899"/>
                    <a:pt x="2191" y="14733"/>
                    <a:pt x="2252" y="14445"/>
                  </a:cubicBezTo>
                  <a:cubicBezTo>
                    <a:pt x="2434" y="15049"/>
                    <a:pt x="2398" y="15617"/>
                    <a:pt x="2759" y="16140"/>
                  </a:cubicBezTo>
                  <a:cubicBezTo>
                    <a:pt x="3117" y="16673"/>
                    <a:pt x="3622" y="17114"/>
                    <a:pt x="4234" y="17296"/>
                  </a:cubicBezTo>
                  <a:cubicBezTo>
                    <a:pt x="4389" y="17342"/>
                    <a:pt x="4553" y="17371"/>
                    <a:pt x="4714" y="17371"/>
                  </a:cubicBezTo>
                  <a:cubicBezTo>
                    <a:pt x="4872" y="17371"/>
                    <a:pt x="5026" y="17343"/>
                    <a:pt x="5167" y="17278"/>
                  </a:cubicBezTo>
                  <a:cubicBezTo>
                    <a:pt x="5227" y="17255"/>
                    <a:pt x="5281" y="17220"/>
                    <a:pt x="5328" y="17177"/>
                  </a:cubicBezTo>
                  <a:cubicBezTo>
                    <a:pt x="5580" y="17006"/>
                    <a:pt x="5742" y="16743"/>
                    <a:pt x="5883" y="16475"/>
                  </a:cubicBezTo>
                  <a:cubicBezTo>
                    <a:pt x="6253" y="15769"/>
                    <a:pt x="6506" y="15007"/>
                    <a:pt x="6634" y="14219"/>
                  </a:cubicBezTo>
                  <a:cubicBezTo>
                    <a:pt x="6802" y="14581"/>
                    <a:pt x="7136" y="14756"/>
                    <a:pt x="7498" y="14756"/>
                  </a:cubicBezTo>
                  <a:cubicBezTo>
                    <a:pt x="7689" y="14756"/>
                    <a:pt x="7888" y="14708"/>
                    <a:pt x="8074" y="14612"/>
                  </a:cubicBezTo>
                  <a:cubicBezTo>
                    <a:pt x="8468" y="14408"/>
                    <a:pt x="8783" y="13397"/>
                    <a:pt x="8867" y="12964"/>
                  </a:cubicBezTo>
                  <a:cubicBezTo>
                    <a:pt x="8465" y="11087"/>
                    <a:pt x="7564" y="7596"/>
                    <a:pt x="6653" y="4572"/>
                  </a:cubicBezTo>
                  <a:cubicBezTo>
                    <a:pt x="6353" y="3591"/>
                    <a:pt x="6050" y="2658"/>
                    <a:pt x="5773" y="1853"/>
                  </a:cubicBezTo>
                  <a:cubicBezTo>
                    <a:pt x="5514" y="1112"/>
                    <a:pt x="5268" y="477"/>
                    <a:pt x="504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59"/>
            <p:cNvSpPr/>
            <p:nvPr/>
          </p:nvSpPr>
          <p:spPr>
            <a:xfrm rot="-7504230">
              <a:off x="7194222" y="1756409"/>
              <a:ext cx="217437" cy="425938"/>
            </a:xfrm>
            <a:custGeom>
              <a:rect b="b" l="l" r="r" t="t"/>
              <a:pathLst>
                <a:path extrusionOk="0" h="17371" w="8867">
                  <a:moveTo>
                    <a:pt x="5044" y="1"/>
                  </a:moveTo>
                  <a:cubicBezTo>
                    <a:pt x="4674" y="662"/>
                    <a:pt x="4232" y="1565"/>
                    <a:pt x="3765" y="2604"/>
                  </a:cubicBezTo>
                  <a:cubicBezTo>
                    <a:pt x="2488" y="5431"/>
                    <a:pt x="1030" y="9239"/>
                    <a:pt x="293" y="11620"/>
                  </a:cubicBezTo>
                  <a:cubicBezTo>
                    <a:pt x="1" y="12587"/>
                    <a:pt x="121" y="13133"/>
                    <a:pt x="552" y="14011"/>
                  </a:cubicBezTo>
                  <a:cubicBezTo>
                    <a:pt x="722" y="14360"/>
                    <a:pt x="957" y="14708"/>
                    <a:pt x="1321" y="14851"/>
                  </a:cubicBezTo>
                  <a:cubicBezTo>
                    <a:pt x="1404" y="14884"/>
                    <a:pt x="1494" y="14899"/>
                    <a:pt x="1586" y="14899"/>
                  </a:cubicBezTo>
                  <a:cubicBezTo>
                    <a:pt x="1884" y="14899"/>
                    <a:pt x="2191" y="14733"/>
                    <a:pt x="2252" y="14445"/>
                  </a:cubicBezTo>
                  <a:cubicBezTo>
                    <a:pt x="2434" y="15049"/>
                    <a:pt x="2398" y="15617"/>
                    <a:pt x="2759" y="16140"/>
                  </a:cubicBezTo>
                  <a:cubicBezTo>
                    <a:pt x="3117" y="16673"/>
                    <a:pt x="3622" y="17114"/>
                    <a:pt x="4234" y="17296"/>
                  </a:cubicBezTo>
                  <a:cubicBezTo>
                    <a:pt x="4389" y="17342"/>
                    <a:pt x="4553" y="17371"/>
                    <a:pt x="4714" y="17371"/>
                  </a:cubicBezTo>
                  <a:cubicBezTo>
                    <a:pt x="4872" y="17371"/>
                    <a:pt x="5026" y="17343"/>
                    <a:pt x="5167" y="17278"/>
                  </a:cubicBezTo>
                  <a:cubicBezTo>
                    <a:pt x="5227" y="17255"/>
                    <a:pt x="5281" y="17220"/>
                    <a:pt x="5328" y="17177"/>
                  </a:cubicBezTo>
                  <a:cubicBezTo>
                    <a:pt x="5580" y="17006"/>
                    <a:pt x="5742" y="16743"/>
                    <a:pt x="5883" y="16475"/>
                  </a:cubicBezTo>
                  <a:cubicBezTo>
                    <a:pt x="6253" y="15769"/>
                    <a:pt x="6506" y="15007"/>
                    <a:pt x="6634" y="14219"/>
                  </a:cubicBezTo>
                  <a:cubicBezTo>
                    <a:pt x="6802" y="14581"/>
                    <a:pt x="7136" y="14756"/>
                    <a:pt x="7498" y="14756"/>
                  </a:cubicBezTo>
                  <a:cubicBezTo>
                    <a:pt x="7689" y="14756"/>
                    <a:pt x="7888" y="14708"/>
                    <a:pt x="8074" y="14612"/>
                  </a:cubicBezTo>
                  <a:cubicBezTo>
                    <a:pt x="8468" y="14408"/>
                    <a:pt x="8783" y="13397"/>
                    <a:pt x="8867" y="12964"/>
                  </a:cubicBezTo>
                  <a:cubicBezTo>
                    <a:pt x="8465" y="11087"/>
                    <a:pt x="7564" y="7596"/>
                    <a:pt x="6653" y="4572"/>
                  </a:cubicBezTo>
                  <a:cubicBezTo>
                    <a:pt x="6353" y="3591"/>
                    <a:pt x="6050" y="2658"/>
                    <a:pt x="5773" y="1853"/>
                  </a:cubicBezTo>
                  <a:cubicBezTo>
                    <a:pt x="5514" y="1112"/>
                    <a:pt x="5268" y="477"/>
                    <a:pt x="5044" y="1"/>
                  </a:cubicBezTo>
                  <a:close/>
                </a:path>
              </a:pathLst>
            </a:custGeom>
            <a:gradFill>
              <a:gsLst>
                <a:gs pos="0">
                  <a:schemeClr val="dk2"/>
                </a:gs>
                <a:gs pos="100000">
                  <a:srgbClr val="000000">
                    <a:alpha val="14509"/>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59"/>
            <p:cNvSpPr/>
            <p:nvPr/>
          </p:nvSpPr>
          <p:spPr>
            <a:xfrm rot="-7504230">
              <a:off x="7098028" y="1947410"/>
              <a:ext cx="76730" cy="236643"/>
            </a:xfrm>
            <a:custGeom>
              <a:rect b="b" l="l" r="r" t="t"/>
              <a:pathLst>
                <a:path extrusionOk="0" h="9651" w="3129">
                  <a:moveTo>
                    <a:pt x="1975" y="0"/>
                  </a:moveTo>
                  <a:lnTo>
                    <a:pt x="208" y="6561"/>
                  </a:lnTo>
                  <a:lnTo>
                    <a:pt x="1" y="7329"/>
                  </a:lnTo>
                  <a:cubicBezTo>
                    <a:pt x="212" y="8436"/>
                    <a:pt x="590" y="9185"/>
                    <a:pt x="1099" y="9651"/>
                  </a:cubicBezTo>
                  <a:cubicBezTo>
                    <a:pt x="1360" y="9561"/>
                    <a:pt x="1613" y="9453"/>
                    <a:pt x="1858" y="9325"/>
                  </a:cubicBezTo>
                  <a:cubicBezTo>
                    <a:pt x="2314" y="9115"/>
                    <a:pt x="2730" y="8850"/>
                    <a:pt x="3097" y="8529"/>
                  </a:cubicBezTo>
                  <a:cubicBezTo>
                    <a:pt x="3111" y="8522"/>
                    <a:pt x="3114" y="8510"/>
                    <a:pt x="3128" y="8502"/>
                  </a:cubicBezTo>
                  <a:lnTo>
                    <a:pt x="2758" y="2634"/>
                  </a:lnTo>
                  <a:lnTo>
                    <a:pt x="2652" y="948"/>
                  </a:lnTo>
                  <a:lnTo>
                    <a:pt x="197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59"/>
            <p:cNvSpPr/>
            <p:nvPr/>
          </p:nvSpPr>
          <p:spPr>
            <a:xfrm rot="-7504230">
              <a:off x="8204969" y="1293346"/>
              <a:ext cx="154734" cy="200231"/>
            </a:xfrm>
            <a:custGeom>
              <a:rect b="b" l="l" r="r" t="t"/>
              <a:pathLst>
                <a:path extrusionOk="0" h="8166" w="6310">
                  <a:moveTo>
                    <a:pt x="657" y="0"/>
                  </a:moveTo>
                  <a:lnTo>
                    <a:pt x="12" y="5160"/>
                  </a:lnTo>
                  <a:cubicBezTo>
                    <a:pt x="12" y="5160"/>
                    <a:pt x="1" y="5656"/>
                    <a:pt x="234" y="6251"/>
                  </a:cubicBezTo>
                  <a:cubicBezTo>
                    <a:pt x="429" y="6746"/>
                    <a:pt x="794" y="7323"/>
                    <a:pt x="1475" y="7710"/>
                  </a:cubicBezTo>
                  <a:cubicBezTo>
                    <a:pt x="1786" y="7892"/>
                    <a:pt x="2168" y="8034"/>
                    <a:pt x="2640" y="8117"/>
                  </a:cubicBezTo>
                  <a:cubicBezTo>
                    <a:pt x="2843" y="8150"/>
                    <a:pt x="3035" y="8166"/>
                    <a:pt x="3217" y="8166"/>
                  </a:cubicBezTo>
                  <a:cubicBezTo>
                    <a:pt x="5418" y="8166"/>
                    <a:pt x="6133" y="5890"/>
                    <a:pt x="6135" y="5741"/>
                  </a:cubicBezTo>
                  <a:cubicBezTo>
                    <a:pt x="6142" y="5019"/>
                    <a:pt x="6309" y="800"/>
                    <a:pt x="6309" y="799"/>
                  </a:cubicBezTo>
                  <a:lnTo>
                    <a:pt x="6309" y="799"/>
                  </a:lnTo>
                  <a:cubicBezTo>
                    <a:pt x="6309" y="799"/>
                    <a:pt x="5150" y="1818"/>
                    <a:pt x="3844" y="1818"/>
                  </a:cubicBezTo>
                  <a:cubicBezTo>
                    <a:pt x="3690" y="1818"/>
                    <a:pt x="3534" y="1804"/>
                    <a:pt x="3378" y="1772"/>
                  </a:cubicBezTo>
                  <a:cubicBezTo>
                    <a:pt x="1888" y="1474"/>
                    <a:pt x="657" y="0"/>
                    <a:pt x="6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59"/>
            <p:cNvSpPr/>
            <p:nvPr/>
          </p:nvSpPr>
          <p:spPr>
            <a:xfrm rot="-7504230">
              <a:off x="8206509" y="1291055"/>
              <a:ext cx="140119" cy="183729"/>
            </a:xfrm>
            <a:custGeom>
              <a:rect b="b" l="l" r="r" t="t"/>
              <a:pathLst>
                <a:path extrusionOk="0" h="7493" w="5714">
                  <a:moveTo>
                    <a:pt x="76" y="1"/>
                  </a:moveTo>
                  <a:cubicBezTo>
                    <a:pt x="1" y="1"/>
                    <a:pt x="154" y="468"/>
                    <a:pt x="154" y="468"/>
                  </a:cubicBezTo>
                  <a:lnTo>
                    <a:pt x="2461" y="2224"/>
                  </a:lnTo>
                  <a:lnTo>
                    <a:pt x="2122" y="7373"/>
                  </a:lnTo>
                  <a:cubicBezTo>
                    <a:pt x="2314" y="7452"/>
                    <a:pt x="2510" y="7493"/>
                    <a:pt x="2710" y="7493"/>
                  </a:cubicBezTo>
                  <a:cubicBezTo>
                    <a:pt x="3296" y="7493"/>
                    <a:pt x="3921" y="7146"/>
                    <a:pt x="4590" y="6412"/>
                  </a:cubicBezTo>
                  <a:lnTo>
                    <a:pt x="4166" y="2230"/>
                  </a:lnTo>
                  <a:lnTo>
                    <a:pt x="5713" y="673"/>
                  </a:lnTo>
                  <a:lnTo>
                    <a:pt x="5713" y="673"/>
                  </a:lnTo>
                  <a:cubicBezTo>
                    <a:pt x="5713" y="673"/>
                    <a:pt x="4516" y="1351"/>
                    <a:pt x="3635" y="1351"/>
                  </a:cubicBezTo>
                  <a:cubicBezTo>
                    <a:pt x="3539" y="1351"/>
                    <a:pt x="3447" y="1343"/>
                    <a:pt x="3361" y="1325"/>
                  </a:cubicBezTo>
                  <a:cubicBezTo>
                    <a:pt x="2480" y="1143"/>
                    <a:pt x="583" y="711"/>
                    <a:pt x="235" y="180"/>
                  </a:cubicBezTo>
                  <a:cubicBezTo>
                    <a:pt x="149" y="50"/>
                    <a:pt x="101" y="1"/>
                    <a:pt x="76" y="1"/>
                  </a:cubicBezTo>
                  <a:close/>
                </a:path>
              </a:pathLst>
            </a:custGeom>
            <a:gradFill>
              <a:gsLst>
                <a:gs pos="0">
                  <a:srgbClr val="000000">
                    <a:alpha val="56862"/>
                  </a:srgbClr>
                </a:gs>
                <a:gs pos="100000">
                  <a:srgbClr val="43434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59"/>
            <p:cNvSpPr/>
            <p:nvPr/>
          </p:nvSpPr>
          <p:spPr>
            <a:xfrm rot="-7504230">
              <a:off x="8122072" y="1390454"/>
              <a:ext cx="163489" cy="83049"/>
            </a:xfrm>
            <a:custGeom>
              <a:rect b="b" l="l" r="r" t="t"/>
              <a:pathLst>
                <a:path extrusionOk="0" h="3387" w="6667">
                  <a:moveTo>
                    <a:pt x="6040" y="371"/>
                  </a:moveTo>
                  <a:cubicBezTo>
                    <a:pt x="6040" y="371"/>
                    <a:pt x="6040" y="372"/>
                    <a:pt x="6040" y="372"/>
                  </a:cubicBezTo>
                  <a:lnTo>
                    <a:pt x="6040" y="372"/>
                  </a:lnTo>
                  <a:cubicBezTo>
                    <a:pt x="6040" y="372"/>
                    <a:pt x="6040" y="371"/>
                    <a:pt x="6040" y="371"/>
                  </a:cubicBezTo>
                  <a:close/>
                  <a:moveTo>
                    <a:pt x="395" y="0"/>
                  </a:moveTo>
                  <a:cubicBezTo>
                    <a:pt x="144" y="125"/>
                    <a:pt x="83" y="417"/>
                    <a:pt x="69" y="698"/>
                  </a:cubicBezTo>
                  <a:cubicBezTo>
                    <a:pt x="1" y="2234"/>
                    <a:pt x="1935" y="3335"/>
                    <a:pt x="3264" y="3384"/>
                  </a:cubicBezTo>
                  <a:cubicBezTo>
                    <a:pt x="3293" y="3386"/>
                    <a:pt x="3323" y="3386"/>
                    <a:pt x="3354" y="3386"/>
                  </a:cubicBezTo>
                  <a:cubicBezTo>
                    <a:pt x="4563" y="3386"/>
                    <a:pt x="6667" y="2531"/>
                    <a:pt x="6448" y="1097"/>
                  </a:cubicBezTo>
                  <a:cubicBezTo>
                    <a:pt x="6421" y="925"/>
                    <a:pt x="6034" y="429"/>
                    <a:pt x="6040" y="372"/>
                  </a:cubicBezTo>
                  <a:lnTo>
                    <a:pt x="6040" y="372"/>
                  </a:lnTo>
                  <a:cubicBezTo>
                    <a:pt x="5993" y="763"/>
                    <a:pt x="5918" y="1180"/>
                    <a:pt x="5871" y="1572"/>
                  </a:cubicBezTo>
                  <a:cubicBezTo>
                    <a:pt x="5311" y="2244"/>
                    <a:pt x="4480" y="2683"/>
                    <a:pt x="3609" y="2766"/>
                  </a:cubicBezTo>
                  <a:cubicBezTo>
                    <a:pt x="3507" y="2775"/>
                    <a:pt x="3406" y="2780"/>
                    <a:pt x="3304" y="2780"/>
                  </a:cubicBezTo>
                  <a:cubicBezTo>
                    <a:pt x="2532" y="2780"/>
                    <a:pt x="1760" y="2509"/>
                    <a:pt x="1163" y="2019"/>
                  </a:cubicBezTo>
                  <a:cubicBezTo>
                    <a:pt x="614" y="1568"/>
                    <a:pt x="321" y="704"/>
                    <a:pt x="39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59"/>
            <p:cNvSpPr/>
            <p:nvPr/>
          </p:nvSpPr>
          <p:spPr>
            <a:xfrm rot="-7504230">
              <a:off x="8122072" y="1390454"/>
              <a:ext cx="163489" cy="83049"/>
            </a:xfrm>
            <a:custGeom>
              <a:rect b="b" l="l" r="r" t="t"/>
              <a:pathLst>
                <a:path extrusionOk="0" h="3387" w="6667">
                  <a:moveTo>
                    <a:pt x="6040" y="371"/>
                  </a:moveTo>
                  <a:cubicBezTo>
                    <a:pt x="6040" y="371"/>
                    <a:pt x="6040" y="372"/>
                    <a:pt x="6040" y="372"/>
                  </a:cubicBezTo>
                  <a:lnTo>
                    <a:pt x="6040" y="372"/>
                  </a:lnTo>
                  <a:cubicBezTo>
                    <a:pt x="6040" y="372"/>
                    <a:pt x="6040" y="371"/>
                    <a:pt x="6040" y="371"/>
                  </a:cubicBezTo>
                  <a:close/>
                  <a:moveTo>
                    <a:pt x="395" y="0"/>
                  </a:moveTo>
                  <a:cubicBezTo>
                    <a:pt x="144" y="125"/>
                    <a:pt x="83" y="417"/>
                    <a:pt x="69" y="698"/>
                  </a:cubicBezTo>
                  <a:cubicBezTo>
                    <a:pt x="1" y="2234"/>
                    <a:pt x="1935" y="3335"/>
                    <a:pt x="3264" y="3384"/>
                  </a:cubicBezTo>
                  <a:cubicBezTo>
                    <a:pt x="3293" y="3386"/>
                    <a:pt x="3323" y="3386"/>
                    <a:pt x="3354" y="3386"/>
                  </a:cubicBezTo>
                  <a:cubicBezTo>
                    <a:pt x="4563" y="3386"/>
                    <a:pt x="6667" y="2531"/>
                    <a:pt x="6448" y="1097"/>
                  </a:cubicBezTo>
                  <a:cubicBezTo>
                    <a:pt x="6421" y="925"/>
                    <a:pt x="6034" y="429"/>
                    <a:pt x="6040" y="372"/>
                  </a:cubicBezTo>
                  <a:lnTo>
                    <a:pt x="6040" y="372"/>
                  </a:lnTo>
                  <a:cubicBezTo>
                    <a:pt x="5993" y="763"/>
                    <a:pt x="5918" y="1180"/>
                    <a:pt x="5871" y="1572"/>
                  </a:cubicBezTo>
                  <a:cubicBezTo>
                    <a:pt x="5311" y="2244"/>
                    <a:pt x="4480" y="2683"/>
                    <a:pt x="3609" y="2766"/>
                  </a:cubicBezTo>
                  <a:cubicBezTo>
                    <a:pt x="3507" y="2775"/>
                    <a:pt x="3406" y="2780"/>
                    <a:pt x="3304" y="2780"/>
                  </a:cubicBezTo>
                  <a:cubicBezTo>
                    <a:pt x="2532" y="2780"/>
                    <a:pt x="1760" y="2509"/>
                    <a:pt x="1163" y="2019"/>
                  </a:cubicBezTo>
                  <a:cubicBezTo>
                    <a:pt x="614" y="1568"/>
                    <a:pt x="321" y="704"/>
                    <a:pt x="395" y="0"/>
                  </a:cubicBezTo>
                  <a:close/>
                </a:path>
              </a:pathLst>
            </a:custGeom>
            <a:gradFill>
              <a:gsLst>
                <a:gs pos="0">
                  <a:srgbClr val="000000">
                    <a:alpha val="56862"/>
                  </a:srgbClr>
                </a:gs>
                <a:gs pos="100000">
                  <a:srgbClr val="43434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59"/>
            <p:cNvSpPr/>
            <p:nvPr/>
          </p:nvSpPr>
          <p:spPr>
            <a:xfrm rot="-7504230">
              <a:off x="8304355" y="1353203"/>
              <a:ext cx="34110" cy="159012"/>
            </a:xfrm>
            <a:custGeom>
              <a:rect b="b" l="l" r="r" t="t"/>
              <a:pathLst>
                <a:path extrusionOk="0" h="6485" w="1391">
                  <a:moveTo>
                    <a:pt x="785" y="1"/>
                  </a:moveTo>
                  <a:lnTo>
                    <a:pt x="0" y="5026"/>
                  </a:lnTo>
                  <a:cubicBezTo>
                    <a:pt x="195" y="5520"/>
                    <a:pt x="560" y="6097"/>
                    <a:pt x="1241" y="6485"/>
                  </a:cubicBezTo>
                  <a:lnTo>
                    <a:pt x="1390" y="475"/>
                  </a:lnTo>
                  <a:lnTo>
                    <a:pt x="785" y="1"/>
                  </a:lnTo>
                  <a:close/>
                </a:path>
              </a:pathLst>
            </a:custGeom>
            <a:gradFill>
              <a:gsLst>
                <a:gs pos="0">
                  <a:srgbClr val="000000">
                    <a:alpha val="56862"/>
                  </a:srgbClr>
                </a:gs>
                <a:gs pos="100000">
                  <a:srgbClr val="43434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59"/>
            <p:cNvSpPr/>
            <p:nvPr/>
          </p:nvSpPr>
          <p:spPr>
            <a:xfrm rot="-7504230">
              <a:off x="7206526" y="1699662"/>
              <a:ext cx="86808" cy="454258"/>
            </a:xfrm>
            <a:custGeom>
              <a:rect b="b" l="l" r="r" t="t"/>
              <a:pathLst>
                <a:path extrusionOk="0" h="18526" w="3540">
                  <a:moveTo>
                    <a:pt x="784" y="0"/>
                  </a:moveTo>
                  <a:lnTo>
                    <a:pt x="446" y="3202"/>
                  </a:lnTo>
                  <a:lnTo>
                    <a:pt x="93" y="6478"/>
                  </a:lnTo>
                  <a:cubicBezTo>
                    <a:pt x="93" y="6478"/>
                    <a:pt x="94" y="6562"/>
                    <a:pt x="87" y="6717"/>
                  </a:cubicBezTo>
                  <a:cubicBezTo>
                    <a:pt x="88" y="8218"/>
                    <a:pt x="63" y="16471"/>
                    <a:pt x="115" y="16678"/>
                  </a:cubicBezTo>
                  <a:lnTo>
                    <a:pt x="1" y="18526"/>
                  </a:lnTo>
                  <a:cubicBezTo>
                    <a:pt x="253" y="18355"/>
                    <a:pt x="415" y="18093"/>
                    <a:pt x="556" y="17824"/>
                  </a:cubicBezTo>
                  <a:cubicBezTo>
                    <a:pt x="926" y="17118"/>
                    <a:pt x="1179" y="16356"/>
                    <a:pt x="1307" y="15568"/>
                  </a:cubicBezTo>
                  <a:cubicBezTo>
                    <a:pt x="1475" y="15930"/>
                    <a:pt x="1808" y="16106"/>
                    <a:pt x="2170" y="16106"/>
                  </a:cubicBezTo>
                  <a:cubicBezTo>
                    <a:pt x="2361" y="16106"/>
                    <a:pt x="2560" y="16057"/>
                    <a:pt x="2747" y="15961"/>
                  </a:cubicBezTo>
                  <a:cubicBezTo>
                    <a:pt x="3141" y="15757"/>
                    <a:pt x="3456" y="14747"/>
                    <a:pt x="3540" y="14313"/>
                  </a:cubicBezTo>
                  <a:cubicBezTo>
                    <a:pt x="3138" y="12436"/>
                    <a:pt x="2237" y="8945"/>
                    <a:pt x="1326" y="5922"/>
                  </a:cubicBezTo>
                  <a:cubicBezTo>
                    <a:pt x="1340" y="5914"/>
                    <a:pt x="1343" y="5903"/>
                    <a:pt x="1358" y="5894"/>
                  </a:cubicBezTo>
                  <a:lnTo>
                    <a:pt x="987" y="26"/>
                  </a:lnTo>
                  <a:lnTo>
                    <a:pt x="784" y="0"/>
                  </a:lnTo>
                  <a:close/>
                </a:path>
              </a:pathLst>
            </a:custGeom>
            <a:gradFill>
              <a:gsLst>
                <a:gs pos="0">
                  <a:schemeClr val="lt1"/>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59"/>
            <p:cNvSpPr/>
            <p:nvPr/>
          </p:nvSpPr>
          <p:spPr>
            <a:xfrm rot="-7504230">
              <a:off x="7120985" y="2068257"/>
              <a:ext cx="11354" cy="27610"/>
            </a:xfrm>
            <a:custGeom>
              <a:rect b="b" l="l" r="r" t="t"/>
              <a:pathLst>
                <a:path extrusionOk="0" h="1126" w="463">
                  <a:moveTo>
                    <a:pt x="374" y="1"/>
                  </a:moveTo>
                  <a:cubicBezTo>
                    <a:pt x="355" y="1"/>
                    <a:pt x="333" y="28"/>
                    <a:pt x="322" y="39"/>
                  </a:cubicBezTo>
                  <a:cubicBezTo>
                    <a:pt x="292" y="70"/>
                    <a:pt x="267" y="106"/>
                    <a:pt x="249" y="145"/>
                  </a:cubicBezTo>
                  <a:cubicBezTo>
                    <a:pt x="210" y="237"/>
                    <a:pt x="185" y="334"/>
                    <a:pt x="154" y="429"/>
                  </a:cubicBezTo>
                  <a:cubicBezTo>
                    <a:pt x="120" y="531"/>
                    <a:pt x="75" y="632"/>
                    <a:pt x="52" y="738"/>
                  </a:cubicBezTo>
                  <a:cubicBezTo>
                    <a:pt x="45" y="774"/>
                    <a:pt x="37" y="810"/>
                    <a:pt x="30" y="845"/>
                  </a:cubicBezTo>
                  <a:cubicBezTo>
                    <a:pt x="23" y="881"/>
                    <a:pt x="11" y="916"/>
                    <a:pt x="6" y="950"/>
                  </a:cubicBezTo>
                  <a:cubicBezTo>
                    <a:pt x="0" y="984"/>
                    <a:pt x="0" y="1018"/>
                    <a:pt x="6" y="1051"/>
                  </a:cubicBezTo>
                  <a:cubicBezTo>
                    <a:pt x="10" y="1070"/>
                    <a:pt x="14" y="1089"/>
                    <a:pt x="18" y="1108"/>
                  </a:cubicBezTo>
                  <a:cubicBezTo>
                    <a:pt x="20" y="1121"/>
                    <a:pt x="27" y="1125"/>
                    <a:pt x="36" y="1125"/>
                  </a:cubicBezTo>
                  <a:cubicBezTo>
                    <a:pt x="60" y="1125"/>
                    <a:pt x="103" y="1086"/>
                    <a:pt x="111" y="1079"/>
                  </a:cubicBezTo>
                  <a:cubicBezTo>
                    <a:pt x="167" y="1022"/>
                    <a:pt x="214" y="956"/>
                    <a:pt x="249" y="885"/>
                  </a:cubicBezTo>
                  <a:cubicBezTo>
                    <a:pt x="300" y="787"/>
                    <a:pt x="354" y="688"/>
                    <a:pt x="389" y="583"/>
                  </a:cubicBezTo>
                  <a:cubicBezTo>
                    <a:pt x="416" y="497"/>
                    <a:pt x="437" y="409"/>
                    <a:pt x="452" y="320"/>
                  </a:cubicBezTo>
                  <a:cubicBezTo>
                    <a:pt x="463" y="260"/>
                    <a:pt x="447" y="199"/>
                    <a:pt x="434" y="142"/>
                  </a:cubicBezTo>
                  <a:cubicBezTo>
                    <a:pt x="428" y="117"/>
                    <a:pt x="422" y="93"/>
                    <a:pt x="415" y="69"/>
                  </a:cubicBezTo>
                  <a:cubicBezTo>
                    <a:pt x="407" y="43"/>
                    <a:pt x="405" y="13"/>
                    <a:pt x="382" y="2"/>
                  </a:cubicBezTo>
                  <a:cubicBezTo>
                    <a:pt x="380" y="1"/>
                    <a:pt x="377" y="1"/>
                    <a:pt x="3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59"/>
            <p:cNvSpPr/>
            <p:nvPr/>
          </p:nvSpPr>
          <p:spPr>
            <a:xfrm rot="-7504230">
              <a:off x="8235085" y="1474625"/>
              <a:ext cx="16381" cy="19567"/>
            </a:xfrm>
            <a:custGeom>
              <a:rect b="b" l="l" r="r" t="t"/>
              <a:pathLst>
                <a:path extrusionOk="0" h="798" w="668">
                  <a:moveTo>
                    <a:pt x="185" y="0"/>
                  </a:moveTo>
                  <a:cubicBezTo>
                    <a:pt x="143" y="0"/>
                    <a:pt x="100" y="64"/>
                    <a:pt x="80" y="91"/>
                  </a:cubicBezTo>
                  <a:cubicBezTo>
                    <a:pt x="58" y="119"/>
                    <a:pt x="40" y="148"/>
                    <a:pt x="26" y="179"/>
                  </a:cubicBezTo>
                  <a:cubicBezTo>
                    <a:pt x="16" y="201"/>
                    <a:pt x="0" y="229"/>
                    <a:pt x="5" y="253"/>
                  </a:cubicBezTo>
                  <a:lnTo>
                    <a:pt x="30" y="381"/>
                  </a:lnTo>
                  <a:cubicBezTo>
                    <a:pt x="38" y="412"/>
                    <a:pt x="50" y="442"/>
                    <a:pt x="66" y="470"/>
                  </a:cubicBezTo>
                  <a:cubicBezTo>
                    <a:pt x="83" y="503"/>
                    <a:pt x="101" y="537"/>
                    <a:pt x="122" y="571"/>
                  </a:cubicBezTo>
                  <a:cubicBezTo>
                    <a:pt x="140" y="595"/>
                    <a:pt x="160" y="617"/>
                    <a:pt x="183" y="639"/>
                  </a:cubicBezTo>
                  <a:cubicBezTo>
                    <a:pt x="202" y="663"/>
                    <a:pt x="223" y="686"/>
                    <a:pt x="245" y="708"/>
                  </a:cubicBezTo>
                  <a:cubicBezTo>
                    <a:pt x="268" y="726"/>
                    <a:pt x="301" y="734"/>
                    <a:pt x="328" y="746"/>
                  </a:cubicBezTo>
                  <a:cubicBezTo>
                    <a:pt x="355" y="757"/>
                    <a:pt x="385" y="770"/>
                    <a:pt x="412" y="781"/>
                  </a:cubicBezTo>
                  <a:cubicBezTo>
                    <a:pt x="446" y="790"/>
                    <a:pt x="480" y="796"/>
                    <a:pt x="515" y="798"/>
                  </a:cubicBezTo>
                  <a:cubicBezTo>
                    <a:pt x="515" y="798"/>
                    <a:pt x="516" y="798"/>
                    <a:pt x="517" y="798"/>
                  </a:cubicBezTo>
                  <a:cubicBezTo>
                    <a:pt x="548" y="798"/>
                    <a:pt x="597" y="725"/>
                    <a:pt x="609" y="705"/>
                  </a:cubicBezTo>
                  <a:cubicBezTo>
                    <a:pt x="631" y="674"/>
                    <a:pt x="667" y="625"/>
                    <a:pt x="661" y="584"/>
                  </a:cubicBezTo>
                  <a:cubicBezTo>
                    <a:pt x="658" y="541"/>
                    <a:pt x="649" y="499"/>
                    <a:pt x="636" y="458"/>
                  </a:cubicBezTo>
                  <a:cubicBezTo>
                    <a:pt x="625" y="425"/>
                    <a:pt x="614" y="394"/>
                    <a:pt x="603" y="363"/>
                  </a:cubicBezTo>
                  <a:cubicBezTo>
                    <a:pt x="591" y="328"/>
                    <a:pt x="583" y="290"/>
                    <a:pt x="561" y="257"/>
                  </a:cubicBezTo>
                  <a:cubicBezTo>
                    <a:pt x="545" y="232"/>
                    <a:pt x="523" y="208"/>
                    <a:pt x="504" y="185"/>
                  </a:cubicBezTo>
                  <a:cubicBezTo>
                    <a:pt x="486" y="162"/>
                    <a:pt x="469" y="138"/>
                    <a:pt x="448" y="118"/>
                  </a:cubicBezTo>
                  <a:cubicBezTo>
                    <a:pt x="429" y="96"/>
                    <a:pt x="396" y="78"/>
                    <a:pt x="370" y="60"/>
                  </a:cubicBezTo>
                  <a:cubicBezTo>
                    <a:pt x="345" y="42"/>
                    <a:pt x="326" y="28"/>
                    <a:pt x="297" y="22"/>
                  </a:cubicBezTo>
                  <a:lnTo>
                    <a:pt x="193" y="1"/>
                  </a:lnTo>
                  <a:cubicBezTo>
                    <a:pt x="190" y="1"/>
                    <a:pt x="188" y="0"/>
                    <a:pt x="1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59"/>
            <p:cNvSpPr/>
            <p:nvPr/>
          </p:nvSpPr>
          <p:spPr>
            <a:xfrm rot="-7504230">
              <a:off x="8331787" y="1410969"/>
              <a:ext cx="12653" cy="51933"/>
            </a:xfrm>
            <a:custGeom>
              <a:rect b="b" l="l" r="r" t="t"/>
              <a:pathLst>
                <a:path extrusionOk="0" h="2118" w="516">
                  <a:moveTo>
                    <a:pt x="404" y="1"/>
                  </a:moveTo>
                  <a:cubicBezTo>
                    <a:pt x="383" y="1"/>
                    <a:pt x="339" y="48"/>
                    <a:pt x="335" y="52"/>
                  </a:cubicBezTo>
                  <a:cubicBezTo>
                    <a:pt x="299" y="93"/>
                    <a:pt x="264" y="145"/>
                    <a:pt x="252" y="199"/>
                  </a:cubicBezTo>
                  <a:cubicBezTo>
                    <a:pt x="177" y="566"/>
                    <a:pt x="83" y="934"/>
                    <a:pt x="35" y="1305"/>
                  </a:cubicBezTo>
                  <a:cubicBezTo>
                    <a:pt x="17" y="1465"/>
                    <a:pt x="6" y="1626"/>
                    <a:pt x="4" y="1787"/>
                  </a:cubicBezTo>
                  <a:cubicBezTo>
                    <a:pt x="0" y="1852"/>
                    <a:pt x="5" y="1918"/>
                    <a:pt x="19" y="1982"/>
                  </a:cubicBezTo>
                  <a:cubicBezTo>
                    <a:pt x="24" y="2007"/>
                    <a:pt x="30" y="2045"/>
                    <a:pt x="51" y="2065"/>
                  </a:cubicBezTo>
                  <a:cubicBezTo>
                    <a:pt x="71" y="2084"/>
                    <a:pt x="90" y="2078"/>
                    <a:pt x="103" y="2104"/>
                  </a:cubicBezTo>
                  <a:cubicBezTo>
                    <a:pt x="108" y="2114"/>
                    <a:pt x="115" y="2118"/>
                    <a:pt x="123" y="2118"/>
                  </a:cubicBezTo>
                  <a:cubicBezTo>
                    <a:pt x="181" y="2118"/>
                    <a:pt x="310" y="1905"/>
                    <a:pt x="320" y="1875"/>
                  </a:cubicBezTo>
                  <a:cubicBezTo>
                    <a:pt x="355" y="1759"/>
                    <a:pt x="406" y="1650"/>
                    <a:pt x="434" y="1532"/>
                  </a:cubicBezTo>
                  <a:cubicBezTo>
                    <a:pt x="457" y="1439"/>
                    <a:pt x="475" y="1344"/>
                    <a:pt x="485" y="1248"/>
                  </a:cubicBezTo>
                  <a:cubicBezTo>
                    <a:pt x="501" y="1088"/>
                    <a:pt x="516" y="930"/>
                    <a:pt x="514" y="769"/>
                  </a:cubicBezTo>
                  <a:cubicBezTo>
                    <a:pt x="511" y="516"/>
                    <a:pt x="455" y="264"/>
                    <a:pt x="416" y="13"/>
                  </a:cubicBezTo>
                  <a:cubicBezTo>
                    <a:pt x="414" y="4"/>
                    <a:pt x="410"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5" name="Google Shape;885;p59">
            <a:hlinkClick action="ppaction://hlinksldjump" r:id="rId3"/>
          </p:cNvPr>
          <p:cNvSpPr/>
          <p:nvPr/>
        </p:nvSpPr>
        <p:spPr>
          <a:xfrm>
            <a:off x="4229094" y="4726852"/>
            <a:ext cx="685819" cy="280867"/>
          </a:xfrm>
          <a:custGeom>
            <a:rect b="b" l="l" r="r" t="t"/>
            <a:pathLst>
              <a:path extrusionOk="0" h="67516" w="58592">
                <a:moveTo>
                  <a:pt x="1" y="1"/>
                </a:moveTo>
                <a:lnTo>
                  <a:pt x="1" y="67516"/>
                </a:lnTo>
                <a:lnTo>
                  <a:pt x="58592" y="67516"/>
                </a:lnTo>
                <a:lnTo>
                  <a:pt x="58592" y="1"/>
                </a:lnTo>
                <a:close/>
              </a:path>
            </a:pathLst>
          </a:custGeom>
          <a:solidFill>
            <a:schemeClr val="accent4"/>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anchers"/>
                <a:ea typeface="Ranchers"/>
                <a:cs typeface="Ranchers"/>
                <a:sym typeface="Ranchers"/>
              </a:rPr>
              <a:t>HOME</a:t>
            </a:r>
            <a:endParaRPr>
              <a:solidFill>
                <a:schemeClr val="dk1"/>
              </a:solidFill>
              <a:latin typeface="Ranchers"/>
              <a:ea typeface="Ranchers"/>
              <a:cs typeface="Ranchers"/>
              <a:sym typeface="Ranchers"/>
            </a:endParaRPr>
          </a:p>
        </p:txBody>
      </p:sp>
      <p:sp>
        <p:nvSpPr>
          <p:cNvPr id="886" name="Google Shape;886;p59">
            <a:hlinkClick action="ppaction://hlinkshowjump?jump=nextslide"/>
          </p:cNvPr>
          <p:cNvSpPr/>
          <p:nvPr/>
        </p:nvSpPr>
        <p:spPr>
          <a:xfrm flipH="1">
            <a:off x="5013672" y="4776018"/>
            <a:ext cx="447913" cy="182546"/>
          </a:xfrm>
          <a:custGeom>
            <a:rect b="b" l="l" r="r" t="t"/>
            <a:pathLst>
              <a:path extrusionOk="0" h="18795" w="65151">
                <a:moveTo>
                  <a:pt x="13789" y="1"/>
                </a:moveTo>
                <a:lnTo>
                  <a:pt x="0" y="9309"/>
                </a:lnTo>
                <a:lnTo>
                  <a:pt x="13789" y="18795"/>
                </a:lnTo>
                <a:lnTo>
                  <a:pt x="65151" y="18795"/>
                </a:lnTo>
                <a:lnTo>
                  <a:pt x="65151" y="1"/>
                </a:lnTo>
                <a:close/>
              </a:path>
            </a:pathLst>
          </a:custGeom>
          <a:solidFill>
            <a:schemeClr val="lt2"/>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2EF69"/>
              </a:solidFill>
            </a:endParaRPr>
          </a:p>
        </p:txBody>
      </p:sp>
      <p:sp>
        <p:nvSpPr>
          <p:cNvPr id="887" name="Google Shape;887;p59">
            <a:hlinkClick action="ppaction://hlinkshowjump?jump=previousslide"/>
          </p:cNvPr>
          <p:cNvSpPr/>
          <p:nvPr/>
        </p:nvSpPr>
        <p:spPr>
          <a:xfrm>
            <a:off x="3682422" y="4776018"/>
            <a:ext cx="447913" cy="182546"/>
          </a:xfrm>
          <a:custGeom>
            <a:rect b="b" l="l" r="r" t="t"/>
            <a:pathLst>
              <a:path extrusionOk="0" h="18795" w="65151">
                <a:moveTo>
                  <a:pt x="13789" y="1"/>
                </a:moveTo>
                <a:lnTo>
                  <a:pt x="0" y="9309"/>
                </a:lnTo>
                <a:lnTo>
                  <a:pt x="13789" y="18795"/>
                </a:lnTo>
                <a:lnTo>
                  <a:pt x="65151" y="18795"/>
                </a:lnTo>
                <a:lnTo>
                  <a:pt x="65151" y="1"/>
                </a:lnTo>
                <a:close/>
              </a:path>
            </a:pathLst>
          </a:custGeom>
          <a:solidFill>
            <a:schemeClr val="accent1"/>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2EF69"/>
              </a:solidFill>
            </a:endParaRPr>
          </a:p>
        </p:txBody>
      </p:sp>
      <p:pic>
        <p:nvPicPr>
          <p:cNvPr id="888" name="Google Shape;888;p59" title="Points scored"/>
          <p:cNvPicPr preferRelativeResize="0"/>
          <p:nvPr/>
        </p:nvPicPr>
        <p:blipFill>
          <a:blip r:embed="rId4">
            <a:alphaModFix/>
          </a:blip>
          <a:stretch>
            <a:fillRect/>
          </a:stretch>
        </p:blipFill>
        <p:spPr>
          <a:xfrm>
            <a:off x="-304800" y="1539474"/>
            <a:ext cx="4785075" cy="2958775"/>
          </a:xfrm>
          <a:prstGeom prst="rect">
            <a:avLst/>
          </a:prstGeom>
          <a:noFill/>
          <a:ln>
            <a:noFill/>
          </a:ln>
        </p:spPr>
      </p:pic>
      <p:pic>
        <p:nvPicPr>
          <p:cNvPr id="889" name="Google Shape;889;p59" title="Points scored"/>
          <p:cNvPicPr preferRelativeResize="0"/>
          <p:nvPr/>
        </p:nvPicPr>
        <p:blipFill>
          <a:blip r:embed="rId5">
            <a:alphaModFix/>
          </a:blip>
          <a:stretch>
            <a:fillRect/>
          </a:stretch>
        </p:blipFill>
        <p:spPr>
          <a:xfrm>
            <a:off x="4861275" y="1539475"/>
            <a:ext cx="4519665" cy="2958775"/>
          </a:xfrm>
          <a:prstGeom prst="rect">
            <a:avLst/>
          </a:prstGeom>
          <a:noFill/>
          <a:ln>
            <a:noFill/>
          </a:ln>
        </p:spPr>
      </p:pic>
      <p:sp>
        <p:nvSpPr>
          <p:cNvPr id="890" name="Google Shape;890;p59"/>
          <p:cNvSpPr txBox="1"/>
          <p:nvPr/>
        </p:nvSpPr>
        <p:spPr>
          <a:xfrm>
            <a:off x="1453700" y="761225"/>
            <a:ext cx="6412200" cy="81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chemeClr val="dk1"/>
                </a:solidFill>
                <a:latin typeface="Cabin"/>
                <a:ea typeface="Cabin"/>
                <a:cs typeface="Cabin"/>
                <a:sym typeface="Cabin"/>
              </a:rPr>
              <a:t>Pembroke Community Schools falls below the NC state average on every subject tested with the largest </a:t>
            </a:r>
            <a:r>
              <a:rPr lang="en" sz="1500">
                <a:solidFill>
                  <a:schemeClr val="dk1"/>
                </a:solidFill>
                <a:latin typeface="Cabin"/>
                <a:ea typeface="Cabin"/>
                <a:cs typeface="Cabin"/>
                <a:sym typeface="Cabin"/>
              </a:rPr>
              <a:t>discrepancy</a:t>
            </a:r>
            <a:r>
              <a:rPr lang="en" sz="1500">
                <a:solidFill>
                  <a:schemeClr val="dk1"/>
                </a:solidFill>
                <a:latin typeface="Cabin"/>
                <a:ea typeface="Cabin"/>
                <a:cs typeface="Cabin"/>
                <a:sym typeface="Cabin"/>
              </a:rPr>
              <a:t> in Math. </a:t>
            </a:r>
            <a:endParaRPr sz="1500">
              <a:solidFill>
                <a:schemeClr val="dk1"/>
              </a:solidFill>
              <a:latin typeface="Cabin"/>
              <a:ea typeface="Cabin"/>
              <a:cs typeface="Cabin"/>
              <a:sym typeface="Cab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4" name="Shape 894"/>
        <p:cNvGrpSpPr/>
        <p:nvPr/>
      </p:nvGrpSpPr>
      <p:grpSpPr>
        <a:xfrm>
          <a:off x="0" y="0"/>
          <a:ext cx="0" cy="0"/>
          <a:chOff x="0" y="0"/>
          <a:chExt cx="0" cy="0"/>
        </a:xfrm>
      </p:grpSpPr>
      <p:sp>
        <p:nvSpPr>
          <p:cNvPr id="895" name="Google Shape;895;p60"/>
          <p:cNvSpPr txBox="1"/>
          <p:nvPr>
            <p:ph type="title"/>
          </p:nvPr>
        </p:nvSpPr>
        <p:spPr>
          <a:xfrm>
            <a:off x="1246200" y="3000"/>
            <a:ext cx="7714800" cy="59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Achievement</a:t>
            </a:r>
            <a:r>
              <a:rPr lang="en"/>
              <a:t> Data: EOG &amp; EOC Scores</a:t>
            </a:r>
            <a:endParaRPr/>
          </a:p>
        </p:txBody>
      </p:sp>
      <p:grpSp>
        <p:nvGrpSpPr>
          <p:cNvPr id="896" name="Google Shape;896;p60"/>
          <p:cNvGrpSpPr/>
          <p:nvPr/>
        </p:nvGrpSpPr>
        <p:grpSpPr>
          <a:xfrm>
            <a:off x="194553" y="4177882"/>
            <a:ext cx="622803" cy="599893"/>
            <a:chOff x="4871187" y="5243891"/>
            <a:chExt cx="500123" cy="480030"/>
          </a:xfrm>
        </p:grpSpPr>
        <p:sp>
          <p:nvSpPr>
            <p:cNvPr id="897" name="Google Shape;897;p60"/>
            <p:cNvSpPr/>
            <p:nvPr/>
          </p:nvSpPr>
          <p:spPr>
            <a:xfrm>
              <a:off x="4906976" y="5279681"/>
              <a:ext cx="428485" cy="408453"/>
            </a:xfrm>
            <a:custGeom>
              <a:rect b="b" l="l" r="r" t="t"/>
              <a:pathLst>
                <a:path extrusionOk="0" h="6688" w="7016">
                  <a:moveTo>
                    <a:pt x="1425" y="0"/>
                  </a:moveTo>
                  <a:cubicBezTo>
                    <a:pt x="1365" y="0"/>
                    <a:pt x="1316" y="50"/>
                    <a:pt x="1316" y="110"/>
                  </a:cubicBezTo>
                  <a:lnTo>
                    <a:pt x="1316" y="768"/>
                  </a:lnTo>
                  <a:lnTo>
                    <a:pt x="768" y="768"/>
                  </a:lnTo>
                  <a:cubicBezTo>
                    <a:pt x="707" y="768"/>
                    <a:pt x="658" y="817"/>
                    <a:pt x="658" y="878"/>
                  </a:cubicBezTo>
                  <a:lnTo>
                    <a:pt x="658" y="1645"/>
                  </a:lnTo>
                  <a:lnTo>
                    <a:pt x="110" y="1645"/>
                  </a:lnTo>
                  <a:cubicBezTo>
                    <a:pt x="49" y="1645"/>
                    <a:pt x="0" y="1694"/>
                    <a:pt x="0" y="1754"/>
                  </a:cubicBezTo>
                  <a:lnTo>
                    <a:pt x="0" y="6577"/>
                  </a:lnTo>
                  <a:cubicBezTo>
                    <a:pt x="0" y="6638"/>
                    <a:pt x="49" y="6687"/>
                    <a:pt x="110" y="6687"/>
                  </a:cubicBezTo>
                  <a:lnTo>
                    <a:pt x="6906" y="6687"/>
                  </a:lnTo>
                  <a:cubicBezTo>
                    <a:pt x="6966" y="6687"/>
                    <a:pt x="7016" y="6638"/>
                    <a:pt x="7016" y="6577"/>
                  </a:cubicBezTo>
                  <a:lnTo>
                    <a:pt x="7016" y="5043"/>
                  </a:lnTo>
                  <a:lnTo>
                    <a:pt x="5701" y="3910"/>
                  </a:lnTo>
                  <a:lnTo>
                    <a:pt x="5701" y="110"/>
                  </a:lnTo>
                  <a:cubicBezTo>
                    <a:pt x="5701" y="50"/>
                    <a:pt x="5651" y="0"/>
                    <a:pt x="559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60"/>
            <p:cNvSpPr/>
            <p:nvPr/>
          </p:nvSpPr>
          <p:spPr>
            <a:xfrm>
              <a:off x="4871187" y="5243891"/>
              <a:ext cx="500123" cy="480030"/>
            </a:xfrm>
            <a:custGeom>
              <a:rect b="b" l="l" r="r" t="t"/>
              <a:pathLst>
                <a:path extrusionOk="0" h="7860" w="8189">
                  <a:moveTo>
                    <a:pt x="2011" y="0"/>
                  </a:moveTo>
                  <a:cubicBezTo>
                    <a:pt x="1628" y="1"/>
                    <a:pt x="1316" y="312"/>
                    <a:pt x="1316" y="696"/>
                  </a:cubicBezTo>
                  <a:lnTo>
                    <a:pt x="1316" y="769"/>
                  </a:lnTo>
                  <a:cubicBezTo>
                    <a:pt x="947" y="789"/>
                    <a:pt x="658" y="1094"/>
                    <a:pt x="658" y="1464"/>
                  </a:cubicBezTo>
                  <a:lnTo>
                    <a:pt x="658" y="1646"/>
                  </a:lnTo>
                  <a:cubicBezTo>
                    <a:pt x="289" y="1666"/>
                    <a:pt x="1" y="1971"/>
                    <a:pt x="0" y="2340"/>
                  </a:cubicBezTo>
                  <a:lnTo>
                    <a:pt x="0" y="7163"/>
                  </a:lnTo>
                  <a:cubicBezTo>
                    <a:pt x="1" y="7547"/>
                    <a:pt x="312" y="7859"/>
                    <a:pt x="696" y="7859"/>
                  </a:cubicBezTo>
                  <a:lnTo>
                    <a:pt x="7492" y="7859"/>
                  </a:lnTo>
                  <a:cubicBezTo>
                    <a:pt x="7876" y="7859"/>
                    <a:pt x="8188" y="7547"/>
                    <a:pt x="8188" y="7163"/>
                  </a:cubicBezTo>
                  <a:lnTo>
                    <a:pt x="8188" y="5629"/>
                  </a:lnTo>
                  <a:cubicBezTo>
                    <a:pt x="8188" y="5458"/>
                    <a:pt x="8114" y="5296"/>
                    <a:pt x="7984" y="5185"/>
                  </a:cubicBezTo>
                  <a:lnTo>
                    <a:pt x="6873" y="4228"/>
                  </a:lnTo>
                  <a:lnTo>
                    <a:pt x="6873" y="696"/>
                  </a:lnTo>
                  <a:cubicBezTo>
                    <a:pt x="6872" y="312"/>
                    <a:pt x="6561" y="1"/>
                    <a:pt x="6177" y="0"/>
                  </a:cubicBezTo>
                  <a:close/>
                </a:path>
              </a:pathLst>
            </a:custGeom>
            <a:solidFill>
              <a:schemeClr val="lt1"/>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60"/>
            <p:cNvSpPr/>
            <p:nvPr/>
          </p:nvSpPr>
          <p:spPr>
            <a:xfrm>
              <a:off x="4906976" y="5380148"/>
              <a:ext cx="428485" cy="307989"/>
            </a:xfrm>
            <a:custGeom>
              <a:rect b="b" l="l" r="r" t="t"/>
              <a:pathLst>
                <a:path extrusionOk="0" h="5043" w="7016">
                  <a:moveTo>
                    <a:pt x="110" y="0"/>
                  </a:moveTo>
                  <a:cubicBezTo>
                    <a:pt x="49" y="0"/>
                    <a:pt x="1" y="49"/>
                    <a:pt x="1" y="110"/>
                  </a:cubicBezTo>
                  <a:lnTo>
                    <a:pt x="1" y="4932"/>
                  </a:lnTo>
                  <a:cubicBezTo>
                    <a:pt x="1" y="4993"/>
                    <a:pt x="49" y="5042"/>
                    <a:pt x="110" y="5042"/>
                  </a:cubicBezTo>
                  <a:lnTo>
                    <a:pt x="6906" y="5042"/>
                  </a:lnTo>
                  <a:cubicBezTo>
                    <a:pt x="6967" y="5042"/>
                    <a:pt x="7016" y="4993"/>
                    <a:pt x="7016" y="4932"/>
                  </a:cubicBezTo>
                  <a:lnTo>
                    <a:pt x="7016" y="3398"/>
                  </a:lnTo>
                  <a:lnTo>
                    <a:pt x="307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60"/>
            <p:cNvSpPr/>
            <p:nvPr/>
          </p:nvSpPr>
          <p:spPr>
            <a:xfrm>
              <a:off x="4987290" y="5279681"/>
              <a:ext cx="267864" cy="401735"/>
            </a:xfrm>
            <a:custGeom>
              <a:rect b="b" l="l" r="r" t="t"/>
              <a:pathLst>
                <a:path extrusionOk="0" h="6578" w="4386">
                  <a:moveTo>
                    <a:pt x="110" y="0"/>
                  </a:moveTo>
                  <a:cubicBezTo>
                    <a:pt x="50" y="0"/>
                    <a:pt x="1" y="50"/>
                    <a:pt x="1" y="110"/>
                  </a:cubicBezTo>
                  <a:lnTo>
                    <a:pt x="1" y="6468"/>
                  </a:lnTo>
                  <a:cubicBezTo>
                    <a:pt x="1" y="6528"/>
                    <a:pt x="50" y="6577"/>
                    <a:pt x="110" y="6577"/>
                  </a:cubicBezTo>
                  <a:lnTo>
                    <a:pt x="4276" y="6577"/>
                  </a:lnTo>
                  <a:cubicBezTo>
                    <a:pt x="4336" y="6577"/>
                    <a:pt x="4385" y="6528"/>
                    <a:pt x="4385" y="6468"/>
                  </a:cubicBezTo>
                  <a:lnTo>
                    <a:pt x="4385" y="110"/>
                  </a:lnTo>
                  <a:cubicBezTo>
                    <a:pt x="4385" y="50"/>
                    <a:pt x="4336" y="0"/>
                    <a:pt x="427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60"/>
            <p:cNvSpPr/>
            <p:nvPr/>
          </p:nvSpPr>
          <p:spPr>
            <a:xfrm>
              <a:off x="4947164" y="5326525"/>
              <a:ext cx="261146" cy="354892"/>
            </a:xfrm>
            <a:custGeom>
              <a:rect b="b" l="l" r="r" t="t"/>
              <a:pathLst>
                <a:path extrusionOk="0" h="5811" w="4276">
                  <a:moveTo>
                    <a:pt x="110" y="1"/>
                  </a:moveTo>
                  <a:cubicBezTo>
                    <a:pt x="49" y="1"/>
                    <a:pt x="0" y="50"/>
                    <a:pt x="0" y="111"/>
                  </a:cubicBezTo>
                  <a:lnTo>
                    <a:pt x="0" y="5810"/>
                  </a:lnTo>
                  <a:lnTo>
                    <a:pt x="4275" y="5810"/>
                  </a:lnTo>
                  <a:lnTo>
                    <a:pt x="4275" y="1417"/>
                  </a:lnTo>
                  <a:lnTo>
                    <a:pt x="285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60"/>
            <p:cNvSpPr/>
            <p:nvPr/>
          </p:nvSpPr>
          <p:spPr>
            <a:xfrm>
              <a:off x="5107851" y="5326525"/>
              <a:ext cx="99609" cy="99670"/>
            </a:xfrm>
            <a:custGeom>
              <a:rect b="b" l="l" r="r" t="t"/>
              <a:pathLst>
                <a:path extrusionOk="0" h="1632" w="1631">
                  <a:moveTo>
                    <a:pt x="0" y="1"/>
                  </a:moveTo>
                  <a:lnTo>
                    <a:pt x="0" y="1303"/>
                  </a:lnTo>
                  <a:cubicBezTo>
                    <a:pt x="0" y="1484"/>
                    <a:pt x="147" y="1631"/>
                    <a:pt x="329" y="1631"/>
                  </a:cubicBezTo>
                  <a:lnTo>
                    <a:pt x="1631" y="1631"/>
                  </a:lnTo>
                  <a:lnTo>
                    <a:pt x="1631" y="1413"/>
                  </a:lnTo>
                  <a:lnTo>
                    <a:pt x="21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60"/>
            <p:cNvSpPr/>
            <p:nvPr/>
          </p:nvSpPr>
          <p:spPr>
            <a:xfrm>
              <a:off x="5121165" y="5326281"/>
              <a:ext cx="86540" cy="86540"/>
            </a:xfrm>
            <a:custGeom>
              <a:rect b="b" l="l" r="r" t="t"/>
              <a:pathLst>
                <a:path extrusionOk="0" h="1417" w="1417">
                  <a:moveTo>
                    <a:pt x="1" y="0"/>
                  </a:moveTo>
                  <a:lnTo>
                    <a:pt x="1" y="1307"/>
                  </a:lnTo>
                  <a:cubicBezTo>
                    <a:pt x="1" y="1367"/>
                    <a:pt x="50" y="1416"/>
                    <a:pt x="110" y="1416"/>
                  </a:cubicBezTo>
                  <a:cubicBezTo>
                    <a:pt x="110" y="1416"/>
                    <a:pt x="110" y="1416"/>
                    <a:pt x="111" y="1416"/>
                  </a:cubicBezTo>
                  <a:lnTo>
                    <a:pt x="1417" y="1416"/>
                  </a:lnTo>
                  <a:lnTo>
                    <a:pt x="1" y="0"/>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60"/>
            <p:cNvSpPr/>
            <p:nvPr/>
          </p:nvSpPr>
          <p:spPr>
            <a:xfrm>
              <a:off x="4906976" y="5380148"/>
              <a:ext cx="348174" cy="307989"/>
            </a:xfrm>
            <a:custGeom>
              <a:rect b="b" l="l" r="r" t="t"/>
              <a:pathLst>
                <a:path extrusionOk="0" h="5043" w="5701">
                  <a:moveTo>
                    <a:pt x="877" y="767"/>
                  </a:moveTo>
                  <a:cubicBezTo>
                    <a:pt x="938" y="767"/>
                    <a:pt x="987" y="816"/>
                    <a:pt x="987" y="877"/>
                  </a:cubicBezTo>
                  <a:lnTo>
                    <a:pt x="987" y="4384"/>
                  </a:lnTo>
                  <a:cubicBezTo>
                    <a:pt x="987" y="4445"/>
                    <a:pt x="938" y="4494"/>
                    <a:pt x="877" y="4494"/>
                  </a:cubicBezTo>
                  <a:lnTo>
                    <a:pt x="768" y="4494"/>
                  </a:lnTo>
                  <a:cubicBezTo>
                    <a:pt x="707" y="4494"/>
                    <a:pt x="658" y="4445"/>
                    <a:pt x="658" y="4384"/>
                  </a:cubicBezTo>
                  <a:lnTo>
                    <a:pt x="658" y="877"/>
                  </a:lnTo>
                  <a:cubicBezTo>
                    <a:pt x="658" y="816"/>
                    <a:pt x="707" y="767"/>
                    <a:pt x="768" y="767"/>
                  </a:cubicBezTo>
                  <a:close/>
                  <a:moveTo>
                    <a:pt x="1864" y="1425"/>
                  </a:moveTo>
                  <a:cubicBezTo>
                    <a:pt x="1924" y="1425"/>
                    <a:pt x="1974" y="1474"/>
                    <a:pt x="1974" y="1535"/>
                  </a:cubicBezTo>
                  <a:lnTo>
                    <a:pt x="1974" y="4384"/>
                  </a:lnTo>
                  <a:cubicBezTo>
                    <a:pt x="1974" y="4445"/>
                    <a:pt x="1924" y="4494"/>
                    <a:pt x="1864" y="4494"/>
                  </a:cubicBezTo>
                  <a:lnTo>
                    <a:pt x="1755" y="4494"/>
                  </a:lnTo>
                  <a:cubicBezTo>
                    <a:pt x="1694" y="4494"/>
                    <a:pt x="1645" y="4445"/>
                    <a:pt x="1645" y="4384"/>
                  </a:cubicBezTo>
                  <a:lnTo>
                    <a:pt x="1645" y="1535"/>
                  </a:lnTo>
                  <a:cubicBezTo>
                    <a:pt x="1645" y="1474"/>
                    <a:pt x="1694" y="1425"/>
                    <a:pt x="1755" y="1425"/>
                  </a:cubicBezTo>
                  <a:close/>
                  <a:moveTo>
                    <a:pt x="2851" y="2083"/>
                  </a:moveTo>
                  <a:cubicBezTo>
                    <a:pt x="2911" y="2083"/>
                    <a:pt x="2960" y="2132"/>
                    <a:pt x="2960" y="2192"/>
                  </a:cubicBezTo>
                  <a:lnTo>
                    <a:pt x="2960" y="4384"/>
                  </a:lnTo>
                  <a:cubicBezTo>
                    <a:pt x="2960" y="4445"/>
                    <a:pt x="2911" y="4494"/>
                    <a:pt x="2851" y="4494"/>
                  </a:cubicBezTo>
                  <a:lnTo>
                    <a:pt x="2741" y="4494"/>
                  </a:lnTo>
                  <a:cubicBezTo>
                    <a:pt x="2680" y="4494"/>
                    <a:pt x="2631" y="4445"/>
                    <a:pt x="2631" y="4384"/>
                  </a:cubicBezTo>
                  <a:lnTo>
                    <a:pt x="2631" y="2192"/>
                  </a:lnTo>
                  <a:cubicBezTo>
                    <a:pt x="2631" y="2132"/>
                    <a:pt x="2680" y="2083"/>
                    <a:pt x="2741" y="2083"/>
                  </a:cubicBezTo>
                  <a:close/>
                  <a:moveTo>
                    <a:pt x="3837" y="2850"/>
                  </a:moveTo>
                  <a:cubicBezTo>
                    <a:pt x="3898" y="2850"/>
                    <a:pt x="3947" y="2899"/>
                    <a:pt x="3947" y="2960"/>
                  </a:cubicBezTo>
                  <a:lnTo>
                    <a:pt x="3947" y="4384"/>
                  </a:lnTo>
                  <a:cubicBezTo>
                    <a:pt x="3947" y="4445"/>
                    <a:pt x="3898" y="4494"/>
                    <a:pt x="3837" y="4494"/>
                  </a:cubicBezTo>
                  <a:lnTo>
                    <a:pt x="3727" y="4494"/>
                  </a:lnTo>
                  <a:cubicBezTo>
                    <a:pt x="3667" y="4494"/>
                    <a:pt x="3618" y="4445"/>
                    <a:pt x="3618" y="4384"/>
                  </a:cubicBezTo>
                  <a:lnTo>
                    <a:pt x="3618" y="2960"/>
                  </a:lnTo>
                  <a:cubicBezTo>
                    <a:pt x="3618" y="2899"/>
                    <a:pt x="3667" y="2850"/>
                    <a:pt x="3727" y="2850"/>
                  </a:cubicBezTo>
                  <a:close/>
                  <a:moveTo>
                    <a:pt x="4823" y="3508"/>
                  </a:moveTo>
                  <a:cubicBezTo>
                    <a:pt x="4884" y="3508"/>
                    <a:pt x="4933" y="3557"/>
                    <a:pt x="4933" y="3617"/>
                  </a:cubicBezTo>
                  <a:lnTo>
                    <a:pt x="4933" y="4384"/>
                  </a:lnTo>
                  <a:cubicBezTo>
                    <a:pt x="4933" y="4445"/>
                    <a:pt x="4884" y="4494"/>
                    <a:pt x="4823" y="4494"/>
                  </a:cubicBezTo>
                  <a:lnTo>
                    <a:pt x="4714" y="4494"/>
                  </a:lnTo>
                  <a:cubicBezTo>
                    <a:pt x="4653" y="4494"/>
                    <a:pt x="4605" y="4445"/>
                    <a:pt x="4605" y="4384"/>
                  </a:cubicBezTo>
                  <a:lnTo>
                    <a:pt x="4605" y="3617"/>
                  </a:lnTo>
                  <a:cubicBezTo>
                    <a:pt x="4605" y="3557"/>
                    <a:pt x="4653" y="3508"/>
                    <a:pt x="4714" y="3508"/>
                  </a:cubicBezTo>
                  <a:close/>
                  <a:moveTo>
                    <a:pt x="1716" y="0"/>
                  </a:moveTo>
                  <a:cubicBezTo>
                    <a:pt x="1715" y="0"/>
                    <a:pt x="1714" y="0"/>
                    <a:pt x="1714" y="0"/>
                  </a:cubicBezTo>
                  <a:lnTo>
                    <a:pt x="110" y="0"/>
                  </a:lnTo>
                  <a:cubicBezTo>
                    <a:pt x="49" y="0"/>
                    <a:pt x="1" y="49"/>
                    <a:pt x="1" y="109"/>
                  </a:cubicBezTo>
                  <a:lnTo>
                    <a:pt x="1" y="4932"/>
                  </a:lnTo>
                  <a:cubicBezTo>
                    <a:pt x="1" y="4993"/>
                    <a:pt x="49" y="5042"/>
                    <a:pt x="110" y="5042"/>
                  </a:cubicBezTo>
                  <a:lnTo>
                    <a:pt x="5701" y="5042"/>
                  </a:lnTo>
                  <a:lnTo>
                    <a:pt x="5701" y="3398"/>
                  </a:lnTo>
                  <a:lnTo>
                    <a:pt x="1786" y="26"/>
                  </a:lnTo>
                  <a:cubicBezTo>
                    <a:pt x="1766" y="9"/>
                    <a:pt x="1741" y="0"/>
                    <a:pt x="171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60"/>
            <p:cNvSpPr/>
            <p:nvPr/>
          </p:nvSpPr>
          <p:spPr>
            <a:xfrm>
              <a:off x="4906976" y="5380148"/>
              <a:ext cx="348174" cy="307989"/>
            </a:xfrm>
            <a:custGeom>
              <a:rect b="b" l="l" r="r" t="t"/>
              <a:pathLst>
                <a:path extrusionOk="0" h="5043" w="5701">
                  <a:moveTo>
                    <a:pt x="110" y="0"/>
                  </a:moveTo>
                  <a:cubicBezTo>
                    <a:pt x="49" y="0"/>
                    <a:pt x="1" y="49"/>
                    <a:pt x="1" y="109"/>
                  </a:cubicBezTo>
                  <a:lnTo>
                    <a:pt x="1" y="4932"/>
                  </a:lnTo>
                  <a:cubicBezTo>
                    <a:pt x="1" y="4993"/>
                    <a:pt x="49" y="5042"/>
                    <a:pt x="110" y="5042"/>
                  </a:cubicBezTo>
                  <a:lnTo>
                    <a:pt x="5701" y="5042"/>
                  </a:lnTo>
                  <a:lnTo>
                    <a:pt x="5701" y="4823"/>
                  </a:lnTo>
                  <a:lnTo>
                    <a:pt x="658" y="4823"/>
                  </a:lnTo>
                  <a:cubicBezTo>
                    <a:pt x="416" y="4823"/>
                    <a:pt x="220" y="4627"/>
                    <a:pt x="220" y="4384"/>
                  </a:cubicBezTo>
                  <a:lnTo>
                    <a:pt x="220" y="0"/>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60"/>
            <p:cNvSpPr/>
            <p:nvPr/>
          </p:nvSpPr>
          <p:spPr>
            <a:xfrm>
              <a:off x="5255102" y="5587680"/>
              <a:ext cx="80432" cy="100464"/>
            </a:xfrm>
            <a:custGeom>
              <a:rect b="b" l="l" r="r" t="t"/>
              <a:pathLst>
                <a:path extrusionOk="0" h="1645" w="1317">
                  <a:moveTo>
                    <a:pt x="1" y="0"/>
                  </a:moveTo>
                  <a:lnTo>
                    <a:pt x="1" y="1644"/>
                  </a:lnTo>
                  <a:lnTo>
                    <a:pt x="1206" y="1644"/>
                  </a:lnTo>
                  <a:cubicBezTo>
                    <a:pt x="1267" y="1644"/>
                    <a:pt x="1316" y="1595"/>
                    <a:pt x="1316" y="1534"/>
                  </a:cubicBezTo>
                  <a:lnTo>
                    <a:pt x="1316" y="0"/>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7" name="Google Shape;907;p60"/>
          <p:cNvGrpSpPr/>
          <p:nvPr/>
        </p:nvGrpSpPr>
        <p:grpSpPr>
          <a:xfrm rot="829890">
            <a:off x="7669876" y="3720449"/>
            <a:ext cx="1350832" cy="1153317"/>
            <a:chOff x="3917996" y="4359163"/>
            <a:chExt cx="500062" cy="500123"/>
          </a:xfrm>
        </p:grpSpPr>
        <p:sp>
          <p:nvSpPr>
            <p:cNvPr id="908" name="Google Shape;908;p60"/>
            <p:cNvSpPr/>
            <p:nvPr/>
          </p:nvSpPr>
          <p:spPr>
            <a:xfrm>
              <a:off x="3953785" y="4394830"/>
              <a:ext cx="428546" cy="428668"/>
            </a:xfrm>
            <a:custGeom>
              <a:rect b="b" l="l" r="r" t="t"/>
              <a:pathLst>
                <a:path extrusionOk="0" h="7019" w="7017">
                  <a:moveTo>
                    <a:pt x="3399" y="619"/>
                  </a:moveTo>
                  <a:lnTo>
                    <a:pt x="3399" y="990"/>
                  </a:lnTo>
                  <a:lnTo>
                    <a:pt x="2657" y="990"/>
                  </a:lnTo>
                  <a:lnTo>
                    <a:pt x="3399" y="619"/>
                  </a:lnTo>
                  <a:close/>
                  <a:moveTo>
                    <a:pt x="3618" y="619"/>
                  </a:moveTo>
                  <a:lnTo>
                    <a:pt x="4359" y="990"/>
                  </a:lnTo>
                  <a:lnTo>
                    <a:pt x="3618" y="990"/>
                  </a:lnTo>
                  <a:lnTo>
                    <a:pt x="3618" y="619"/>
                  </a:lnTo>
                  <a:close/>
                  <a:moveTo>
                    <a:pt x="3508" y="1"/>
                  </a:moveTo>
                  <a:cubicBezTo>
                    <a:pt x="3447" y="1"/>
                    <a:pt x="3397" y="51"/>
                    <a:pt x="3399" y="113"/>
                  </a:cubicBezTo>
                  <a:lnTo>
                    <a:pt x="3399" y="374"/>
                  </a:lnTo>
                  <a:lnTo>
                    <a:pt x="2168" y="990"/>
                  </a:lnTo>
                  <a:lnTo>
                    <a:pt x="110" y="990"/>
                  </a:lnTo>
                  <a:cubicBezTo>
                    <a:pt x="50" y="990"/>
                    <a:pt x="1" y="1039"/>
                    <a:pt x="1" y="1099"/>
                  </a:cubicBezTo>
                  <a:lnTo>
                    <a:pt x="1" y="1538"/>
                  </a:lnTo>
                  <a:cubicBezTo>
                    <a:pt x="1" y="1598"/>
                    <a:pt x="50" y="1648"/>
                    <a:pt x="110" y="1648"/>
                  </a:cubicBezTo>
                  <a:lnTo>
                    <a:pt x="330" y="1648"/>
                  </a:lnTo>
                  <a:lnTo>
                    <a:pt x="330" y="5264"/>
                  </a:lnTo>
                  <a:cubicBezTo>
                    <a:pt x="330" y="5325"/>
                    <a:pt x="379" y="5374"/>
                    <a:pt x="439" y="5374"/>
                  </a:cubicBezTo>
                  <a:lnTo>
                    <a:pt x="3399" y="5374"/>
                  </a:lnTo>
                  <a:lnTo>
                    <a:pt x="3399" y="6301"/>
                  </a:lnTo>
                  <a:lnTo>
                    <a:pt x="2586" y="6816"/>
                  </a:lnTo>
                  <a:cubicBezTo>
                    <a:pt x="2538" y="6850"/>
                    <a:pt x="2524" y="6916"/>
                    <a:pt x="2555" y="6965"/>
                  </a:cubicBezTo>
                  <a:cubicBezTo>
                    <a:pt x="2576" y="6998"/>
                    <a:pt x="2612" y="7017"/>
                    <a:pt x="2648" y="7017"/>
                  </a:cubicBezTo>
                  <a:cubicBezTo>
                    <a:pt x="2667" y="7017"/>
                    <a:pt x="2686" y="7012"/>
                    <a:pt x="2704" y="7001"/>
                  </a:cubicBezTo>
                  <a:lnTo>
                    <a:pt x="3398" y="6560"/>
                  </a:lnTo>
                  <a:lnTo>
                    <a:pt x="3398" y="6909"/>
                  </a:lnTo>
                  <a:cubicBezTo>
                    <a:pt x="3400" y="6968"/>
                    <a:pt x="3448" y="7016"/>
                    <a:pt x="3508" y="7016"/>
                  </a:cubicBezTo>
                  <a:cubicBezTo>
                    <a:pt x="3568" y="7016"/>
                    <a:pt x="3616" y="6968"/>
                    <a:pt x="3618" y="6909"/>
                  </a:cubicBezTo>
                  <a:lnTo>
                    <a:pt x="3618" y="6558"/>
                  </a:lnTo>
                  <a:lnTo>
                    <a:pt x="4327" y="7001"/>
                  </a:lnTo>
                  <a:cubicBezTo>
                    <a:pt x="4345" y="7013"/>
                    <a:pt x="4365" y="7018"/>
                    <a:pt x="4385" y="7018"/>
                  </a:cubicBezTo>
                  <a:cubicBezTo>
                    <a:pt x="4421" y="7018"/>
                    <a:pt x="4457" y="7000"/>
                    <a:pt x="4478" y="6967"/>
                  </a:cubicBezTo>
                  <a:cubicBezTo>
                    <a:pt x="4510" y="6916"/>
                    <a:pt x="4494" y="6848"/>
                    <a:pt x="4443" y="6816"/>
                  </a:cubicBezTo>
                  <a:lnTo>
                    <a:pt x="3618" y="6300"/>
                  </a:lnTo>
                  <a:lnTo>
                    <a:pt x="3618" y="5374"/>
                  </a:lnTo>
                  <a:lnTo>
                    <a:pt x="6578" y="5374"/>
                  </a:lnTo>
                  <a:cubicBezTo>
                    <a:pt x="6638" y="5374"/>
                    <a:pt x="6687" y="5325"/>
                    <a:pt x="6687" y="5264"/>
                  </a:cubicBezTo>
                  <a:lnTo>
                    <a:pt x="6687" y="1647"/>
                  </a:lnTo>
                  <a:lnTo>
                    <a:pt x="6906" y="1647"/>
                  </a:lnTo>
                  <a:cubicBezTo>
                    <a:pt x="6967" y="1647"/>
                    <a:pt x="7016" y="1598"/>
                    <a:pt x="7016" y="1537"/>
                  </a:cubicBezTo>
                  <a:lnTo>
                    <a:pt x="7016" y="1099"/>
                  </a:lnTo>
                  <a:cubicBezTo>
                    <a:pt x="7016" y="1039"/>
                    <a:pt x="6967" y="990"/>
                    <a:pt x="6906" y="990"/>
                  </a:cubicBezTo>
                  <a:lnTo>
                    <a:pt x="4850" y="990"/>
                  </a:lnTo>
                  <a:lnTo>
                    <a:pt x="3618" y="374"/>
                  </a:lnTo>
                  <a:lnTo>
                    <a:pt x="3618" y="113"/>
                  </a:lnTo>
                  <a:cubicBezTo>
                    <a:pt x="3620" y="51"/>
                    <a:pt x="3570" y="1"/>
                    <a:pt x="35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60"/>
            <p:cNvSpPr/>
            <p:nvPr/>
          </p:nvSpPr>
          <p:spPr>
            <a:xfrm>
              <a:off x="3917996" y="4359163"/>
              <a:ext cx="500062" cy="500123"/>
            </a:xfrm>
            <a:custGeom>
              <a:rect b="b" l="l" r="r" t="t"/>
              <a:pathLst>
                <a:path extrusionOk="0" h="8189" w="8188">
                  <a:moveTo>
                    <a:pt x="4094" y="1"/>
                  </a:moveTo>
                  <a:cubicBezTo>
                    <a:pt x="3751" y="1"/>
                    <a:pt x="3459" y="252"/>
                    <a:pt x="3407" y="592"/>
                  </a:cubicBezTo>
                  <a:lnTo>
                    <a:pt x="2615" y="988"/>
                  </a:lnTo>
                  <a:lnTo>
                    <a:pt x="696" y="988"/>
                  </a:lnTo>
                  <a:cubicBezTo>
                    <a:pt x="313" y="988"/>
                    <a:pt x="1" y="1299"/>
                    <a:pt x="1" y="1683"/>
                  </a:cubicBezTo>
                  <a:lnTo>
                    <a:pt x="1" y="2122"/>
                  </a:lnTo>
                  <a:cubicBezTo>
                    <a:pt x="1" y="2362"/>
                    <a:pt x="125" y="2586"/>
                    <a:pt x="329" y="2713"/>
                  </a:cubicBezTo>
                  <a:lnTo>
                    <a:pt x="329" y="5848"/>
                  </a:lnTo>
                  <a:cubicBezTo>
                    <a:pt x="330" y="6232"/>
                    <a:pt x="641" y="6544"/>
                    <a:pt x="1025" y="6544"/>
                  </a:cubicBezTo>
                  <a:lnTo>
                    <a:pt x="3399" y="6544"/>
                  </a:lnTo>
                  <a:lnTo>
                    <a:pt x="3399" y="6562"/>
                  </a:lnTo>
                  <a:lnTo>
                    <a:pt x="2858" y="6906"/>
                  </a:lnTo>
                  <a:cubicBezTo>
                    <a:pt x="2534" y="7111"/>
                    <a:pt x="2438" y="7541"/>
                    <a:pt x="2644" y="7866"/>
                  </a:cubicBezTo>
                  <a:cubicBezTo>
                    <a:pt x="2776" y="8074"/>
                    <a:pt x="3002" y="8188"/>
                    <a:pt x="3232" y="8188"/>
                  </a:cubicBezTo>
                  <a:cubicBezTo>
                    <a:pt x="3359" y="8188"/>
                    <a:pt x="3488" y="8153"/>
                    <a:pt x="3604" y="8080"/>
                  </a:cubicBezTo>
                  <a:lnTo>
                    <a:pt x="3666" y="8041"/>
                  </a:lnTo>
                  <a:cubicBezTo>
                    <a:pt x="3792" y="8139"/>
                    <a:pt x="3943" y="8189"/>
                    <a:pt x="4094" y="8189"/>
                  </a:cubicBezTo>
                  <a:cubicBezTo>
                    <a:pt x="4248" y="8189"/>
                    <a:pt x="4401" y="8138"/>
                    <a:pt x="4528" y="8036"/>
                  </a:cubicBezTo>
                  <a:lnTo>
                    <a:pt x="4603" y="8083"/>
                  </a:lnTo>
                  <a:cubicBezTo>
                    <a:pt x="4717" y="8154"/>
                    <a:pt x="4845" y="8189"/>
                    <a:pt x="4970" y="8189"/>
                  </a:cubicBezTo>
                  <a:cubicBezTo>
                    <a:pt x="5202" y="8189"/>
                    <a:pt x="5429" y="8073"/>
                    <a:pt x="5561" y="7862"/>
                  </a:cubicBezTo>
                  <a:cubicBezTo>
                    <a:pt x="5765" y="7536"/>
                    <a:pt x="5665" y="7106"/>
                    <a:pt x="5340" y="6903"/>
                  </a:cubicBezTo>
                  <a:lnTo>
                    <a:pt x="4790" y="6559"/>
                  </a:lnTo>
                  <a:lnTo>
                    <a:pt x="4790" y="6544"/>
                  </a:lnTo>
                  <a:lnTo>
                    <a:pt x="7163" y="6544"/>
                  </a:lnTo>
                  <a:cubicBezTo>
                    <a:pt x="7547" y="6544"/>
                    <a:pt x="7859" y="6232"/>
                    <a:pt x="7859" y="5848"/>
                  </a:cubicBezTo>
                  <a:lnTo>
                    <a:pt x="7859" y="2713"/>
                  </a:lnTo>
                  <a:cubicBezTo>
                    <a:pt x="8063" y="2586"/>
                    <a:pt x="8188" y="2362"/>
                    <a:pt x="8188" y="2122"/>
                  </a:cubicBezTo>
                  <a:lnTo>
                    <a:pt x="8188" y="1683"/>
                  </a:lnTo>
                  <a:cubicBezTo>
                    <a:pt x="8187" y="1300"/>
                    <a:pt x="7876" y="988"/>
                    <a:pt x="7492" y="988"/>
                  </a:cubicBezTo>
                  <a:lnTo>
                    <a:pt x="5574" y="988"/>
                  </a:lnTo>
                  <a:lnTo>
                    <a:pt x="4782" y="592"/>
                  </a:lnTo>
                  <a:cubicBezTo>
                    <a:pt x="4730" y="252"/>
                    <a:pt x="4438" y="1"/>
                    <a:pt x="4094" y="1"/>
                  </a:cubicBezTo>
                  <a:close/>
                </a:path>
              </a:pathLst>
            </a:custGeom>
            <a:solidFill>
              <a:schemeClr val="lt1"/>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60"/>
            <p:cNvSpPr/>
            <p:nvPr/>
          </p:nvSpPr>
          <p:spPr>
            <a:xfrm>
              <a:off x="4161256" y="4394830"/>
              <a:ext cx="13619" cy="67180"/>
            </a:xfrm>
            <a:custGeom>
              <a:rect b="b" l="l" r="r" t="t"/>
              <a:pathLst>
                <a:path extrusionOk="0" h="1100" w="223">
                  <a:moveTo>
                    <a:pt x="111" y="1"/>
                  </a:moveTo>
                  <a:cubicBezTo>
                    <a:pt x="50" y="1"/>
                    <a:pt x="0" y="51"/>
                    <a:pt x="2" y="113"/>
                  </a:cubicBezTo>
                  <a:lnTo>
                    <a:pt x="2" y="990"/>
                  </a:lnTo>
                  <a:cubicBezTo>
                    <a:pt x="2" y="1050"/>
                    <a:pt x="51" y="1099"/>
                    <a:pt x="111" y="1099"/>
                  </a:cubicBezTo>
                  <a:cubicBezTo>
                    <a:pt x="172" y="1099"/>
                    <a:pt x="221" y="1050"/>
                    <a:pt x="221" y="990"/>
                  </a:cubicBezTo>
                  <a:lnTo>
                    <a:pt x="221" y="113"/>
                  </a:lnTo>
                  <a:cubicBezTo>
                    <a:pt x="223" y="51"/>
                    <a:pt x="173" y="1"/>
                    <a:pt x="111" y="1"/>
                  </a:cubicBezTo>
                  <a:close/>
                </a:path>
              </a:pathLst>
            </a:custGeom>
            <a:solidFill>
              <a:srgbClr val="696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60"/>
            <p:cNvSpPr/>
            <p:nvPr/>
          </p:nvSpPr>
          <p:spPr>
            <a:xfrm>
              <a:off x="4107877" y="4709487"/>
              <a:ext cx="121412" cy="114022"/>
            </a:xfrm>
            <a:custGeom>
              <a:rect b="b" l="l" r="r" t="t"/>
              <a:pathLst>
                <a:path extrusionOk="0" h="1867" w="1988">
                  <a:moveTo>
                    <a:pt x="985" y="0"/>
                  </a:moveTo>
                  <a:cubicBezTo>
                    <a:pt x="924" y="0"/>
                    <a:pt x="874" y="51"/>
                    <a:pt x="876" y="112"/>
                  </a:cubicBezTo>
                  <a:lnTo>
                    <a:pt x="876" y="1149"/>
                  </a:lnTo>
                  <a:lnTo>
                    <a:pt x="64" y="1664"/>
                  </a:lnTo>
                  <a:cubicBezTo>
                    <a:pt x="15" y="1698"/>
                    <a:pt x="1" y="1764"/>
                    <a:pt x="33" y="1813"/>
                  </a:cubicBezTo>
                  <a:cubicBezTo>
                    <a:pt x="54" y="1846"/>
                    <a:pt x="89" y="1865"/>
                    <a:pt x="126" y="1865"/>
                  </a:cubicBezTo>
                  <a:cubicBezTo>
                    <a:pt x="144" y="1865"/>
                    <a:pt x="164" y="1860"/>
                    <a:pt x="181" y="1849"/>
                  </a:cubicBezTo>
                  <a:lnTo>
                    <a:pt x="876" y="1408"/>
                  </a:lnTo>
                  <a:lnTo>
                    <a:pt x="876" y="1757"/>
                  </a:lnTo>
                  <a:cubicBezTo>
                    <a:pt x="877" y="1816"/>
                    <a:pt x="926" y="1864"/>
                    <a:pt x="985" y="1864"/>
                  </a:cubicBezTo>
                  <a:cubicBezTo>
                    <a:pt x="1045" y="1864"/>
                    <a:pt x="1094" y="1816"/>
                    <a:pt x="1095" y="1757"/>
                  </a:cubicBezTo>
                  <a:lnTo>
                    <a:pt x="1095" y="1406"/>
                  </a:lnTo>
                  <a:lnTo>
                    <a:pt x="1804" y="1849"/>
                  </a:lnTo>
                  <a:cubicBezTo>
                    <a:pt x="1822" y="1861"/>
                    <a:pt x="1842" y="1866"/>
                    <a:pt x="1862" y="1866"/>
                  </a:cubicBezTo>
                  <a:cubicBezTo>
                    <a:pt x="1899" y="1866"/>
                    <a:pt x="1934" y="1848"/>
                    <a:pt x="1955" y="1815"/>
                  </a:cubicBezTo>
                  <a:cubicBezTo>
                    <a:pt x="1987" y="1764"/>
                    <a:pt x="1971" y="1696"/>
                    <a:pt x="1920" y="1664"/>
                  </a:cubicBezTo>
                  <a:lnTo>
                    <a:pt x="1095" y="1148"/>
                  </a:lnTo>
                  <a:lnTo>
                    <a:pt x="1095" y="112"/>
                  </a:lnTo>
                  <a:cubicBezTo>
                    <a:pt x="1097" y="51"/>
                    <a:pt x="1047" y="0"/>
                    <a:pt x="98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60"/>
            <p:cNvSpPr/>
            <p:nvPr/>
          </p:nvSpPr>
          <p:spPr>
            <a:xfrm>
              <a:off x="4080026" y="4415046"/>
              <a:ext cx="175645" cy="53622"/>
            </a:xfrm>
            <a:custGeom>
              <a:rect b="b" l="l" r="r" t="t"/>
              <a:pathLst>
                <a:path extrusionOk="0" h="878" w="2876">
                  <a:moveTo>
                    <a:pt x="1441" y="1"/>
                  </a:moveTo>
                  <a:cubicBezTo>
                    <a:pt x="1425" y="1"/>
                    <a:pt x="1408" y="5"/>
                    <a:pt x="1392" y="12"/>
                  </a:cubicBezTo>
                  <a:lnTo>
                    <a:pt x="77" y="670"/>
                  </a:lnTo>
                  <a:cubicBezTo>
                    <a:pt x="23" y="697"/>
                    <a:pt x="1" y="763"/>
                    <a:pt x="28" y="817"/>
                  </a:cubicBezTo>
                  <a:cubicBezTo>
                    <a:pt x="47" y="855"/>
                    <a:pt x="86" y="878"/>
                    <a:pt x="126" y="878"/>
                  </a:cubicBezTo>
                  <a:cubicBezTo>
                    <a:pt x="143" y="878"/>
                    <a:pt x="159" y="874"/>
                    <a:pt x="175" y="866"/>
                  </a:cubicBezTo>
                  <a:lnTo>
                    <a:pt x="1441" y="233"/>
                  </a:lnTo>
                  <a:lnTo>
                    <a:pt x="2708" y="866"/>
                  </a:lnTo>
                  <a:cubicBezTo>
                    <a:pt x="2723" y="874"/>
                    <a:pt x="2740" y="878"/>
                    <a:pt x="2757" y="878"/>
                  </a:cubicBezTo>
                  <a:cubicBezTo>
                    <a:pt x="2808" y="878"/>
                    <a:pt x="2852" y="843"/>
                    <a:pt x="2863" y="793"/>
                  </a:cubicBezTo>
                  <a:cubicBezTo>
                    <a:pt x="2875" y="744"/>
                    <a:pt x="2851" y="693"/>
                    <a:pt x="2806" y="670"/>
                  </a:cubicBezTo>
                  <a:lnTo>
                    <a:pt x="1491" y="12"/>
                  </a:lnTo>
                  <a:cubicBezTo>
                    <a:pt x="1475" y="5"/>
                    <a:pt x="1458" y="1"/>
                    <a:pt x="144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60"/>
            <p:cNvSpPr/>
            <p:nvPr/>
          </p:nvSpPr>
          <p:spPr>
            <a:xfrm>
              <a:off x="3973879" y="4482045"/>
              <a:ext cx="388360" cy="241053"/>
            </a:xfrm>
            <a:custGeom>
              <a:rect b="b" l="l" r="r" t="t"/>
              <a:pathLst>
                <a:path extrusionOk="0" h="3947" w="6359">
                  <a:moveTo>
                    <a:pt x="110" y="0"/>
                  </a:moveTo>
                  <a:cubicBezTo>
                    <a:pt x="50" y="0"/>
                    <a:pt x="0" y="49"/>
                    <a:pt x="0" y="110"/>
                  </a:cubicBezTo>
                  <a:lnTo>
                    <a:pt x="0" y="3837"/>
                  </a:lnTo>
                  <a:cubicBezTo>
                    <a:pt x="0" y="3897"/>
                    <a:pt x="50" y="3946"/>
                    <a:pt x="110" y="3946"/>
                  </a:cubicBezTo>
                  <a:lnTo>
                    <a:pt x="6249" y="3946"/>
                  </a:lnTo>
                  <a:cubicBezTo>
                    <a:pt x="6309" y="3946"/>
                    <a:pt x="6358" y="3897"/>
                    <a:pt x="6358" y="3837"/>
                  </a:cubicBezTo>
                  <a:lnTo>
                    <a:pt x="6358" y="110"/>
                  </a:lnTo>
                  <a:cubicBezTo>
                    <a:pt x="6358" y="49"/>
                    <a:pt x="6309" y="0"/>
                    <a:pt x="62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60"/>
            <p:cNvSpPr/>
            <p:nvPr/>
          </p:nvSpPr>
          <p:spPr>
            <a:xfrm>
              <a:off x="3973879" y="4482045"/>
              <a:ext cx="388360" cy="26811"/>
            </a:xfrm>
            <a:custGeom>
              <a:rect b="b" l="l" r="r" t="t"/>
              <a:pathLst>
                <a:path extrusionOk="0" h="439" w="6359">
                  <a:moveTo>
                    <a:pt x="110" y="0"/>
                  </a:moveTo>
                  <a:cubicBezTo>
                    <a:pt x="50" y="0"/>
                    <a:pt x="0" y="49"/>
                    <a:pt x="0" y="110"/>
                  </a:cubicBezTo>
                  <a:lnTo>
                    <a:pt x="0" y="438"/>
                  </a:lnTo>
                  <a:lnTo>
                    <a:pt x="6358" y="438"/>
                  </a:lnTo>
                  <a:lnTo>
                    <a:pt x="6358" y="110"/>
                  </a:lnTo>
                  <a:cubicBezTo>
                    <a:pt x="6358" y="49"/>
                    <a:pt x="6309" y="0"/>
                    <a:pt x="6249" y="0"/>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60"/>
            <p:cNvSpPr/>
            <p:nvPr/>
          </p:nvSpPr>
          <p:spPr>
            <a:xfrm>
              <a:off x="3953785" y="4455233"/>
              <a:ext cx="428546" cy="40247"/>
            </a:xfrm>
            <a:custGeom>
              <a:rect b="b" l="l" r="r" t="t"/>
              <a:pathLst>
                <a:path extrusionOk="0" h="659" w="7017">
                  <a:moveTo>
                    <a:pt x="110" y="1"/>
                  </a:moveTo>
                  <a:cubicBezTo>
                    <a:pt x="50" y="1"/>
                    <a:pt x="1" y="50"/>
                    <a:pt x="1" y="110"/>
                  </a:cubicBezTo>
                  <a:lnTo>
                    <a:pt x="1" y="549"/>
                  </a:lnTo>
                  <a:cubicBezTo>
                    <a:pt x="1" y="609"/>
                    <a:pt x="50" y="659"/>
                    <a:pt x="110" y="659"/>
                  </a:cubicBezTo>
                  <a:lnTo>
                    <a:pt x="6906" y="659"/>
                  </a:lnTo>
                  <a:cubicBezTo>
                    <a:pt x="6967" y="658"/>
                    <a:pt x="7016" y="609"/>
                    <a:pt x="7016" y="549"/>
                  </a:cubicBezTo>
                  <a:lnTo>
                    <a:pt x="7016" y="110"/>
                  </a:lnTo>
                  <a:cubicBezTo>
                    <a:pt x="7016" y="50"/>
                    <a:pt x="6967" y="1"/>
                    <a:pt x="690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60"/>
            <p:cNvSpPr/>
            <p:nvPr/>
          </p:nvSpPr>
          <p:spPr>
            <a:xfrm>
              <a:off x="3953785" y="4475327"/>
              <a:ext cx="428546" cy="20154"/>
            </a:xfrm>
            <a:custGeom>
              <a:rect b="b" l="l" r="r" t="t"/>
              <a:pathLst>
                <a:path extrusionOk="0" h="330" w="7017">
                  <a:moveTo>
                    <a:pt x="1" y="0"/>
                  </a:moveTo>
                  <a:lnTo>
                    <a:pt x="1" y="220"/>
                  </a:lnTo>
                  <a:cubicBezTo>
                    <a:pt x="1" y="280"/>
                    <a:pt x="50" y="330"/>
                    <a:pt x="110" y="330"/>
                  </a:cubicBezTo>
                  <a:lnTo>
                    <a:pt x="6906" y="330"/>
                  </a:lnTo>
                  <a:cubicBezTo>
                    <a:pt x="6967" y="329"/>
                    <a:pt x="7016" y="280"/>
                    <a:pt x="7016" y="220"/>
                  </a:cubicBezTo>
                  <a:lnTo>
                    <a:pt x="7016" y="0"/>
                  </a:lnTo>
                  <a:cubicBezTo>
                    <a:pt x="7016" y="61"/>
                    <a:pt x="6967" y="110"/>
                    <a:pt x="6906" y="110"/>
                  </a:cubicBezTo>
                  <a:lnTo>
                    <a:pt x="110" y="110"/>
                  </a:lnTo>
                  <a:cubicBezTo>
                    <a:pt x="50" y="110"/>
                    <a:pt x="1" y="61"/>
                    <a:pt x="1" y="0"/>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60"/>
            <p:cNvSpPr/>
            <p:nvPr/>
          </p:nvSpPr>
          <p:spPr>
            <a:xfrm>
              <a:off x="4087661" y="4582452"/>
              <a:ext cx="40247" cy="93746"/>
            </a:xfrm>
            <a:custGeom>
              <a:rect b="b" l="l" r="r" t="t"/>
              <a:pathLst>
                <a:path extrusionOk="0" h="1535" w="659">
                  <a:moveTo>
                    <a:pt x="111" y="0"/>
                  </a:moveTo>
                  <a:cubicBezTo>
                    <a:pt x="50" y="0"/>
                    <a:pt x="1" y="50"/>
                    <a:pt x="1" y="110"/>
                  </a:cubicBezTo>
                  <a:lnTo>
                    <a:pt x="1" y="1425"/>
                  </a:lnTo>
                  <a:cubicBezTo>
                    <a:pt x="1" y="1486"/>
                    <a:pt x="50" y="1535"/>
                    <a:pt x="111" y="1535"/>
                  </a:cubicBezTo>
                  <a:lnTo>
                    <a:pt x="549" y="1535"/>
                  </a:lnTo>
                  <a:cubicBezTo>
                    <a:pt x="609" y="1535"/>
                    <a:pt x="659" y="1486"/>
                    <a:pt x="659" y="1425"/>
                  </a:cubicBezTo>
                  <a:lnTo>
                    <a:pt x="659" y="110"/>
                  </a:lnTo>
                  <a:cubicBezTo>
                    <a:pt x="659" y="50"/>
                    <a:pt x="609" y="0"/>
                    <a:pt x="54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60"/>
            <p:cNvSpPr/>
            <p:nvPr/>
          </p:nvSpPr>
          <p:spPr>
            <a:xfrm>
              <a:off x="4147941" y="4562358"/>
              <a:ext cx="40247" cy="113839"/>
            </a:xfrm>
            <a:custGeom>
              <a:rect b="b" l="l" r="r" t="t"/>
              <a:pathLst>
                <a:path extrusionOk="0" h="1864" w="659">
                  <a:moveTo>
                    <a:pt x="110" y="1"/>
                  </a:moveTo>
                  <a:cubicBezTo>
                    <a:pt x="50" y="1"/>
                    <a:pt x="1" y="49"/>
                    <a:pt x="1" y="110"/>
                  </a:cubicBezTo>
                  <a:lnTo>
                    <a:pt x="1" y="1754"/>
                  </a:lnTo>
                  <a:cubicBezTo>
                    <a:pt x="0" y="1815"/>
                    <a:pt x="50" y="1864"/>
                    <a:pt x="110" y="1864"/>
                  </a:cubicBezTo>
                  <a:lnTo>
                    <a:pt x="549" y="1864"/>
                  </a:lnTo>
                  <a:cubicBezTo>
                    <a:pt x="609" y="1864"/>
                    <a:pt x="658" y="1815"/>
                    <a:pt x="658" y="1754"/>
                  </a:cubicBezTo>
                  <a:lnTo>
                    <a:pt x="658" y="110"/>
                  </a:lnTo>
                  <a:cubicBezTo>
                    <a:pt x="658" y="49"/>
                    <a:pt x="609" y="1"/>
                    <a:pt x="5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60"/>
            <p:cNvSpPr/>
            <p:nvPr/>
          </p:nvSpPr>
          <p:spPr>
            <a:xfrm>
              <a:off x="4208222" y="4535547"/>
              <a:ext cx="40186" cy="140650"/>
            </a:xfrm>
            <a:custGeom>
              <a:rect b="b" l="l" r="r" t="t"/>
              <a:pathLst>
                <a:path extrusionOk="0" h="2303" w="658">
                  <a:moveTo>
                    <a:pt x="109" y="1"/>
                  </a:moveTo>
                  <a:cubicBezTo>
                    <a:pt x="49" y="1"/>
                    <a:pt x="0" y="50"/>
                    <a:pt x="0" y="111"/>
                  </a:cubicBezTo>
                  <a:lnTo>
                    <a:pt x="0" y="2193"/>
                  </a:lnTo>
                  <a:cubicBezTo>
                    <a:pt x="0" y="2254"/>
                    <a:pt x="49" y="2303"/>
                    <a:pt x="109" y="2303"/>
                  </a:cubicBezTo>
                  <a:lnTo>
                    <a:pt x="548" y="2303"/>
                  </a:lnTo>
                  <a:cubicBezTo>
                    <a:pt x="609" y="2303"/>
                    <a:pt x="658" y="2254"/>
                    <a:pt x="658" y="2193"/>
                  </a:cubicBezTo>
                  <a:lnTo>
                    <a:pt x="658" y="111"/>
                  </a:lnTo>
                  <a:cubicBezTo>
                    <a:pt x="658" y="50"/>
                    <a:pt x="609" y="1"/>
                    <a:pt x="5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60"/>
            <p:cNvSpPr/>
            <p:nvPr/>
          </p:nvSpPr>
          <p:spPr>
            <a:xfrm>
              <a:off x="4054192" y="4522354"/>
              <a:ext cx="227556" cy="153842"/>
            </a:xfrm>
            <a:custGeom>
              <a:rect b="b" l="l" r="r" t="t"/>
              <a:pathLst>
                <a:path extrusionOk="0" h="2519" w="3726">
                  <a:moveTo>
                    <a:pt x="111" y="0"/>
                  </a:moveTo>
                  <a:cubicBezTo>
                    <a:pt x="51" y="0"/>
                    <a:pt x="2" y="48"/>
                    <a:pt x="1" y="108"/>
                  </a:cubicBezTo>
                  <a:lnTo>
                    <a:pt x="1" y="2409"/>
                  </a:lnTo>
                  <a:cubicBezTo>
                    <a:pt x="1" y="2470"/>
                    <a:pt x="50" y="2519"/>
                    <a:pt x="111" y="2519"/>
                  </a:cubicBezTo>
                  <a:lnTo>
                    <a:pt x="3618" y="2519"/>
                  </a:lnTo>
                  <a:cubicBezTo>
                    <a:pt x="3678" y="2517"/>
                    <a:pt x="3726" y="2469"/>
                    <a:pt x="3726" y="2409"/>
                  </a:cubicBezTo>
                  <a:cubicBezTo>
                    <a:pt x="3726" y="2350"/>
                    <a:pt x="3678" y="2301"/>
                    <a:pt x="3618" y="2300"/>
                  </a:cubicBezTo>
                  <a:lnTo>
                    <a:pt x="220" y="2300"/>
                  </a:lnTo>
                  <a:lnTo>
                    <a:pt x="220" y="108"/>
                  </a:lnTo>
                  <a:cubicBezTo>
                    <a:pt x="219" y="48"/>
                    <a:pt x="170" y="0"/>
                    <a:pt x="11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1" name="Google Shape;921;p60"/>
          <p:cNvGrpSpPr/>
          <p:nvPr/>
        </p:nvGrpSpPr>
        <p:grpSpPr>
          <a:xfrm>
            <a:off x="570162" y="164644"/>
            <a:ext cx="633586" cy="622151"/>
            <a:chOff x="4864652" y="6164897"/>
            <a:chExt cx="510627" cy="500001"/>
          </a:xfrm>
        </p:grpSpPr>
        <p:sp>
          <p:nvSpPr>
            <p:cNvPr id="922" name="Google Shape;922;p60"/>
            <p:cNvSpPr/>
            <p:nvPr/>
          </p:nvSpPr>
          <p:spPr>
            <a:xfrm>
              <a:off x="4905999" y="6200687"/>
              <a:ext cx="431660" cy="428485"/>
            </a:xfrm>
            <a:custGeom>
              <a:rect b="b" l="l" r="r" t="t"/>
              <a:pathLst>
                <a:path extrusionOk="0" h="7016" w="7068">
                  <a:moveTo>
                    <a:pt x="731" y="1"/>
                  </a:moveTo>
                  <a:cubicBezTo>
                    <a:pt x="588" y="1"/>
                    <a:pt x="446" y="55"/>
                    <a:pt x="337" y="164"/>
                  </a:cubicBezTo>
                  <a:lnTo>
                    <a:pt x="179" y="322"/>
                  </a:lnTo>
                  <a:cubicBezTo>
                    <a:pt x="152" y="349"/>
                    <a:pt x="127" y="380"/>
                    <a:pt x="106" y="413"/>
                  </a:cubicBezTo>
                  <a:cubicBezTo>
                    <a:pt x="105" y="414"/>
                    <a:pt x="104" y="415"/>
                    <a:pt x="103" y="416"/>
                  </a:cubicBezTo>
                  <a:cubicBezTo>
                    <a:pt x="103" y="417"/>
                    <a:pt x="102" y="420"/>
                    <a:pt x="100" y="421"/>
                  </a:cubicBezTo>
                  <a:cubicBezTo>
                    <a:pt x="88" y="440"/>
                    <a:pt x="78" y="459"/>
                    <a:pt x="68" y="480"/>
                  </a:cubicBezTo>
                  <a:cubicBezTo>
                    <a:pt x="8" y="610"/>
                    <a:pt x="1" y="758"/>
                    <a:pt x="47" y="893"/>
                  </a:cubicBezTo>
                  <a:cubicBezTo>
                    <a:pt x="74" y="974"/>
                    <a:pt x="119" y="1048"/>
                    <a:pt x="179" y="1109"/>
                  </a:cubicBezTo>
                  <a:lnTo>
                    <a:pt x="741" y="1670"/>
                  </a:lnTo>
                  <a:lnTo>
                    <a:pt x="490" y="1922"/>
                  </a:lnTo>
                  <a:cubicBezTo>
                    <a:pt x="446" y="1965"/>
                    <a:pt x="446" y="2036"/>
                    <a:pt x="490" y="2079"/>
                  </a:cubicBezTo>
                  <a:lnTo>
                    <a:pt x="1828" y="3418"/>
                  </a:lnTo>
                  <a:cubicBezTo>
                    <a:pt x="1849" y="3438"/>
                    <a:pt x="1877" y="3450"/>
                    <a:pt x="1907" y="3450"/>
                  </a:cubicBezTo>
                  <a:cubicBezTo>
                    <a:pt x="2005" y="3450"/>
                    <a:pt x="2054" y="3329"/>
                    <a:pt x="1986" y="3260"/>
                  </a:cubicBezTo>
                  <a:lnTo>
                    <a:pt x="726" y="2000"/>
                  </a:lnTo>
                  <a:lnTo>
                    <a:pt x="899" y="1827"/>
                  </a:lnTo>
                  <a:lnTo>
                    <a:pt x="2249" y="3178"/>
                  </a:lnTo>
                  <a:lnTo>
                    <a:pt x="2785" y="3713"/>
                  </a:lnTo>
                  <a:cubicBezTo>
                    <a:pt x="3024" y="4002"/>
                    <a:pt x="3156" y="4273"/>
                    <a:pt x="3284" y="4535"/>
                  </a:cubicBezTo>
                  <a:cubicBezTo>
                    <a:pt x="3565" y="5110"/>
                    <a:pt x="3808" y="5607"/>
                    <a:pt x="5013" y="5943"/>
                  </a:cubicBezTo>
                  <a:lnTo>
                    <a:pt x="5019" y="5948"/>
                  </a:lnTo>
                  <a:lnTo>
                    <a:pt x="5465" y="6394"/>
                  </a:lnTo>
                  <a:cubicBezTo>
                    <a:pt x="5527" y="6456"/>
                    <a:pt x="5612" y="6491"/>
                    <a:pt x="5699" y="6491"/>
                  </a:cubicBezTo>
                  <a:cubicBezTo>
                    <a:pt x="5700" y="6491"/>
                    <a:pt x="5701" y="6491"/>
                    <a:pt x="5701" y="6491"/>
                  </a:cubicBezTo>
                  <a:cubicBezTo>
                    <a:pt x="5707" y="6491"/>
                    <a:pt x="5712" y="6491"/>
                    <a:pt x="5718" y="6490"/>
                  </a:cubicBezTo>
                  <a:cubicBezTo>
                    <a:pt x="5800" y="6487"/>
                    <a:pt x="5879" y="6453"/>
                    <a:pt x="5937" y="6394"/>
                  </a:cubicBezTo>
                  <a:lnTo>
                    <a:pt x="5940" y="6391"/>
                  </a:lnTo>
                  <a:lnTo>
                    <a:pt x="6258" y="6709"/>
                  </a:lnTo>
                  <a:cubicBezTo>
                    <a:pt x="6322" y="6773"/>
                    <a:pt x="6408" y="6807"/>
                    <a:pt x="6495" y="6807"/>
                  </a:cubicBezTo>
                  <a:cubicBezTo>
                    <a:pt x="6542" y="6807"/>
                    <a:pt x="6590" y="6797"/>
                    <a:pt x="6635" y="6777"/>
                  </a:cubicBezTo>
                  <a:lnTo>
                    <a:pt x="6841" y="6983"/>
                  </a:lnTo>
                  <a:cubicBezTo>
                    <a:pt x="6862" y="7004"/>
                    <a:pt x="6891" y="7016"/>
                    <a:pt x="6920" y="7016"/>
                  </a:cubicBezTo>
                  <a:cubicBezTo>
                    <a:pt x="6920" y="7016"/>
                    <a:pt x="6920" y="7016"/>
                    <a:pt x="6921" y="7016"/>
                  </a:cubicBezTo>
                  <a:cubicBezTo>
                    <a:pt x="7018" y="7016"/>
                    <a:pt x="7068" y="6895"/>
                    <a:pt x="6999" y="6826"/>
                  </a:cubicBezTo>
                  <a:lnTo>
                    <a:pt x="6794" y="6621"/>
                  </a:lnTo>
                  <a:cubicBezTo>
                    <a:pt x="6858" y="6493"/>
                    <a:pt x="6832" y="6338"/>
                    <a:pt x="6731" y="6237"/>
                  </a:cubicBezTo>
                  <a:lnTo>
                    <a:pt x="6413" y="5919"/>
                  </a:lnTo>
                  <a:cubicBezTo>
                    <a:pt x="6541" y="5788"/>
                    <a:pt x="6539" y="5579"/>
                    <a:pt x="6410" y="5450"/>
                  </a:cubicBezTo>
                  <a:lnTo>
                    <a:pt x="1843" y="883"/>
                  </a:lnTo>
                  <a:lnTo>
                    <a:pt x="1928" y="798"/>
                  </a:lnTo>
                  <a:cubicBezTo>
                    <a:pt x="1971" y="755"/>
                    <a:pt x="1971" y="684"/>
                    <a:pt x="1928" y="641"/>
                  </a:cubicBezTo>
                  <a:cubicBezTo>
                    <a:pt x="1906" y="619"/>
                    <a:pt x="1877" y="609"/>
                    <a:pt x="1849" y="609"/>
                  </a:cubicBezTo>
                  <a:cubicBezTo>
                    <a:pt x="1820" y="609"/>
                    <a:pt x="1792" y="619"/>
                    <a:pt x="1770" y="641"/>
                  </a:cubicBezTo>
                  <a:lnTo>
                    <a:pt x="1686" y="725"/>
                  </a:lnTo>
                  <a:lnTo>
                    <a:pt x="1125" y="164"/>
                  </a:lnTo>
                  <a:cubicBezTo>
                    <a:pt x="1016" y="55"/>
                    <a:pt x="873" y="1"/>
                    <a:pt x="73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60"/>
            <p:cNvSpPr/>
            <p:nvPr/>
          </p:nvSpPr>
          <p:spPr>
            <a:xfrm>
              <a:off x="4864652" y="6164897"/>
              <a:ext cx="510627" cy="500001"/>
            </a:xfrm>
            <a:custGeom>
              <a:rect b="b" l="l" r="r" t="t"/>
              <a:pathLst>
                <a:path extrusionOk="0" h="8187" w="8361">
                  <a:moveTo>
                    <a:pt x="1408" y="1"/>
                  </a:moveTo>
                  <a:cubicBezTo>
                    <a:pt x="1115" y="1"/>
                    <a:pt x="823" y="112"/>
                    <a:pt x="599" y="336"/>
                  </a:cubicBezTo>
                  <a:lnTo>
                    <a:pt x="442" y="493"/>
                  </a:lnTo>
                  <a:cubicBezTo>
                    <a:pt x="387" y="548"/>
                    <a:pt x="337" y="609"/>
                    <a:pt x="294" y="675"/>
                  </a:cubicBezTo>
                  <a:cubicBezTo>
                    <a:pt x="292" y="678"/>
                    <a:pt x="289" y="682"/>
                    <a:pt x="287" y="686"/>
                  </a:cubicBezTo>
                  <a:lnTo>
                    <a:pt x="286" y="687"/>
                  </a:lnTo>
                  <a:cubicBezTo>
                    <a:pt x="283" y="692"/>
                    <a:pt x="280" y="697"/>
                    <a:pt x="277" y="701"/>
                  </a:cubicBezTo>
                  <a:cubicBezTo>
                    <a:pt x="1" y="1152"/>
                    <a:pt x="69" y="1734"/>
                    <a:pt x="442" y="2110"/>
                  </a:cubicBezTo>
                  <a:lnTo>
                    <a:pt x="617" y="2284"/>
                  </a:lnTo>
                  <a:cubicBezTo>
                    <a:pt x="488" y="2551"/>
                    <a:pt x="543" y="2870"/>
                    <a:pt x="752" y="3080"/>
                  </a:cubicBezTo>
                  <a:lnTo>
                    <a:pt x="2091" y="4419"/>
                  </a:lnTo>
                  <a:cubicBezTo>
                    <a:pt x="2225" y="4552"/>
                    <a:pt x="2403" y="4623"/>
                    <a:pt x="2584" y="4623"/>
                  </a:cubicBezTo>
                  <a:cubicBezTo>
                    <a:pt x="2686" y="4623"/>
                    <a:pt x="2790" y="4600"/>
                    <a:pt x="2886" y="4554"/>
                  </a:cubicBezTo>
                  <a:lnTo>
                    <a:pt x="3027" y="4694"/>
                  </a:lnTo>
                  <a:cubicBezTo>
                    <a:pt x="3212" y="4922"/>
                    <a:pt x="3320" y="5144"/>
                    <a:pt x="3435" y="5379"/>
                  </a:cubicBezTo>
                  <a:cubicBezTo>
                    <a:pt x="3583" y="5683"/>
                    <a:pt x="3751" y="6027"/>
                    <a:pt x="4072" y="6337"/>
                  </a:cubicBezTo>
                  <a:cubicBezTo>
                    <a:pt x="4393" y="6646"/>
                    <a:pt x="4811" y="6874"/>
                    <a:pt x="5382" y="7050"/>
                  </a:cubicBezTo>
                  <a:lnTo>
                    <a:pt x="5728" y="7396"/>
                  </a:lnTo>
                  <a:cubicBezTo>
                    <a:pt x="5899" y="7567"/>
                    <a:pt x="6131" y="7663"/>
                    <a:pt x="6373" y="7663"/>
                  </a:cubicBezTo>
                  <a:cubicBezTo>
                    <a:pt x="6375" y="7663"/>
                    <a:pt x="6376" y="7663"/>
                    <a:pt x="6378" y="7663"/>
                  </a:cubicBezTo>
                  <a:cubicBezTo>
                    <a:pt x="6393" y="7663"/>
                    <a:pt x="6408" y="7663"/>
                    <a:pt x="6422" y="7662"/>
                  </a:cubicBezTo>
                  <a:cubicBezTo>
                    <a:pt x="6438" y="7662"/>
                    <a:pt x="6454" y="7660"/>
                    <a:pt x="6470" y="7659"/>
                  </a:cubicBezTo>
                  <a:lnTo>
                    <a:pt x="6521" y="7710"/>
                  </a:lnTo>
                  <a:cubicBezTo>
                    <a:pt x="6675" y="7865"/>
                    <a:pt x="6879" y="7960"/>
                    <a:pt x="7096" y="7977"/>
                  </a:cubicBezTo>
                  <a:lnTo>
                    <a:pt x="7104" y="7984"/>
                  </a:lnTo>
                  <a:cubicBezTo>
                    <a:pt x="7240" y="8119"/>
                    <a:pt x="7417" y="8187"/>
                    <a:pt x="7595" y="8187"/>
                  </a:cubicBezTo>
                  <a:cubicBezTo>
                    <a:pt x="7773" y="8187"/>
                    <a:pt x="7952" y="8118"/>
                    <a:pt x="8088" y="7982"/>
                  </a:cubicBezTo>
                  <a:cubicBezTo>
                    <a:pt x="8360" y="7711"/>
                    <a:pt x="8361" y="7271"/>
                    <a:pt x="8090" y="6998"/>
                  </a:cubicBezTo>
                  <a:lnTo>
                    <a:pt x="8090" y="6997"/>
                  </a:lnTo>
                  <a:cubicBezTo>
                    <a:pt x="8075" y="6775"/>
                    <a:pt x="7980" y="6566"/>
                    <a:pt x="7823" y="6409"/>
                  </a:cubicBezTo>
                  <a:lnTo>
                    <a:pt x="7767" y="6354"/>
                  </a:lnTo>
                  <a:cubicBezTo>
                    <a:pt x="7770" y="6325"/>
                    <a:pt x="7771" y="6296"/>
                    <a:pt x="7771" y="6267"/>
                  </a:cubicBezTo>
                  <a:cubicBezTo>
                    <a:pt x="7770" y="6025"/>
                    <a:pt x="7673" y="5793"/>
                    <a:pt x="7501" y="5622"/>
                  </a:cubicBezTo>
                  <a:lnTo>
                    <a:pt x="3222" y="1342"/>
                  </a:lnTo>
                  <a:cubicBezTo>
                    <a:pt x="3223" y="1330"/>
                    <a:pt x="3223" y="1318"/>
                    <a:pt x="3223" y="1306"/>
                  </a:cubicBezTo>
                  <a:cubicBezTo>
                    <a:pt x="3223" y="921"/>
                    <a:pt x="2911" y="608"/>
                    <a:pt x="2526" y="608"/>
                  </a:cubicBezTo>
                  <a:cubicBezTo>
                    <a:pt x="2514" y="608"/>
                    <a:pt x="2501" y="609"/>
                    <a:pt x="2489" y="609"/>
                  </a:cubicBezTo>
                  <a:lnTo>
                    <a:pt x="2216" y="336"/>
                  </a:lnTo>
                  <a:cubicBezTo>
                    <a:pt x="1992" y="112"/>
                    <a:pt x="1700" y="1"/>
                    <a:pt x="1408" y="1"/>
                  </a:cubicBezTo>
                  <a:close/>
                </a:path>
              </a:pathLst>
            </a:custGeom>
            <a:solidFill>
              <a:schemeClr val="lt1"/>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60"/>
            <p:cNvSpPr/>
            <p:nvPr/>
          </p:nvSpPr>
          <p:spPr>
            <a:xfrm>
              <a:off x="5304450" y="6598833"/>
              <a:ext cx="33223" cy="30414"/>
            </a:xfrm>
            <a:custGeom>
              <a:rect b="b" l="l" r="r" t="t"/>
              <a:pathLst>
                <a:path extrusionOk="0" h="498" w="544">
                  <a:moveTo>
                    <a:pt x="123" y="1"/>
                  </a:moveTo>
                  <a:cubicBezTo>
                    <a:pt x="94" y="1"/>
                    <a:pt x="66" y="12"/>
                    <a:pt x="44" y="33"/>
                  </a:cubicBezTo>
                  <a:cubicBezTo>
                    <a:pt x="0" y="77"/>
                    <a:pt x="0" y="148"/>
                    <a:pt x="44" y="191"/>
                  </a:cubicBezTo>
                  <a:lnTo>
                    <a:pt x="318" y="465"/>
                  </a:lnTo>
                  <a:cubicBezTo>
                    <a:pt x="339" y="486"/>
                    <a:pt x="367" y="497"/>
                    <a:pt x="397" y="497"/>
                  </a:cubicBezTo>
                  <a:cubicBezTo>
                    <a:pt x="494" y="497"/>
                    <a:pt x="544" y="376"/>
                    <a:pt x="475" y="307"/>
                  </a:cubicBezTo>
                  <a:lnTo>
                    <a:pt x="202" y="33"/>
                  </a:lnTo>
                  <a:cubicBezTo>
                    <a:pt x="180" y="12"/>
                    <a:pt x="151" y="1"/>
                    <a:pt x="12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60"/>
            <p:cNvSpPr/>
            <p:nvPr/>
          </p:nvSpPr>
          <p:spPr>
            <a:xfrm>
              <a:off x="5261514" y="6555592"/>
              <a:ext cx="63576" cy="60889"/>
            </a:xfrm>
            <a:custGeom>
              <a:rect b="b" l="l" r="r" t="t"/>
              <a:pathLst>
                <a:path extrusionOk="0" h="997" w="1041">
                  <a:moveTo>
                    <a:pt x="438" y="0"/>
                  </a:moveTo>
                  <a:cubicBezTo>
                    <a:pt x="409" y="0"/>
                    <a:pt x="381" y="11"/>
                    <a:pt x="359" y="33"/>
                  </a:cubicBezTo>
                  <a:lnTo>
                    <a:pt x="44" y="348"/>
                  </a:lnTo>
                  <a:cubicBezTo>
                    <a:pt x="1" y="391"/>
                    <a:pt x="1" y="462"/>
                    <a:pt x="44" y="505"/>
                  </a:cubicBezTo>
                  <a:lnTo>
                    <a:pt x="438" y="899"/>
                  </a:lnTo>
                  <a:cubicBezTo>
                    <a:pt x="503" y="964"/>
                    <a:pt x="589" y="997"/>
                    <a:pt x="674" y="997"/>
                  </a:cubicBezTo>
                  <a:cubicBezTo>
                    <a:pt x="760" y="997"/>
                    <a:pt x="845" y="964"/>
                    <a:pt x="910" y="899"/>
                  </a:cubicBezTo>
                  <a:cubicBezTo>
                    <a:pt x="1040" y="768"/>
                    <a:pt x="1040" y="557"/>
                    <a:pt x="910" y="427"/>
                  </a:cubicBezTo>
                  <a:lnTo>
                    <a:pt x="516" y="33"/>
                  </a:lnTo>
                  <a:cubicBezTo>
                    <a:pt x="495" y="11"/>
                    <a:pt x="466" y="0"/>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60"/>
            <p:cNvSpPr/>
            <p:nvPr/>
          </p:nvSpPr>
          <p:spPr>
            <a:xfrm>
              <a:off x="5261514" y="6569822"/>
              <a:ext cx="58630" cy="46659"/>
            </a:xfrm>
            <a:custGeom>
              <a:rect b="b" l="l" r="r" t="t"/>
              <a:pathLst>
                <a:path extrusionOk="0" h="764" w="960">
                  <a:moveTo>
                    <a:pt x="158" y="0"/>
                  </a:moveTo>
                  <a:lnTo>
                    <a:pt x="44" y="115"/>
                  </a:lnTo>
                  <a:cubicBezTo>
                    <a:pt x="1" y="158"/>
                    <a:pt x="1" y="229"/>
                    <a:pt x="44" y="272"/>
                  </a:cubicBezTo>
                  <a:lnTo>
                    <a:pt x="438" y="666"/>
                  </a:lnTo>
                  <a:cubicBezTo>
                    <a:pt x="503" y="731"/>
                    <a:pt x="589" y="764"/>
                    <a:pt x="674" y="764"/>
                  </a:cubicBezTo>
                  <a:cubicBezTo>
                    <a:pt x="760" y="764"/>
                    <a:pt x="845" y="731"/>
                    <a:pt x="910" y="666"/>
                  </a:cubicBezTo>
                  <a:cubicBezTo>
                    <a:pt x="929" y="646"/>
                    <a:pt x="946" y="625"/>
                    <a:pt x="959" y="602"/>
                  </a:cubicBezTo>
                  <a:lnTo>
                    <a:pt x="959" y="602"/>
                  </a:lnTo>
                  <a:cubicBezTo>
                    <a:pt x="906" y="634"/>
                    <a:pt x="847" y="649"/>
                    <a:pt x="789" y="649"/>
                  </a:cubicBezTo>
                  <a:cubicBezTo>
                    <a:pt x="702" y="649"/>
                    <a:pt x="616" y="616"/>
                    <a:pt x="552" y="552"/>
                  </a:cubicBezTo>
                  <a:lnTo>
                    <a:pt x="158" y="158"/>
                  </a:lnTo>
                  <a:cubicBezTo>
                    <a:pt x="115" y="114"/>
                    <a:pt x="115" y="44"/>
                    <a:pt x="158" y="0"/>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60"/>
            <p:cNvSpPr/>
            <p:nvPr/>
          </p:nvSpPr>
          <p:spPr>
            <a:xfrm>
              <a:off x="4904167" y="6200687"/>
              <a:ext cx="401307" cy="396483"/>
            </a:xfrm>
            <a:custGeom>
              <a:rect b="b" l="l" r="r" t="t"/>
              <a:pathLst>
                <a:path extrusionOk="0" h="6492" w="6571">
                  <a:moveTo>
                    <a:pt x="761" y="1"/>
                  </a:moveTo>
                  <a:cubicBezTo>
                    <a:pt x="618" y="1"/>
                    <a:pt x="476" y="55"/>
                    <a:pt x="367" y="164"/>
                  </a:cubicBezTo>
                  <a:lnTo>
                    <a:pt x="210" y="322"/>
                  </a:lnTo>
                  <a:cubicBezTo>
                    <a:pt x="164" y="368"/>
                    <a:pt x="126" y="421"/>
                    <a:pt x="99" y="480"/>
                  </a:cubicBezTo>
                  <a:cubicBezTo>
                    <a:pt x="1" y="690"/>
                    <a:pt x="47" y="946"/>
                    <a:pt x="210" y="1109"/>
                  </a:cubicBezTo>
                  <a:lnTo>
                    <a:pt x="2815" y="3714"/>
                  </a:lnTo>
                  <a:cubicBezTo>
                    <a:pt x="3055" y="4003"/>
                    <a:pt x="3187" y="4274"/>
                    <a:pt x="3315" y="4536"/>
                  </a:cubicBezTo>
                  <a:cubicBezTo>
                    <a:pt x="3596" y="5111"/>
                    <a:pt x="3839" y="5608"/>
                    <a:pt x="5044" y="5943"/>
                  </a:cubicBezTo>
                  <a:lnTo>
                    <a:pt x="5496" y="6395"/>
                  </a:lnTo>
                  <a:cubicBezTo>
                    <a:pt x="5560" y="6459"/>
                    <a:pt x="5646" y="6491"/>
                    <a:pt x="5732" y="6491"/>
                  </a:cubicBezTo>
                  <a:cubicBezTo>
                    <a:pt x="5818" y="6491"/>
                    <a:pt x="5904" y="6459"/>
                    <a:pt x="5968" y="6395"/>
                  </a:cubicBezTo>
                  <a:lnTo>
                    <a:pt x="6440" y="5923"/>
                  </a:lnTo>
                  <a:cubicBezTo>
                    <a:pt x="6571" y="5792"/>
                    <a:pt x="6571" y="5581"/>
                    <a:pt x="6440" y="5450"/>
                  </a:cubicBezTo>
                  <a:lnTo>
                    <a:pt x="1155" y="164"/>
                  </a:lnTo>
                  <a:cubicBezTo>
                    <a:pt x="1046" y="55"/>
                    <a:pt x="903" y="1"/>
                    <a:pt x="7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60"/>
            <p:cNvSpPr/>
            <p:nvPr/>
          </p:nvSpPr>
          <p:spPr>
            <a:xfrm>
              <a:off x="4904167" y="6200687"/>
              <a:ext cx="401307" cy="396483"/>
            </a:xfrm>
            <a:custGeom>
              <a:rect b="b" l="l" r="r" t="t"/>
              <a:pathLst>
                <a:path extrusionOk="0" h="6492" w="6571">
                  <a:moveTo>
                    <a:pt x="761" y="1"/>
                  </a:moveTo>
                  <a:cubicBezTo>
                    <a:pt x="618" y="1"/>
                    <a:pt x="476" y="55"/>
                    <a:pt x="367" y="164"/>
                  </a:cubicBezTo>
                  <a:lnTo>
                    <a:pt x="210" y="322"/>
                  </a:lnTo>
                  <a:cubicBezTo>
                    <a:pt x="164" y="368"/>
                    <a:pt x="126" y="421"/>
                    <a:pt x="99" y="480"/>
                  </a:cubicBezTo>
                  <a:cubicBezTo>
                    <a:pt x="1" y="690"/>
                    <a:pt x="47" y="946"/>
                    <a:pt x="210" y="1109"/>
                  </a:cubicBezTo>
                  <a:lnTo>
                    <a:pt x="2815" y="3714"/>
                  </a:lnTo>
                  <a:cubicBezTo>
                    <a:pt x="3055" y="4003"/>
                    <a:pt x="3187" y="4274"/>
                    <a:pt x="3315" y="4536"/>
                  </a:cubicBezTo>
                  <a:cubicBezTo>
                    <a:pt x="3596" y="5111"/>
                    <a:pt x="3839" y="5608"/>
                    <a:pt x="5044" y="5943"/>
                  </a:cubicBezTo>
                  <a:lnTo>
                    <a:pt x="5496" y="6395"/>
                  </a:lnTo>
                  <a:cubicBezTo>
                    <a:pt x="5560" y="6459"/>
                    <a:pt x="5646" y="6491"/>
                    <a:pt x="5732" y="6491"/>
                  </a:cubicBezTo>
                  <a:cubicBezTo>
                    <a:pt x="5818" y="6491"/>
                    <a:pt x="5904" y="6459"/>
                    <a:pt x="5968" y="6395"/>
                  </a:cubicBezTo>
                  <a:lnTo>
                    <a:pt x="6440" y="5923"/>
                  </a:lnTo>
                  <a:cubicBezTo>
                    <a:pt x="6571" y="5792"/>
                    <a:pt x="6571" y="5581"/>
                    <a:pt x="6440" y="5450"/>
                  </a:cubicBezTo>
                  <a:lnTo>
                    <a:pt x="1155" y="164"/>
                  </a:lnTo>
                  <a:cubicBezTo>
                    <a:pt x="1046" y="55"/>
                    <a:pt x="903" y="1"/>
                    <a:pt x="7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60"/>
            <p:cNvSpPr/>
            <p:nvPr/>
          </p:nvSpPr>
          <p:spPr>
            <a:xfrm>
              <a:off x="4904167" y="6208871"/>
              <a:ext cx="378100" cy="388299"/>
            </a:xfrm>
            <a:custGeom>
              <a:rect b="b" l="l" r="r" t="t"/>
              <a:pathLst>
                <a:path extrusionOk="0" h="6358" w="6191">
                  <a:moveTo>
                    <a:pt x="401" y="0"/>
                  </a:moveTo>
                  <a:lnTo>
                    <a:pt x="401" y="0"/>
                  </a:lnTo>
                  <a:cubicBezTo>
                    <a:pt x="389" y="10"/>
                    <a:pt x="378" y="20"/>
                    <a:pt x="367" y="31"/>
                  </a:cubicBezTo>
                  <a:lnTo>
                    <a:pt x="210" y="188"/>
                  </a:lnTo>
                  <a:cubicBezTo>
                    <a:pt x="164" y="234"/>
                    <a:pt x="126" y="287"/>
                    <a:pt x="98" y="346"/>
                  </a:cubicBezTo>
                  <a:cubicBezTo>
                    <a:pt x="0" y="556"/>
                    <a:pt x="46" y="812"/>
                    <a:pt x="210" y="975"/>
                  </a:cubicBezTo>
                  <a:lnTo>
                    <a:pt x="2815" y="3580"/>
                  </a:lnTo>
                  <a:cubicBezTo>
                    <a:pt x="3055" y="3869"/>
                    <a:pt x="3187" y="4140"/>
                    <a:pt x="3315" y="4402"/>
                  </a:cubicBezTo>
                  <a:cubicBezTo>
                    <a:pt x="3596" y="4977"/>
                    <a:pt x="3838" y="5474"/>
                    <a:pt x="5044" y="5810"/>
                  </a:cubicBezTo>
                  <a:lnTo>
                    <a:pt x="5495" y="6261"/>
                  </a:lnTo>
                  <a:cubicBezTo>
                    <a:pt x="5560" y="6325"/>
                    <a:pt x="5646" y="6357"/>
                    <a:pt x="5732" y="6357"/>
                  </a:cubicBezTo>
                  <a:cubicBezTo>
                    <a:pt x="5818" y="6357"/>
                    <a:pt x="5904" y="6325"/>
                    <a:pt x="5968" y="6261"/>
                  </a:cubicBezTo>
                  <a:lnTo>
                    <a:pt x="6190" y="6039"/>
                  </a:lnTo>
                  <a:lnTo>
                    <a:pt x="6190" y="6039"/>
                  </a:lnTo>
                  <a:cubicBezTo>
                    <a:pt x="6126" y="6103"/>
                    <a:pt x="6040" y="6136"/>
                    <a:pt x="5954" y="6136"/>
                  </a:cubicBezTo>
                  <a:cubicBezTo>
                    <a:pt x="5868" y="6136"/>
                    <a:pt x="5782" y="6103"/>
                    <a:pt x="5718" y="6039"/>
                  </a:cubicBezTo>
                  <a:lnTo>
                    <a:pt x="5266" y="5587"/>
                  </a:lnTo>
                  <a:cubicBezTo>
                    <a:pt x="4061" y="5252"/>
                    <a:pt x="3818" y="4755"/>
                    <a:pt x="3537" y="4180"/>
                  </a:cubicBezTo>
                  <a:cubicBezTo>
                    <a:pt x="3409" y="3918"/>
                    <a:pt x="3276" y="3647"/>
                    <a:pt x="3037" y="3358"/>
                  </a:cubicBezTo>
                  <a:lnTo>
                    <a:pt x="432" y="753"/>
                  </a:lnTo>
                  <a:cubicBezTo>
                    <a:pt x="268" y="590"/>
                    <a:pt x="223" y="334"/>
                    <a:pt x="321" y="124"/>
                  </a:cubicBezTo>
                  <a:cubicBezTo>
                    <a:pt x="342" y="80"/>
                    <a:pt x="368" y="38"/>
                    <a:pt x="401" y="0"/>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60"/>
            <p:cNvSpPr/>
            <p:nvPr/>
          </p:nvSpPr>
          <p:spPr>
            <a:xfrm>
              <a:off x="5212533" y="6506244"/>
              <a:ext cx="92952" cy="90937"/>
            </a:xfrm>
            <a:custGeom>
              <a:rect b="b" l="l" r="r" t="t"/>
              <a:pathLst>
                <a:path extrusionOk="0" h="1489" w="1522">
                  <a:moveTo>
                    <a:pt x="945" y="1"/>
                  </a:moveTo>
                  <a:lnTo>
                    <a:pt x="0" y="945"/>
                  </a:lnTo>
                  <a:lnTo>
                    <a:pt x="446" y="1392"/>
                  </a:lnTo>
                  <a:cubicBezTo>
                    <a:pt x="511" y="1456"/>
                    <a:pt x="597" y="1488"/>
                    <a:pt x="683" y="1488"/>
                  </a:cubicBezTo>
                  <a:cubicBezTo>
                    <a:pt x="769" y="1488"/>
                    <a:pt x="855" y="1456"/>
                    <a:pt x="919" y="1392"/>
                  </a:cubicBezTo>
                  <a:lnTo>
                    <a:pt x="1391" y="920"/>
                  </a:lnTo>
                  <a:cubicBezTo>
                    <a:pt x="1522" y="789"/>
                    <a:pt x="1522" y="577"/>
                    <a:pt x="1391" y="447"/>
                  </a:cubicBezTo>
                  <a:lnTo>
                    <a:pt x="94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60"/>
            <p:cNvSpPr/>
            <p:nvPr/>
          </p:nvSpPr>
          <p:spPr>
            <a:xfrm>
              <a:off x="4955225" y="6248936"/>
              <a:ext cx="145841" cy="145902"/>
            </a:xfrm>
            <a:custGeom>
              <a:rect b="b" l="l" r="r" t="t"/>
              <a:pathLst>
                <a:path extrusionOk="0" h="2389" w="2388">
                  <a:moveTo>
                    <a:pt x="945" y="1"/>
                  </a:moveTo>
                  <a:lnTo>
                    <a:pt x="0" y="946"/>
                  </a:lnTo>
                  <a:lnTo>
                    <a:pt x="1443" y="2389"/>
                  </a:lnTo>
                  <a:lnTo>
                    <a:pt x="2388" y="1444"/>
                  </a:lnTo>
                  <a:lnTo>
                    <a:pt x="94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60"/>
            <p:cNvSpPr/>
            <p:nvPr/>
          </p:nvSpPr>
          <p:spPr>
            <a:xfrm>
              <a:off x="5212533" y="6550401"/>
              <a:ext cx="69745" cy="46782"/>
            </a:xfrm>
            <a:custGeom>
              <a:rect b="b" l="l" r="r" t="t"/>
              <a:pathLst>
                <a:path extrusionOk="0" h="766" w="1142">
                  <a:moveTo>
                    <a:pt x="1141" y="447"/>
                  </a:moveTo>
                  <a:lnTo>
                    <a:pt x="1140" y="448"/>
                  </a:lnTo>
                  <a:lnTo>
                    <a:pt x="1140" y="448"/>
                  </a:lnTo>
                  <a:cubicBezTo>
                    <a:pt x="1140" y="448"/>
                    <a:pt x="1141" y="447"/>
                    <a:pt x="1141" y="447"/>
                  </a:cubicBezTo>
                  <a:close/>
                  <a:moveTo>
                    <a:pt x="222" y="1"/>
                  </a:moveTo>
                  <a:lnTo>
                    <a:pt x="0" y="222"/>
                  </a:lnTo>
                  <a:lnTo>
                    <a:pt x="446" y="669"/>
                  </a:lnTo>
                  <a:cubicBezTo>
                    <a:pt x="511" y="733"/>
                    <a:pt x="597" y="765"/>
                    <a:pt x="683" y="765"/>
                  </a:cubicBezTo>
                  <a:cubicBezTo>
                    <a:pt x="769" y="765"/>
                    <a:pt x="855" y="733"/>
                    <a:pt x="919" y="669"/>
                  </a:cubicBezTo>
                  <a:lnTo>
                    <a:pt x="1140" y="448"/>
                  </a:lnTo>
                  <a:lnTo>
                    <a:pt x="1140" y="448"/>
                  </a:lnTo>
                  <a:cubicBezTo>
                    <a:pt x="1076" y="512"/>
                    <a:pt x="990" y="544"/>
                    <a:pt x="905" y="544"/>
                  </a:cubicBezTo>
                  <a:cubicBezTo>
                    <a:pt x="819" y="544"/>
                    <a:pt x="733" y="511"/>
                    <a:pt x="669" y="447"/>
                  </a:cubicBezTo>
                  <a:lnTo>
                    <a:pt x="222" y="1"/>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60"/>
            <p:cNvSpPr/>
            <p:nvPr/>
          </p:nvSpPr>
          <p:spPr>
            <a:xfrm>
              <a:off x="4955225" y="6293093"/>
              <a:ext cx="101747" cy="101747"/>
            </a:xfrm>
            <a:custGeom>
              <a:rect b="b" l="l" r="r" t="t"/>
              <a:pathLst>
                <a:path extrusionOk="0" h="1666" w="1666">
                  <a:moveTo>
                    <a:pt x="222" y="0"/>
                  </a:moveTo>
                  <a:lnTo>
                    <a:pt x="0" y="223"/>
                  </a:lnTo>
                  <a:lnTo>
                    <a:pt x="1443" y="1666"/>
                  </a:lnTo>
                  <a:lnTo>
                    <a:pt x="1665" y="1443"/>
                  </a:lnTo>
                  <a:lnTo>
                    <a:pt x="222" y="0"/>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60"/>
            <p:cNvSpPr/>
            <p:nvPr/>
          </p:nvSpPr>
          <p:spPr>
            <a:xfrm>
              <a:off x="4933239" y="6237820"/>
              <a:ext cx="98266" cy="173629"/>
            </a:xfrm>
            <a:custGeom>
              <a:rect b="b" l="l" r="r" t="t"/>
              <a:pathLst>
                <a:path extrusionOk="0" h="2843" w="1609">
                  <a:moveTo>
                    <a:pt x="1403" y="1"/>
                  </a:moveTo>
                  <a:cubicBezTo>
                    <a:pt x="1374" y="1"/>
                    <a:pt x="1346" y="12"/>
                    <a:pt x="1325" y="33"/>
                  </a:cubicBezTo>
                  <a:lnTo>
                    <a:pt x="44" y="1314"/>
                  </a:lnTo>
                  <a:cubicBezTo>
                    <a:pt x="0" y="1357"/>
                    <a:pt x="0" y="1428"/>
                    <a:pt x="44" y="1471"/>
                  </a:cubicBezTo>
                  <a:lnTo>
                    <a:pt x="1382" y="2810"/>
                  </a:lnTo>
                  <a:cubicBezTo>
                    <a:pt x="1403" y="2831"/>
                    <a:pt x="1431" y="2842"/>
                    <a:pt x="1461" y="2842"/>
                  </a:cubicBezTo>
                  <a:cubicBezTo>
                    <a:pt x="1559" y="2842"/>
                    <a:pt x="1608" y="2721"/>
                    <a:pt x="1540" y="2653"/>
                  </a:cubicBezTo>
                  <a:lnTo>
                    <a:pt x="280" y="1392"/>
                  </a:lnTo>
                  <a:lnTo>
                    <a:pt x="1482" y="191"/>
                  </a:lnTo>
                  <a:cubicBezTo>
                    <a:pt x="1525" y="147"/>
                    <a:pt x="1525" y="77"/>
                    <a:pt x="1482" y="33"/>
                  </a:cubicBezTo>
                  <a:cubicBezTo>
                    <a:pt x="1460" y="12"/>
                    <a:pt x="1431" y="1"/>
                    <a:pt x="140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5" name="Google Shape;935;p60"/>
          <p:cNvGrpSpPr/>
          <p:nvPr/>
        </p:nvGrpSpPr>
        <p:grpSpPr>
          <a:xfrm rot="-1906678">
            <a:off x="-57058" y="1398181"/>
            <a:ext cx="626429" cy="672198"/>
            <a:chOff x="5789836" y="4382607"/>
            <a:chExt cx="466350" cy="500123"/>
          </a:xfrm>
        </p:grpSpPr>
        <p:sp>
          <p:nvSpPr>
            <p:cNvPr id="936" name="Google Shape;936;p60"/>
            <p:cNvSpPr/>
            <p:nvPr/>
          </p:nvSpPr>
          <p:spPr>
            <a:xfrm>
              <a:off x="5829290" y="4418397"/>
              <a:ext cx="388788" cy="428546"/>
            </a:xfrm>
            <a:custGeom>
              <a:rect b="b" l="l" r="r" t="t"/>
              <a:pathLst>
                <a:path extrusionOk="0" h="7017" w="6366">
                  <a:moveTo>
                    <a:pt x="2222" y="330"/>
                  </a:moveTo>
                  <a:cubicBezTo>
                    <a:pt x="2223" y="330"/>
                    <a:pt x="2224" y="330"/>
                    <a:pt x="2225" y="330"/>
                  </a:cubicBezTo>
                  <a:lnTo>
                    <a:pt x="4144" y="330"/>
                  </a:lnTo>
                  <a:cubicBezTo>
                    <a:pt x="4240" y="330"/>
                    <a:pt x="4315" y="412"/>
                    <a:pt x="4309" y="506"/>
                  </a:cubicBezTo>
                  <a:cubicBezTo>
                    <a:pt x="4307" y="545"/>
                    <a:pt x="4289" y="583"/>
                    <a:pt x="4261" y="611"/>
                  </a:cubicBezTo>
                  <a:lnTo>
                    <a:pt x="3507" y="1364"/>
                  </a:lnTo>
                  <a:cubicBezTo>
                    <a:pt x="3469" y="1402"/>
                    <a:pt x="3452" y="1456"/>
                    <a:pt x="3461" y="1509"/>
                  </a:cubicBezTo>
                  <a:lnTo>
                    <a:pt x="3684" y="2851"/>
                  </a:lnTo>
                  <a:lnTo>
                    <a:pt x="2684" y="2851"/>
                  </a:lnTo>
                  <a:lnTo>
                    <a:pt x="2908" y="1509"/>
                  </a:lnTo>
                  <a:cubicBezTo>
                    <a:pt x="2917" y="1456"/>
                    <a:pt x="2900" y="1402"/>
                    <a:pt x="2863" y="1364"/>
                  </a:cubicBezTo>
                  <a:lnTo>
                    <a:pt x="2108" y="611"/>
                  </a:lnTo>
                  <a:cubicBezTo>
                    <a:pt x="2038" y="539"/>
                    <a:pt x="2048" y="420"/>
                    <a:pt x="2128" y="361"/>
                  </a:cubicBezTo>
                  <a:cubicBezTo>
                    <a:pt x="2155" y="340"/>
                    <a:pt x="2188" y="330"/>
                    <a:pt x="2222" y="330"/>
                  </a:cubicBezTo>
                  <a:close/>
                  <a:moveTo>
                    <a:pt x="2225" y="1"/>
                  </a:moveTo>
                  <a:cubicBezTo>
                    <a:pt x="2022" y="1"/>
                    <a:pt x="1847" y="117"/>
                    <a:pt x="1769" y="305"/>
                  </a:cubicBezTo>
                  <a:cubicBezTo>
                    <a:pt x="1691" y="493"/>
                    <a:pt x="1732" y="699"/>
                    <a:pt x="1876" y="843"/>
                  </a:cubicBezTo>
                  <a:lnTo>
                    <a:pt x="2570" y="1536"/>
                  </a:lnTo>
                  <a:lnTo>
                    <a:pt x="2351" y="2851"/>
                  </a:lnTo>
                  <a:lnTo>
                    <a:pt x="121" y="2851"/>
                  </a:lnTo>
                  <a:cubicBezTo>
                    <a:pt x="52" y="2851"/>
                    <a:pt x="0" y="2914"/>
                    <a:pt x="13" y="2982"/>
                  </a:cubicBezTo>
                  <a:lnTo>
                    <a:pt x="609" y="6139"/>
                  </a:lnTo>
                  <a:lnTo>
                    <a:pt x="603" y="6139"/>
                  </a:lnTo>
                  <a:lnTo>
                    <a:pt x="645" y="6358"/>
                  </a:lnTo>
                  <a:lnTo>
                    <a:pt x="554" y="6358"/>
                  </a:lnTo>
                  <a:cubicBezTo>
                    <a:pt x="493" y="6358"/>
                    <a:pt x="444" y="6407"/>
                    <a:pt x="444" y="6468"/>
                  </a:cubicBezTo>
                  <a:lnTo>
                    <a:pt x="444" y="6907"/>
                  </a:lnTo>
                  <a:cubicBezTo>
                    <a:pt x="444" y="6967"/>
                    <a:pt x="493" y="7016"/>
                    <a:pt x="554" y="7016"/>
                  </a:cubicBezTo>
                  <a:lnTo>
                    <a:pt x="1431" y="7016"/>
                  </a:lnTo>
                  <a:cubicBezTo>
                    <a:pt x="1448" y="7016"/>
                    <a:pt x="1465" y="7012"/>
                    <a:pt x="1480" y="7005"/>
                  </a:cubicBezTo>
                  <a:lnTo>
                    <a:pt x="1869" y="6810"/>
                  </a:lnTo>
                  <a:lnTo>
                    <a:pt x="2259" y="7005"/>
                  </a:lnTo>
                  <a:cubicBezTo>
                    <a:pt x="2274" y="7012"/>
                    <a:pt x="2291" y="7016"/>
                    <a:pt x="2308" y="7016"/>
                  </a:cubicBezTo>
                  <a:lnTo>
                    <a:pt x="4061" y="7016"/>
                  </a:lnTo>
                  <a:cubicBezTo>
                    <a:pt x="4078" y="7016"/>
                    <a:pt x="4095" y="7012"/>
                    <a:pt x="4111" y="7005"/>
                  </a:cubicBezTo>
                  <a:lnTo>
                    <a:pt x="4500" y="6810"/>
                  </a:lnTo>
                  <a:lnTo>
                    <a:pt x="4889" y="7005"/>
                  </a:lnTo>
                  <a:cubicBezTo>
                    <a:pt x="4904" y="7012"/>
                    <a:pt x="4921" y="7016"/>
                    <a:pt x="4939" y="7016"/>
                  </a:cubicBezTo>
                  <a:lnTo>
                    <a:pt x="5815" y="7016"/>
                  </a:lnTo>
                  <a:cubicBezTo>
                    <a:pt x="5876" y="7016"/>
                    <a:pt x="5925" y="6967"/>
                    <a:pt x="5925" y="6907"/>
                  </a:cubicBezTo>
                  <a:lnTo>
                    <a:pt x="5925" y="6468"/>
                  </a:lnTo>
                  <a:cubicBezTo>
                    <a:pt x="5925" y="6408"/>
                    <a:pt x="5876" y="6359"/>
                    <a:pt x="5815" y="6359"/>
                  </a:cubicBezTo>
                  <a:lnTo>
                    <a:pt x="5724" y="6359"/>
                  </a:lnTo>
                  <a:lnTo>
                    <a:pt x="5766" y="6139"/>
                  </a:lnTo>
                  <a:lnTo>
                    <a:pt x="5760" y="6139"/>
                  </a:lnTo>
                  <a:lnTo>
                    <a:pt x="6356" y="2982"/>
                  </a:lnTo>
                  <a:cubicBezTo>
                    <a:pt x="6366" y="2935"/>
                    <a:pt x="6344" y="2887"/>
                    <a:pt x="6301" y="2864"/>
                  </a:cubicBezTo>
                  <a:cubicBezTo>
                    <a:pt x="6285" y="2855"/>
                    <a:pt x="6268" y="2851"/>
                    <a:pt x="6249" y="2851"/>
                  </a:cubicBezTo>
                  <a:cubicBezTo>
                    <a:pt x="6248" y="2851"/>
                    <a:pt x="6248" y="2851"/>
                    <a:pt x="6247" y="2851"/>
                  </a:cubicBezTo>
                  <a:lnTo>
                    <a:pt x="4019" y="2851"/>
                  </a:lnTo>
                  <a:lnTo>
                    <a:pt x="3800" y="1536"/>
                  </a:lnTo>
                  <a:lnTo>
                    <a:pt x="4493" y="843"/>
                  </a:lnTo>
                  <a:cubicBezTo>
                    <a:pt x="4637" y="699"/>
                    <a:pt x="4678" y="493"/>
                    <a:pt x="4600" y="305"/>
                  </a:cubicBezTo>
                  <a:cubicBezTo>
                    <a:pt x="4523" y="117"/>
                    <a:pt x="4348" y="1"/>
                    <a:pt x="414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60"/>
            <p:cNvSpPr/>
            <p:nvPr/>
          </p:nvSpPr>
          <p:spPr>
            <a:xfrm>
              <a:off x="5789836" y="4382607"/>
              <a:ext cx="466350" cy="500123"/>
            </a:xfrm>
            <a:custGeom>
              <a:rect b="b" l="l" r="r" t="t"/>
              <a:pathLst>
                <a:path extrusionOk="0" h="8189" w="7636">
                  <a:moveTo>
                    <a:pt x="2867" y="1"/>
                  </a:moveTo>
                  <a:cubicBezTo>
                    <a:pt x="2431" y="1"/>
                    <a:pt x="2038" y="263"/>
                    <a:pt x="1872" y="666"/>
                  </a:cubicBezTo>
                  <a:cubicBezTo>
                    <a:pt x="1704" y="1070"/>
                    <a:pt x="1797" y="1535"/>
                    <a:pt x="2107" y="1843"/>
                  </a:cubicBezTo>
                  <a:lnTo>
                    <a:pt x="2588" y="2324"/>
                  </a:lnTo>
                  <a:lnTo>
                    <a:pt x="2500" y="2851"/>
                  </a:lnTo>
                  <a:lnTo>
                    <a:pt x="766" y="2851"/>
                  </a:lnTo>
                  <a:cubicBezTo>
                    <a:pt x="330" y="2851"/>
                    <a:pt x="1" y="3250"/>
                    <a:pt x="83" y="3678"/>
                  </a:cubicBezTo>
                  <a:lnTo>
                    <a:pt x="642" y="6639"/>
                  </a:lnTo>
                  <a:cubicBezTo>
                    <a:pt x="552" y="6759"/>
                    <a:pt x="504" y="6904"/>
                    <a:pt x="504" y="7054"/>
                  </a:cubicBezTo>
                  <a:lnTo>
                    <a:pt x="504" y="7493"/>
                  </a:lnTo>
                  <a:cubicBezTo>
                    <a:pt x="504" y="7877"/>
                    <a:pt x="816" y="8188"/>
                    <a:pt x="1200" y="8188"/>
                  </a:cubicBezTo>
                  <a:lnTo>
                    <a:pt x="2077" y="8188"/>
                  </a:lnTo>
                  <a:cubicBezTo>
                    <a:pt x="2185" y="8188"/>
                    <a:pt x="2291" y="8163"/>
                    <a:pt x="2388" y="8115"/>
                  </a:cubicBezTo>
                  <a:lnTo>
                    <a:pt x="2515" y="8051"/>
                  </a:lnTo>
                  <a:lnTo>
                    <a:pt x="2642" y="8115"/>
                  </a:lnTo>
                  <a:cubicBezTo>
                    <a:pt x="2739" y="8163"/>
                    <a:pt x="2846" y="8188"/>
                    <a:pt x="2954" y="8188"/>
                  </a:cubicBezTo>
                  <a:lnTo>
                    <a:pt x="4707" y="8188"/>
                  </a:lnTo>
                  <a:cubicBezTo>
                    <a:pt x="4815" y="8188"/>
                    <a:pt x="4922" y="8163"/>
                    <a:pt x="5019" y="8115"/>
                  </a:cubicBezTo>
                  <a:lnTo>
                    <a:pt x="5146" y="8051"/>
                  </a:lnTo>
                  <a:lnTo>
                    <a:pt x="5273" y="8115"/>
                  </a:lnTo>
                  <a:cubicBezTo>
                    <a:pt x="5370" y="8163"/>
                    <a:pt x="5476" y="8188"/>
                    <a:pt x="5585" y="8188"/>
                  </a:cubicBezTo>
                  <a:lnTo>
                    <a:pt x="6461" y="8188"/>
                  </a:lnTo>
                  <a:cubicBezTo>
                    <a:pt x="6845" y="8188"/>
                    <a:pt x="7156" y="7877"/>
                    <a:pt x="7157" y="7493"/>
                  </a:cubicBezTo>
                  <a:lnTo>
                    <a:pt x="7157" y="7054"/>
                  </a:lnTo>
                  <a:cubicBezTo>
                    <a:pt x="7157" y="6904"/>
                    <a:pt x="7109" y="6759"/>
                    <a:pt x="7019" y="6639"/>
                  </a:cubicBezTo>
                  <a:lnTo>
                    <a:pt x="7578" y="3678"/>
                  </a:lnTo>
                  <a:cubicBezTo>
                    <a:pt x="7635" y="3383"/>
                    <a:pt x="7496" y="3084"/>
                    <a:pt x="7233" y="2938"/>
                  </a:cubicBezTo>
                  <a:cubicBezTo>
                    <a:pt x="7130" y="2881"/>
                    <a:pt x="7013" y="2851"/>
                    <a:pt x="6895" y="2851"/>
                  </a:cubicBezTo>
                  <a:cubicBezTo>
                    <a:pt x="6894" y="2851"/>
                    <a:pt x="6893" y="2851"/>
                    <a:pt x="6893" y="2851"/>
                  </a:cubicBezTo>
                  <a:lnTo>
                    <a:pt x="5161" y="2851"/>
                  </a:lnTo>
                  <a:lnTo>
                    <a:pt x="5073" y="2324"/>
                  </a:lnTo>
                  <a:lnTo>
                    <a:pt x="5554" y="1843"/>
                  </a:lnTo>
                  <a:cubicBezTo>
                    <a:pt x="5863" y="1535"/>
                    <a:pt x="5957" y="1070"/>
                    <a:pt x="5789" y="666"/>
                  </a:cubicBezTo>
                  <a:cubicBezTo>
                    <a:pt x="5623" y="263"/>
                    <a:pt x="5229" y="1"/>
                    <a:pt x="4794" y="1"/>
                  </a:cubicBezTo>
                  <a:cubicBezTo>
                    <a:pt x="4793" y="1"/>
                    <a:pt x="4792" y="1"/>
                    <a:pt x="4790" y="1"/>
                  </a:cubicBezTo>
                  <a:lnTo>
                    <a:pt x="2871" y="1"/>
                  </a:lnTo>
                  <a:cubicBezTo>
                    <a:pt x="2869" y="1"/>
                    <a:pt x="2868" y="1"/>
                    <a:pt x="2867" y="1"/>
                  </a:cubicBezTo>
                  <a:close/>
                </a:path>
              </a:pathLst>
            </a:custGeom>
            <a:solidFill>
              <a:schemeClr val="lt1"/>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60"/>
            <p:cNvSpPr/>
            <p:nvPr/>
          </p:nvSpPr>
          <p:spPr>
            <a:xfrm>
              <a:off x="5829290" y="4592460"/>
              <a:ext cx="388788" cy="225968"/>
            </a:xfrm>
            <a:custGeom>
              <a:rect b="b" l="l" r="r" t="t"/>
              <a:pathLst>
                <a:path extrusionOk="0" h="3700" w="6366">
                  <a:moveTo>
                    <a:pt x="6249" y="1"/>
                  </a:moveTo>
                  <a:cubicBezTo>
                    <a:pt x="6248" y="1"/>
                    <a:pt x="6248" y="1"/>
                    <a:pt x="6247" y="1"/>
                  </a:cubicBezTo>
                  <a:lnTo>
                    <a:pt x="121" y="1"/>
                  </a:lnTo>
                  <a:cubicBezTo>
                    <a:pt x="52" y="1"/>
                    <a:pt x="0" y="64"/>
                    <a:pt x="13" y="132"/>
                  </a:cubicBezTo>
                  <a:lnTo>
                    <a:pt x="669" y="3612"/>
                  </a:lnTo>
                  <a:cubicBezTo>
                    <a:pt x="680" y="3663"/>
                    <a:pt x="725" y="3700"/>
                    <a:pt x="777" y="3700"/>
                  </a:cubicBezTo>
                  <a:lnTo>
                    <a:pt x="5592" y="3700"/>
                  </a:lnTo>
                  <a:cubicBezTo>
                    <a:pt x="5645" y="3700"/>
                    <a:pt x="5689" y="3663"/>
                    <a:pt x="5699" y="3612"/>
                  </a:cubicBezTo>
                  <a:lnTo>
                    <a:pt x="6356" y="132"/>
                  </a:lnTo>
                  <a:cubicBezTo>
                    <a:pt x="6365" y="85"/>
                    <a:pt x="6343" y="37"/>
                    <a:pt x="6301" y="14"/>
                  </a:cubicBezTo>
                  <a:cubicBezTo>
                    <a:pt x="6285" y="5"/>
                    <a:pt x="6268" y="1"/>
                    <a:pt x="624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60"/>
            <p:cNvSpPr/>
            <p:nvPr/>
          </p:nvSpPr>
          <p:spPr>
            <a:xfrm>
              <a:off x="5866118" y="4793334"/>
              <a:ext cx="315317" cy="25101"/>
            </a:xfrm>
            <a:custGeom>
              <a:rect b="b" l="l" r="r" t="t"/>
              <a:pathLst>
                <a:path extrusionOk="0" h="411" w="5163">
                  <a:moveTo>
                    <a:pt x="0" y="0"/>
                  </a:moveTo>
                  <a:lnTo>
                    <a:pt x="63" y="326"/>
                  </a:lnTo>
                  <a:cubicBezTo>
                    <a:pt x="73" y="377"/>
                    <a:pt x="118" y="411"/>
                    <a:pt x="170" y="411"/>
                  </a:cubicBezTo>
                  <a:lnTo>
                    <a:pt x="4993" y="411"/>
                  </a:lnTo>
                  <a:cubicBezTo>
                    <a:pt x="5045" y="411"/>
                    <a:pt x="5090" y="377"/>
                    <a:pt x="5101" y="326"/>
                  </a:cubicBezTo>
                  <a:lnTo>
                    <a:pt x="5163" y="0"/>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60"/>
            <p:cNvSpPr/>
            <p:nvPr/>
          </p:nvSpPr>
          <p:spPr>
            <a:xfrm>
              <a:off x="5932567" y="4418397"/>
              <a:ext cx="182424" cy="388360"/>
            </a:xfrm>
            <a:custGeom>
              <a:rect b="b" l="l" r="r" t="t"/>
              <a:pathLst>
                <a:path extrusionOk="0" h="6359" w="2987">
                  <a:moveTo>
                    <a:pt x="534" y="1"/>
                  </a:moveTo>
                  <a:cubicBezTo>
                    <a:pt x="331" y="1"/>
                    <a:pt x="156" y="117"/>
                    <a:pt x="78" y="305"/>
                  </a:cubicBezTo>
                  <a:cubicBezTo>
                    <a:pt x="0" y="493"/>
                    <a:pt x="41" y="699"/>
                    <a:pt x="185" y="843"/>
                  </a:cubicBezTo>
                  <a:lnTo>
                    <a:pt x="879" y="1536"/>
                  </a:lnTo>
                  <a:lnTo>
                    <a:pt x="76" y="6358"/>
                  </a:lnTo>
                  <a:lnTo>
                    <a:pt x="410" y="6358"/>
                  </a:lnTo>
                  <a:lnTo>
                    <a:pt x="1218" y="1509"/>
                  </a:lnTo>
                  <a:cubicBezTo>
                    <a:pt x="1226" y="1456"/>
                    <a:pt x="1210" y="1402"/>
                    <a:pt x="1172" y="1364"/>
                  </a:cubicBezTo>
                  <a:lnTo>
                    <a:pt x="418" y="611"/>
                  </a:lnTo>
                  <a:cubicBezTo>
                    <a:pt x="347" y="539"/>
                    <a:pt x="357" y="420"/>
                    <a:pt x="437" y="361"/>
                  </a:cubicBezTo>
                  <a:cubicBezTo>
                    <a:pt x="465" y="340"/>
                    <a:pt x="497" y="330"/>
                    <a:pt x="532" y="330"/>
                  </a:cubicBezTo>
                  <a:cubicBezTo>
                    <a:pt x="533" y="330"/>
                    <a:pt x="533" y="330"/>
                    <a:pt x="534" y="330"/>
                  </a:cubicBezTo>
                  <a:lnTo>
                    <a:pt x="2454" y="330"/>
                  </a:lnTo>
                  <a:cubicBezTo>
                    <a:pt x="2549" y="330"/>
                    <a:pt x="2624" y="412"/>
                    <a:pt x="2618" y="506"/>
                  </a:cubicBezTo>
                  <a:cubicBezTo>
                    <a:pt x="2616" y="545"/>
                    <a:pt x="2599" y="583"/>
                    <a:pt x="2570" y="611"/>
                  </a:cubicBezTo>
                  <a:lnTo>
                    <a:pt x="1816" y="1364"/>
                  </a:lnTo>
                  <a:cubicBezTo>
                    <a:pt x="1778" y="1402"/>
                    <a:pt x="1761" y="1456"/>
                    <a:pt x="1770" y="1509"/>
                  </a:cubicBezTo>
                  <a:lnTo>
                    <a:pt x="2578" y="6358"/>
                  </a:lnTo>
                  <a:lnTo>
                    <a:pt x="2912" y="6358"/>
                  </a:lnTo>
                  <a:lnTo>
                    <a:pt x="2109" y="1536"/>
                  </a:lnTo>
                  <a:lnTo>
                    <a:pt x="2802" y="843"/>
                  </a:lnTo>
                  <a:cubicBezTo>
                    <a:pt x="2946" y="699"/>
                    <a:pt x="2987" y="493"/>
                    <a:pt x="2909" y="305"/>
                  </a:cubicBezTo>
                  <a:cubicBezTo>
                    <a:pt x="2832" y="117"/>
                    <a:pt x="2657" y="1"/>
                    <a:pt x="245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60"/>
            <p:cNvSpPr/>
            <p:nvPr/>
          </p:nvSpPr>
          <p:spPr>
            <a:xfrm>
              <a:off x="5856407" y="4806710"/>
              <a:ext cx="334738" cy="40247"/>
            </a:xfrm>
            <a:custGeom>
              <a:rect b="b" l="l" r="r" t="t"/>
              <a:pathLst>
                <a:path extrusionOk="0" h="659" w="5481">
                  <a:moveTo>
                    <a:pt x="110" y="0"/>
                  </a:moveTo>
                  <a:cubicBezTo>
                    <a:pt x="49" y="0"/>
                    <a:pt x="0" y="49"/>
                    <a:pt x="0" y="110"/>
                  </a:cubicBezTo>
                  <a:lnTo>
                    <a:pt x="0" y="549"/>
                  </a:lnTo>
                  <a:cubicBezTo>
                    <a:pt x="0" y="609"/>
                    <a:pt x="49" y="658"/>
                    <a:pt x="110" y="658"/>
                  </a:cubicBezTo>
                  <a:lnTo>
                    <a:pt x="987" y="658"/>
                  </a:lnTo>
                  <a:cubicBezTo>
                    <a:pt x="1004" y="658"/>
                    <a:pt x="1021" y="654"/>
                    <a:pt x="1036" y="647"/>
                  </a:cubicBezTo>
                  <a:lnTo>
                    <a:pt x="1425" y="452"/>
                  </a:lnTo>
                  <a:lnTo>
                    <a:pt x="1815" y="647"/>
                  </a:lnTo>
                  <a:cubicBezTo>
                    <a:pt x="1830" y="654"/>
                    <a:pt x="1847" y="658"/>
                    <a:pt x="1864" y="658"/>
                  </a:cubicBezTo>
                  <a:lnTo>
                    <a:pt x="3617" y="658"/>
                  </a:lnTo>
                  <a:cubicBezTo>
                    <a:pt x="3634" y="658"/>
                    <a:pt x="3651" y="654"/>
                    <a:pt x="3667" y="647"/>
                  </a:cubicBezTo>
                  <a:lnTo>
                    <a:pt x="4056" y="452"/>
                  </a:lnTo>
                  <a:lnTo>
                    <a:pt x="4445" y="647"/>
                  </a:lnTo>
                  <a:cubicBezTo>
                    <a:pt x="4460" y="654"/>
                    <a:pt x="4477" y="658"/>
                    <a:pt x="4495" y="658"/>
                  </a:cubicBezTo>
                  <a:lnTo>
                    <a:pt x="5371" y="658"/>
                  </a:lnTo>
                  <a:cubicBezTo>
                    <a:pt x="5432" y="658"/>
                    <a:pt x="5481" y="609"/>
                    <a:pt x="5481" y="549"/>
                  </a:cubicBezTo>
                  <a:lnTo>
                    <a:pt x="5481" y="110"/>
                  </a:lnTo>
                  <a:cubicBezTo>
                    <a:pt x="5481" y="50"/>
                    <a:pt x="5432" y="1"/>
                    <a:pt x="537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2" name="Google Shape;942;p60"/>
          <p:cNvGrpSpPr/>
          <p:nvPr/>
        </p:nvGrpSpPr>
        <p:grpSpPr>
          <a:xfrm rot="2214319">
            <a:off x="8452181" y="250314"/>
            <a:ext cx="815266" cy="2301918"/>
            <a:chOff x="2641350" y="238125"/>
            <a:chExt cx="466650" cy="1330850"/>
          </a:xfrm>
        </p:grpSpPr>
        <p:sp>
          <p:nvSpPr>
            <p:cNvPr id="943" name="Google Shape;943;p60"/>
            <p:cNvSpPr/>
            <p:nvPr/>
          </p:nvSpPr>
          <p:spPr>
            <a:xfrm>
              <a:off x="2641350" y="238125"/>
              <a:ext cx="466650" cy="1330850"/>
            </a:xfrm>
            <a:custGeom>
              <a:rect b="b" l="l" r="r" t="t"/>
              <a:pathLst>
                <a:path extrusionOk="0" h="53234" w="18666">
                  <a:moveTo>
                    <a:pt x="16883" y="0"/>
                  </a:moveTo>
                  <a:lnTo>
                    <a:pt x="8290" y="0"/>
                  </a:lnTo>
                  <a:lnTo>
                    <a:pt x="7428" y="12006"/>
                  </a:lnTo>
                  <a:lnTo>
                    <a:pt x="1095" y="12006"/>
                  </a:lnTo>
                  <a:lnTo>
                    <a:pt x="1" y="13834"/>
                  </a:lnTo>
                  <a:lnTo>
                    <a:pt x="1" y="47318"/>
                  </a:lnTo>
                  <a:lnTo>
                    <a:pt x="4703" y="53234"/>
                  </a:lnTo>
                  <a:lnTo>
                    <a:pt x="6503" y="53234"/>
                  </a:lnTo>
                  <a:lnTo>
                    <a:pt x="10245" y="43946"/>
                  </a:lnTo>
                  <a:lnTo>
                    <a:pt x="10245" y="41994"/>
                  </a:lnTo>
                  <a:lnTo>
                    <a:pt x="14198" y="42218"/>
                  </a:lnTo>
                  <a:lnTo>
                    <a:pt x="18666" y="35004"/>
                  </a:lnTo>
                  <a:lnTo>
                    <a:pt x="18507" y="0"/>
                  </a:lnTo>
                  <a:close/>
                </a:path>
              </a:pathLst>
            </a:custGeom>
            <a:solidFill>
              <a:schemeClr val="lt1"/>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60"/>
            <p:cNvSpPr/>
            <p:nvPr/>
          </p:nvSpPr>
          <p:spPr>
            <a:xfrm>
              <a:off x="2885625" y="277375"/>
              <a:ext cx="161375" cy="961825"/>
            </a:xfrm>
            <a:custGeom>
              <a:rect b="b" l="l" r="r" t="t"/>
              <a:pathLst>
                <a:path extrusionOk="0" h="38473" w="6455">
                  <a:moveTo>
                    <a:pt x="5775" y="33394"/>
                  </a:moveTo>
                  <a:lnTo>
                    <a:pt x="3935" y="38463"/>
                  </a:lnTo>
                  <a:lnTo>
                    <a:pt x="3409" y="38468"/>
                  </a:lnTo>
                  <a:lnTo>
                    <a:pt x="2884" y="38472"/>
                  </a:lnTo>
                  <a:lnTo>
                    <a:pt x="959" y="33434"/>
                  </a:lnTo>
                  <a:lnTo>
                    <a:pt x="273" y="33093"/>
                  </a:lnTo>
                  <a:lnTo>
                    <a:pt x="0" y="210"/>
                  </a:lnTo>
                  <a:cubicBezTo>
                    <a:pt x="1732" y="23"/>
                    <a:pt x="2892" y="3"/>
                    <a:pt x="2892" y="3"/>
                  </a:cubicBezTo>
                  <a:cubicBezTo>
                    <a:pt x="2892" y="3"/>
                    <a:pt x="4447" y="0"/>
                    <a:pt x="6182" y="159"/>
                  </a:cubicBezTo>
                  <a:lnTo>
                    <a:pt x="6454" y="32856"/>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60"/>
            <p:cNvSpPr/>
            <p:nvPr/>
          </p:nvSpPr>
          <p:spPr>
            <a:xfrm>
              <a:off x="2892450" y="1084750"/>
              <a:ext cx="154550" cy="28500"/>
            </a:xfrm>
            <a:custGeom>
              <a:rect b="b" l="l" r="r" t="t"/>
              <a:pathLst>
                <a:path extrusionOk="0" h="1140" w="6182">
                  <a:moveTo>
                    <a:pt x="0" y="798"/>
                  </a:moveTo>
                  <a:cubicBezTo>
                    <a:pt x="0" y="798"/>
                    <a:pt x="2131" y="1"/>
                    <a:pt x="6181" y="562"/>
                  </a:cubicBezTo>
                  <a:lnTo>
                    <a:pt x="5502" y="1099"/>
                  </a:lnTo>
                  <a:cubicBezTo>
                    <a:pt x="5502" y="1099"/>
                    <a:pt x="3567" y="90"/>
                    <a:pt x="686" y="1139"/>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60"/>
            <p:cNvSpPr/>
            <p:nvPr/>
          </p:nvSpPr>
          <p:spPr>
            <a:xfrm>
              <a:off x="2885575" y="271250"/>
              <a:ext cx="154750" cy="30550"/>
            </a:xfrm>
            <a:custGeom>
              <a:rect b="b" l="l" r="r" t="t"/>
              <a:pathLst>
                <a:path extrusionOk="0" h="1222" w="6190">
                  <a:moveTo>
                    <a:pt x="8" y="1221"/>
                  </a:moveTo>
                  <a:cubicBezTo>
                    <a:pt x="8" y="1221"/>
                    <a:pt x="421" y="596"/>
                    <a:pt x="2741" y="383"/>
                  </a:cubicBezTo>
                  <a:cubicBezTo>
                    <a:pt x="5063" y="170"/>
                    <a:pt x="6189" y="1012"/>
                    <a:pt x="6189" y="1012"/>
                  </a:cubicBezTo>
                  <a:lnTo>
                    <a:pt x="6183" y="404"/>
                  </a:lnTo>
                  <a:cubicBezTo>
                    <a:pt x="6183" y="404"/>
                    <a:pt x="2686" y="0"/>
                    <a:pt x="1" y="45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60"/>
            <p:cNvSpPr/>
            <p:nvPr/>
          </p:nvSpPr>
          <p:spPr>
            <a:xfrm>
              <a:off x="2964825" y="1101425"/>
              <a:ext cx="43000" cy="137675"/>
            </a:xfrm>
            <a:custGeom>
              <a:rect b="b" l="l" r="r" t="t"/>
              <a:pathLst>
                <a:path extrusionOk="0" h="5507" w="1720">
                  <a:moveTo>
                    <a:pt x="1" y="5507"/>
                  </a:moveTo>
                  <a:lnTo>
                    <a:pt x="634" y="0"/>
                  </a:lnTo>
                  <a:lnTo>
                    <a:pt x="1720" y="139"/>
                  </a:lnTo>
                  <a:lnTo>
                    <a:pt x="460" y="5503"/>
                  </a:ln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60"/>
            <p:cNvSpPr/>
            <p:nvPr/>
          </p:nvSpPr>
          <p:spPr>
            <a:xfrm>
              <a:off x="2980675" y="1093550"/>
              <a:ext cx="50200" cy="11350"/>
            </a:xfrm>
            <a:custGeom>
              <a:rect b="b" l="l" r="r" t="t"/>
              <a:pathLst>
                <a:path extrusionOk="0" h="454" w="2008">
                  <a:moveTo>
                    <a:pt x="0" y="315"/>
                  </a:moveTo>
                  <a:lnTo>
                    <a:pt x="785" y="1"/>
                  </a:lnTo>
                  <a:lnTo>
                    <a:pt x="2007" y="129"/>
                  </a:lnTo>
                  <a:lnTo>
                    <a:pt x="1086" y="454"/>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60"/>
            <p:cNvSpPr/>
            <p:nvPr/>
          </p:nvSpPr>
          <p:spPr>
            <a:xfrm>
              <a:off x="2990675" y="280900"/>
              <a:ext cx="40200" cy="815900"/>
            </a:xfrm>
            <a:custGeom>
              <a:rect b="b" l="l" r="r" t="t"/>
              <a:pathLst>
                <a:path extrusionOk="0" h="32636" w="1608">
                  <a:moveTo>
                    <a:pt x="385" y="32507"/>
                  </a:moveTo>
                  <a:lnTo>
                    <a:pt x="0" y="1"/>
                  </a:lnTo>
                  <a:lnTo>
                    <a:pt x="677" y="155"/>
                  </a:lnTo>
                  <a:lnTo>
                    <a:pt x="1607" y="32635"/>
                  </a:ln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60"/>
            <p:cNvSpPr/>
            <p:nvPr/>
          </p:nvSpPr>
          <p:spPr>
            <a:xfrm>
              <a:off x="2886050" y="319975"/>
              <a:ext cx="160525" cy="734650"/>
            </a:xfrm>
            <a:custGeom>
              <a:rect b="b" l="l" r="r" t="t"/>
              <a:pathLst>
                <a:path extrusionOk="0" h="29386" w="6421">
                  <a:moveTo>
                    <a:pt x="240" y="29385"/>
                  </a:moveTo>
                  <a:cubicBezTo>
                    <a:pt x="240" y="29385"/>
                    <a:pt x="3245" y="28401"/>
                    <a:pt x="6421" y="29184"/>
                  </a:cubicBezTo>
                  <a:lnTo>
                    <a:pt x="6187" y="1084"/>
                  </a:lnTo>
                  <a:cubicBezTo>
                    <a:pt x="6187" y="1084"/>
                    <a:pt x="4128" y="1"/>
                    <a:pt x="1" y="734"/>
                  </a:cubicBezTo>
                  <a:close/>
                </a:path>
              </a:pathLst>
            </a:custGeom>
            <a:gradFill>
              <a:gsLst>
                <a:gs pos="0">
                  <a:srgbClr val="FFFFFF">
                    <a:alpha val="25098"/>
                  </a:srgbClr>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60"/>
            <p:cNvSpPr/>
            <p:nvPr/>
          </p:nvSpPr>
          <p:spPr>
            <a:xfrm>
              <a:off x="2698000" y="560675"/>
              <a:ext cx="160100" cy="961825"/>
            </a:xfrm>
            <a:custGeom>
              <a:rect b="b" l="l" r="r" t="t"/>
              <a:pathLst>
                <a:path extrusionOk="0" h="38473" w="6404">
                  <a:moveTo>
                    <a:pt x="5498" y="33432"/>
                  </a:moveTo>
                  <a:lnTo>
                    <a:pt x="3582" y="38473"/>
                  </a:lnTo>
                  <a:lnTo>
                    <a:pt x="3055" y="38469"/>
                  </a:lnTo>
                  <a:lnTo>
                    <a:pt x="2530" y="38466"/>
                  </a:lnTo>
                  <a:lnTo>
                    <a:pt x="681" y="33399"/>
                  </a:lnTo>
                  <a:lnTo>
                    <a:pt x="1" y="33046"/>
                  </a:lnTo>
                  <a:lnTo>
                    <a:pt x="220" y="164"/>
                  </a:lnTo>
                  <a:cubicBezTo>
                    <a:pt x="1955" y="3"/>
                    <a:pt x="3115" y="1"/>
                    <a:pt x="3115" y="1"/>
                  </a:cubicBezTo>
                  <a:cubicBezTo>
                    <a:pt x="3115" y="1"/>
                    <a:pt x="4670" y="22"/>
                    <a:pt x="6403" y="207"/>
                  </a:cubicBezTo>
                  <a:lnTo>
                    <a:pt x="6184" y="32904"/>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60"/>
            <p:cNvSpPr/>
            <p:nvPr/>
          </p:nvSpPr>
          <p:spPr>
            <a:xfrm>
              <a:off x="2698000" y="1367750"/>
              <a:ext cx="154625" cy="28750"/>
            </a:xfrm>
            <a:custGeom>
              <a:rect b="b" l="l" r="r" t="t"/>
              <a:pathLst>
                <a:path extrusionOk="0" h="1150" w="6185">
                  <a:moveTo>
                    <a:pt x="1" y="764"/>
                  </a:moveTo>
                  <a:cubicBezTo>
                    <a:pt x="1" y="764"/>
                    <a:pt x="2143" y="0"/>
                    <a:pt x="6184" y="622"/>
                  </a:cubicBezTo>
                  <a:lnTo>
                    <a:pt x="5498" y="1149"/>
                  </a:lnTo>
                  <a:cubicBezTo>
                    <a:pt x="5498" y="1149"/>
                    <a:pt x="3578" y="111"/>
                    <a:pt x="681" y="1116"/>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60"/>
            <p:cNvSpPr/>
            <p:nvPr/>
          </p:nvSpPr>
          <p:spPr>
            <a:xfrm>
              <a:off x="2703350" y="554450"/>
              <a:ext cx="154750" cy="29525"/>
            </a:xfrm>
            <a:custGeom>
              <a:rect b="b" l="l" r="r" t="t"/>
              <a:pathLst>
                <a:path extrusionOk="0" h="1181" w="6190">
                  <a:moveTo>
                    <a:pt x="1" y="1181"/>
                  </a:moveTo>
                  <a:cubicBezTo>
                    <a:pt x="1" y="1181"/>
                    <a:pt x="425" y="563"/>
                    <a:pt x="2747" y="384"/>
                  </a:cubicBezTo>
                  <a:cubicBezTo>
                    <a:pt x="5071" y="205"/>
                    <a:pt x="6185" y="1063"/>
                    <a:pt x="6185" y="1063"/>
                  </a:cubicBezTo>
                  <a:lnTo>
                    <a:pt x="6189" y="456"/>
                  </a:lnTo>
                  <a:cubicBezTo>
                    <a:pt x="6189" y="456"/>
                    <a:pt x="2697" y="0"/>
                    <a:pt x="6" y="415"/>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60"/>
            <p:cNvSpPr/>
            <p:nvPr/>
          </p:nvSpPr>
          <p:spPr>
            <a:xfrm>
              <a:off x="2768375" y="1384925"/>
              <a:ext cx="45025" cy="137525"/>
            </a:xfrm>
            <a:custGeom>
              <a:rect b="b" l="l" r="r" t="t"/>
              <a:pathLst>
                <a:path extrusionOk="0" h="5501" w="1801">
                  <a:moveTo>
                    <a:pt x="0" y="5497"/>
                  </a:moveTo>
                  <a:lnTo>
                    <a:pt x="716" y="1"/>
                  </a:lnTo>
                  <a:lnTo>
                    <a:pt x="1800" y="156"/>
                  </a:lnTo>
                  <a:lnTo>
                    <a:pt x="459" y="5500"/>
                  </a:ln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60"/>
            <p:cNvSpPr/>
            <p:nvPr/>
          </p:nvSpPr>
          <p:spPr>
            <a:xfrm>
              <a:off x="2786250" y="1377375"/>
              <a:ext cx="50275" cy="11475"/>
            </a:xfrm>
            <a:custGeom>
              <a:rect b="b" l="l" r="r" t="t"/>
              <a:pathLst>
                <a:path extrusionOk="0" h="459" w="2011">
                  <a:moveTo>
                    <a:pt x="1" y="303"/>
                  </a:moveTo>
                  <a:lnTo>
                    <a:pt x="791" y="0"/>
                  </a:lnTo>
                  <a:lnTo>
                    <a:pt x="2010" y="147"/>
                  </a:lnTo>
                  <a:lnTo>
                    <a:pt x="1085" y="458"/>
                  </a:ln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60"/>
            <p:cNvSpPr/>
            <p:nvPr/>
          </p:nvSpPr>
          <p:spPr>
            <a:xfrm>
              <a:off x="2806000" y="564650"/>
              <a:ext cx="30525" cy="816425"/>
            </a:xfrm>
            <a:custGeom>
              <a:rect b="b" l="l" r="r" t="t"/>
              <a:pathLst>
                <a:path extrusionOk="0" h="32657" w="1221">
                  <a:moveTo>
                    <a:pt x="1" y="32509"/>
                  </a:moveTo>
                  <a:lnTo>
                    <a:pt x="104" y="1"/>
                  </a:lnTo>
                  <a:lnTo>
                    <a:pt x="779" y="166"/>
                  </a:lnTo>
                  <a:lnTo>
                    <a:pt x="1220" y="32656"/>
                  </a:ln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60"/>
            <p:cNvSpPr/>
            <p:nvPr/>
          </p:nvSpPr>
          <p:spPr>
            <a:xfrm>
              <a:off x="2698325" y="603700"/>
              <a:ext cx="159325" cy="733075"/>
            </a:xfrm>
            <a:custGeom>
              <a:rect b="b" l="l" r="r" t="t"/>
              <a:pathLst>
                <a:path extrusionOk="0" h="29323" w="6373">
                  <a:moveTo>
                    <a:pt x="1" y="29323"/>
                  </a:moveTo>
                  <a:cubicBezTo>
                    <a:pt x="1" y="29323"/>
                    <a:pt x="3020" y="28385"/>
                    <a:pt x="6184" y="29216"/>
                  </a:cubicBezTo>
                  <a:lnTo>
                    <a:pt x="6373" y="1114"/>
                  </a:lnTo>
                  <a:cubicBezTo>
                    <a:pt x="6373" y="1114"/>
                    <a:pt x="4330" y="1"/>
                    <a:pt x="192" y="673"/>
                  </a:cubicBezTo>
                  <a:close/>
                </a:path>
              </a:pathLst>
            </a:custGeom>
            <a:gradFill>
              <a:gsLst>
                <a:gs pos="0">
                  <a:srgbClr val="FFFFFF">
                    <a:alpha val="25098"/>
                  </a:srgbClr>
                </a:gs>
                <a:gs pos="100000">
                  <a:schemeClr val="accent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8" name="Google Shape;958;p60">
            <a:hlinkClick action="ppaction://hlinksldjump" r:id="rId3"/>
          </p:cNvPr>
          <p:cNvSpPr/>
          <p:nvPr/>
        </p:nvSpPr>
        <p:spPr>
          <a:xfrm>
            <a:off x="4229094" y="4726852"/>
            <a:ext cx="685819" cy="280867"/>
          </a:xfrm>
          <a:custGeom>
            <a:rect b="b" l="l" r="r" t="t"/>
            <a:pathLst>
              <a:path extrusionOk="0" h="67516" w="58592">
                <a:moveTo>
                  <a:pt x="1" y="1"/>
                </a:moveTo>
                <a:lnTo>
                  <a:pt x="1" y="67516"/>
                </a:lnTo>
                <a:lnTo>
                  <a:pt x="58592" y="67516"/>
                </a:lnTo>
                <a:lnTo>
                  <a:pt x="58592" y="1"/>
                </a:lnTo>
                <a:close/>
              </a:path>
            </a:pathLst>
          </a:custGeom>
          <a:solidFill>
            <a:schemeClr val="accent4"/>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anchers"/>
                <a:ea typeface="Ranchers"/>
                <a:cs typeface="Ranchers"/>
                <a:sym typeface="Ranchers"/>
              </a:rPr>
              <a:t>HOME</a:t>
            </a:r>
            <a:endParaRPr>
              <a:solidFill>
                <a:schemeClr val="dk1"/>
              </a:solidFill>
              <a:latin typeface="Ranchers"/>
              <a:ea typeface="Ranchers"/>
              <a:cs typeface="Ranchers"/>
              <a:sym typeface="Ranchers"/>
            </a:endParaRPr>
          </a:p>
        </p:txBody>
      </p:sp>
      <p:sp>
        <p:nvSpPr>
          <p:cNvPr id="959" name="Google Shape;959;p60">
            <a:hlinkClick action="ppaction://hlinkshowjump?jump=nextslide"/>
          </p:cNvPr>
          <p:cNvSpPr/>
          <p:nvPr/>
        </p:nvSpPr>
        <p:spPr>
          <a:xfrm flipH="1">
            <a:off x="5013672" y="4776018"/>
            <a:ext cx="447913" cy="182546"/>
          </a:xfrm>
          <a:custGeom>
            <a:rect b="b" l="l" r="r" t="t"/>
            <a:pathLst>
              <a:path extrusionOk="0" h="18795" w="65151">
                <a:moveTo>
                  <a:pt x="13789" y="1"/>
                </a:moveTo>
                <a:lnTo>
                  <a:pt x="0" y="9309"/>
                </a:lnTo>
                <a:lnTo>
                  <a:pt x="13789" y="18795"/>
                </a:lnTo>
                <a:lnTo>
                  <a:pt x="65151" y="18795"/>
                </a:lnTo>
                <a:lnTo>
                  <a:pt x="65151" y="1"/>
                </a:lnTo>
                <a:close/>
              </a:path>
            </a:pathLst>
          </a:custGeom>
          <a:solidFill>
            <a:schemeClr val="lt2"/>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2EF69"/>
              </a:solidFill>
            </a:endParaRPr>
          </a:p>
        </p:txBody>
      </p:sp>
      <p:sp>
        <p:nvSpPr>
          <p:cNvPr id="960" name="Google Shape;960;p60">
            <a:hlinkClick action="ppaction://hlinkshowjump?jump=previousslide"/>
          </p:cNvPr>
          <p:cNvSpPr/>
          <p:nvPr/>
        </p:nvSpPr>
        <p:spPr>
          <a:xfrm>
            <a:off x="3682422" y="4776018"/>
            <a:ext cx="447913" cy="182546"/>
          </a:xfrm>
          <a:custGeom>
            <a:rect b="b" l="l" r="r" t="t"/>
            <a:pathLst>
              <a:path extrusionOk="0" h="18795" w="65151">
                <a:moveTo>
                  <a:pt x="13789" y="1"/>
                </a:moveTo>
                <a:lnTo>
                  <a:pt x="0" y="9309"/>
                </a:lnTo>
                <a:lnTo>
                  <a:pt x="13789" y="18795"/>
                </a:lnTo>
                <a:lnTo>
                  <a:pt x="65151" y="18795"/>
                </a:lnTo>
                <a:lnTo>
                  <a:pt x="65151" y="1"/>
                </a:lnTo>
                <a:close/>
              </a:path>
            </a:pathLst>
          </a:custGeom>
          <a:solidFill>
            <a:schemeClr val="accent1"/>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2EF69"/>
              </a:solidFill>
            </a:endParaRPr>
          </a:p>
        </p:txBody>
      </p:sp>
      <p:graphicFrame>
        <p:nvGraphicFramePr>
          <p:cNvPr id="961" name="Google Shape;961;p60"/>
          <p:cNvGraphicFramePr/>
          <p:nvPr/>
        </p:nvGraphicFramePr>
        <p:xfrm>
          <a:off x="1143000" y="1066800"/>
          <a:ext cx="3000000" cy="3000000"/>
        </p:xfrm>
        <a:graphic>
          <a:graphicData uri="http://schemas.openxmlformats.org/drawingml/2006/table">
            <a:tbl>
              <a:tblPr>
                <a:noFill/>
                <a:tableStyleId>{5825D172-3E27-4939-88D2-852FEF0BCD5F}</a:tableStyleId>
              </a:tblPr>
              <a:tblGrid>
                <a:gridCol w="1131075"/>
                <a:gridCol w="1971750"/>
                <a:gridCol w="1253350"/>
                <a:gridCol w="1253350"/>
                <a:gridCol w="1419900"/>
              </a:tblGrid>
              <a:tr h="190500">
                <a:tc>
                  <a:txBody>
                    <a:bodyPr/>
                    <a:lstStyle/>
                    <a:p>
                      <a:pPr indent="0" lvl="0" marL="0" rtl="0" algn="ctr">
                        <a:lnSpc>
                          <a:spcPct val="115000"/>
                        </a:lnSpc>
                        <a:spcBef>
                          <a:spcPts val="0"/>
                        </a:spcBef>
                        <a:spcAft>
                          <a:spcPts val="0"/>
                        </a:spcAft>
                        <a:buNone/>
                      </a:pPr>
                      <a:r>
                        <a:rPr b="1" lang="en" sz="1500"/>
                        <a:t>Subject</a:t>
                      </a:r>
                      <a:endParaRPr b="1" sz="1500"/>
                    </a:p>
                  </a:txBody>
                  <a:tcPr marT="91425" marB="91425" marR="91425" marL="91425"/>
                </a:tc>
                <a:tc>
                  <a:txBody>
                    <a:bodyPr/>
                    <a:lstStyle/>
                    <a:p>
                      <a:pPr indent="0" lvl="0" marL="0" rtl="0" algn="ctr">
                        <a:lnSpc>
                          <a:spcPct val="115000"/>
                        </a:lnSpc>
                        <a:spcBef>
                          <a:spcPts val="0"/>
                        </a:spcBef>
                        <a:spcAft>
                          <a:spcPts val="0"/>
                        </a:spcAft>
                        <a:buNone/>
                      </a:pPr>
                      <a:r>
                        <a:rPr b="1" lang="en" sz="1500"/>
                        <a:t>Not Proficient (%)</a:t>
                      </a:r>
                      <a:endParaRPr b="1" sz="1500"/>
                    </a:p>
                  </a:txBody>
                  <a:tcPr marT="91425" marB="91425" marR="91425" marL="91425"/>
                </a:tc>
                <a:tc>
                  <a:txBody>
                    <a:bodyPr/>
                    <a:lstStyle/>
                    <a:p>
                      <a:pPr indent="0" lvl="0" marL="0" rtl="0" algn="ctr">
                        <a:lnSpc>
                          <a:spcPct val="115000"/>
                        </a:lnSpc>
                        <a:spcBef>
                          <a:spcPts val="0"/>
                        </a:spcBef>
                        <a:spcAft>
                          <a:spcPts val="0"/>
                        </a:spcAft>
                        <a:buNone/>
                      </a:pPr>
                      <a:r>
                        <a:rPr b="1" lang="en" sz="1500"/>
                        <a:t>Level 3 (%)</a:t>
                      </a:r>
                      <a:endParaRPr b="1" sz="1500"/>
                    </a:p>
                  </a:txBody>
                  <a:tcPr marT="91425" marB="91425" marR="91425" marL="91425"/>
                </a:tc>
                <a:tc>
                  <a:txBody>
                    <a:bodyPr/>
                    <a:lstStyle/>
                    <a:p>
                      <a:pPr indent="0" lvl="0" marL="0" rtl="0" algn="ctr">
                        <a:lnSpc>
                          <a:spcPct val="115000"/>
                        </a:lnSpc>
                        <a:spcBef>
                          <a:spcPts val="0"/>
                        </a:spcBef>
                        <a:spcAft>
                          <a:spcPts val="0"/>
                        </a:spcAft>
                        <a:buNone/>
                      </a:pPr>
                      <a:r>
                        <a:rPr b="1" lang="en" sz="1500"/>
                        <a:t>Level 4 (%)</a:t>
                      </a:r>
                      <a:endParaRPr b="1" sz="1500"/>
                    </a:p>
                  </a:txBody>
                  <a:tcPr marT="91425" marB="91425" marR="91425" marL="91425"/>
                </a:tc>
                <a:tc>
                  <a:txBody>
                    <a:bodyPr/>
                    <a:lstStyle/>
                    <a:p>
                      <a:pPr indent="0" lvl="0" marL="0" rtl="0" algn="ctr">
                        <a:lnSpc>
                          <a:spcPct val="115000"/>
                        </a:lnSpc>
                        <a:spcBef>
                          <a:spcPts val="0"/>
                        </a:spcBef>
                        <a:spcAft>
                          <a:spcPts val="0"/>
                        </a:spcAft>
                        <a:buNone/>
                      </a:pPr>
                      <a:r>
                        <a:rPr b="1" lang="en" sz="1500"/>
                        <a:t>Level 5 (%)</a:t>
                      </a:r>
                      <a:endParaRPr b="1" sz="1500"/>
                    </a:p>
                  </a:txBody>
                  <a:tcPr marT="91425" marB="91425" marR="91425" marL="91425"/>
                </a:tc>
              </a:tr>
              <a:tr h="190500">
                <a:tc>
                  <a:txBody>
                    <a:bodyPr/>
                    <a:lstStyle/>
                    <a:p>
                      <a:pPr indent="0" lvl="0" marL="0" rtl="0" algn="l">
                        <a:spcBef>
                          <a:spcPts val="0"/>
                        </a:spcBef>
                        <a:spcAft>
                          <a:spcPts val="0"/>
                        </a:spcAft>
                        <a:buNone/>
                      </a:pPr>
                      <a:r>
                        <a:rPr lang="en" sz="1500"/>
                        <a:t>Math</a:t>
                      </a:r>
                      <a:endParaRPr sz="1500"/>
                    </a:p>
                  </a:txBody>
                  <a:tcPr marT="91425" marB="91425" marR="91425" marL="91425"/>
                </a:tc>
                <a:tc>
                  <a:txBody>
                    <a:bodyPr/>
                    <a:lstStyle/>
                    <a:p>
                      <a:pPr indent="0" lvl="0" marL="0" rtl="0" algn="l">
                        <a:spcBef>
                          <a:spcPts val="0"/>
                        </a:spcBef>
                        <a:spcAft>
                          <a:spcPts val="0"/>
                        </a:spcAft>
                        <a:buNone/>
                      </a:pPr>
                      <a:r>
                        <a:rPr lang="en" sz="1500"/>
                        <a:t>             </a:t>
                      </a:r>
                      <a:r>
                        <a:rPr lang="en" sz="1500"/>
                        <a:t>82</a:t>
                      </a:r>
                      <a:endParaRPr sz="1500"/>
                    </a:p>
                  </a:txBody>
                  <a:tcPr marT="91425" marB="91425" marR="91425" marL="91425"/>
                </a:tc>
                <a:tc>
                  <a:txBody>
                    <a:bodyPr/>
                    <a:lstStyle/>
                    <a:p>
                      <a:pPr indent="0" lvl="0" marL="0" rtl="0" algn="l">
                        <a:spcBef>
                          <a:spcPts val="0"/>
                        </a:spcBef>
                        <a:spcAft>
                          <a:spcPts val="0"/>
                        </a:spcAft>
                        <a:buNone/>
                      </a:pPr>
                      <a:r>
                        <a:rPr lang="en" sz="1500"/>
                        <a:t>      </a:t>
                      </a:r>
                      <a:r>
                        <a:rPr lang="en" sz="1500"/>
                        <a:t>13</a:t>
                      </a:r>
                      <a:endParaRPr sz="1500"/>
                    </a:p>
                  </a:txBody>
                  <a:tcPr marT="91425" marB="91425" marR="91425" marL="91425"/>
                </a:tc>
                <a:tc>
                  <a:txBody>
                    <a:bodyPr/>
                    <a:lstStyle/>
                    <a:p>
                      <a:pPr indent="0" lvl="0" marL="0" rtl="0" algn="l">
                        <a:spcBef>
                          <a:spcPts val="0"/>
                        </a:spcBef>
                        <a:spcAft>
                          <a:spcPts val="0"/>
                        </a:spcAft>
                        <a:buNone/>
                      </a:pPr>
                      <a:r>
                        <a:rPr lang="en" sz="1500"/>
                        <a:t>        </a:t>
                      </a:r>
                      <a:r>
                        <a:rPr lang="en" sz="1500"/>
                        <a:t>5</a:t>
                      </a:r>
                      <a:endParaRPr sz="1500"/>
                    </a:p>
                  </a:txBody>
                  <a:tcPr marT="91425" marB="91425" marR="91425" marL="91425"/>
                </a:tc>
                <a:tc>
                  <a:txBody>
                    <a:bodyPr/>
                    <a:lstStyle/>
                    <a:p>
                      <a:pPr indent="0" lvl="0" marL="0" rtl="0" algn="l">
                        <a:spcBef>
                          <a:spcPts val="0"/>
                        </a:spcBef>
                        <a:spcAft>
                          <a:spcPts val="0"/>
                        </a:spcAft>
                        <a:buNone/>
                      </a:pPr>
                      <a:r>
                        <a:rPr lang="en" sz="1500"/>
                        <a:t>          </a:t>
                      </a:r>
                      <a:r>
                        <a:rPr lang="en" sz="1500"/>
                        <a:t>0</a:t>
                      </a:r>
                      <a:endParaRPr sz="1500"/>
                    </a:p>
                  </a:txBody>
                  <a:tcPr marT="91425" marB="91425" marR="91425" marL="91425"/>
                </a:tc>
              </a:tr>
              <a:tr h="190500">
                <a:tc>
                  <a:txBody>
                    <a:bodyPr/>
                    <a:lstStyle/>
                    <a:p>
                      <a:pPr indent="0" lvl="0" marL="0" rtl="0" algn="l">
                        <a:spcBef>
                          <a:spcPts val="0"/>
                        </a:spcBef>
                        <a:spcAft>
                          <a:spcPts val="0"/>
                        </a:spcAft>
                        <a:buNone/>
                      </a:pPr>
                      <a:r>
                        <a:rPr lang="en" sz="1500"/>
                        <a:t>Reading</a:t>
                      </a:r>
                      <a:endParaRPr sz="1500"/>
                    </a:p>
                  </a:txBody>
                  <a:tcPr marT="91425" marB="91425" marR="91425" marL="91425"/>
                </a:tc>
                <a:tc>
                  <a:txBody>
                    <a:bodyPr/>
                    <a:lstStyle/>
                    <a:p>
                      <a:pPr indent="0" lvl="0" marL="0" rtl="0" algn="l">
                        <a:spcBef>
                          <a:spcPts val="0"/>
                        </a:spcBef>
                        <a:spcAft>
                          <a:spcPts val="0"/>
                        </a:spcAft>
                        <a:buNone/>
                      </a:pPr>
                      <a:r>
                        <a:rPr lang="en" sz="1500"/>
                        <a:t>             </a:t>
                      </a:r>
                      <a:r>
                        <a:rPr lang="en" sz="1500"/>
                        <a:t>72</a:t>
                      </a:r>
                      <a:endParaRPr sz="1500"/>
                    </a:p>
                  </a:txBody>
                  <a:tcPr marT="91425" marB="91425" marR="91425" marL="91425"/>
                </a:tc>
                <a:tc>
                  <a:txBody>
                    <a:bodyPr/>
                    <a:lstStyle/>
                    <a:p>
                      <a:pPr indent="0" lvl="0" marL="0" rtl="0" algn="l">
                        <a:spcBef>
                          <a:spcPts val="0"/>
                        </a:spcBef>
                        <a:spcAft>
                          <a:spcPts val="0"/>
                        </a:spcAft>
                        <a:buNone/>
                      </a:pPr>
                      <a:r>
                        <a:rPr lang="en" sz="1500"/>
                        <a:t>      </a:t>
                      </a:r>
                      <a:r>
                        <a:rPr lang="en" sz="1500"/>
                        <a:t>17</a:t>
                      </a:r>
                      <a:endParaRPr sz="1500"/>
                    </a:p>
                  </a:txBody>
                  <a:tcPr marT="91425" marB="91425" marR="91425" marL="91425"/>
                </a:tc>
                <a:tc>
                  <a:txBody>
                    <a:bodyPr/>
                    <a:lstStyle/>
                    <a:p>
                      <a:pPr indent="0" lvl="0" marL="0" rtl="0" algn="l">
                        <a:spcBef>
                          <a:spcPts val="0"/>
                        </a:spcBef>
                        <a:spcAft>
                          <a:spcPts val="0"/>
                        </a:spcAft>
                        <a:buNone/>
                      </a:pPr>
                      <a:r>
                        <a:rPr lang="en" sz="1500"/>
                        <a:t>       </a:t>
                      </a:r>
                      <a:r>
                        <a:rPr lang="en" sz="1500"/>
                        <a:t>10</a:t>
                      </a:r>
                      <a:endParaRPr sz="1500"/>
                    </a:p>
                  </a:txBody>
                  <a:tcPr marT="91425" marB="91425" marR="91425" marL="91425"/>
                </a:tc>
                <a:tc>
                  <a:txBody>
                    <a:bodyPr/>
                    <a:lstStyle/>
                    <a:p>
                      <a:pPr indent="0" lvl="0" marL="0" rtl="0" algn="l">
                        <a:spcBef>
                          <a:spcPts val="0"/>
                        </a:spcBef>
                        <a:spcAft>
                          <a:spcPts val="0"/>
                        </a:spcAft>
                        <a:buNone/>
                      </a:pPr>
                      <a:r>
                        <a:rPr lang="en" sz="1500"/>
                        <a:t>          </a:t>
                      </a:r>
                      <a:r>
                        <a:rPr lang="en" sz="1500"/>
                        <a:t>0</a:t>
                      </a:r>
                      <a:endParaRPr sz="1500"/>
                    </a:p>
                  </a:txBody>
                  <a:tcPr marT="91425" marB="91425" marR="91425" marL="91425"/>
                </a:tc>
              </a:tr>
              <a:tr h="190500">
                <a:tc>
                  <a:txBody>
                    <a:bodyPr/>
                    <a:lstStyle/>
                    <a:p>
                      <a:pPr indent="0" lvl="0" marL="0" rtl="0" algn="l">
                        <a:spcBef>
                          <a:spcPts val="0"/>
                        </a:spcBef>
                        <a:spcAft>
                          <a:spcPts val="0"/>
                        </a:spcAft>
                        <a:buNone/>
                      </a:pPr>
                      <a:r>
                        <a:rPr lang="en" sz="1500"/>
                        <a:t>Science</a:t>
                      </a:r>
                      <a:endParaRPr sz="1500"/>
                    </a:p>
                  </a:txBody>
                  <a:tcPr marT="91425" marB="91425" marR="91425" marL="91425"/>
                </a:tc>
                <a:tc>
                  <a:txBody>
                    <a:bodyPr/>
                    <a:lstStyle/>
                    <a:p>
                      <a:pPr indent="0" lvl="0" marL="0" rtl="0" algn="l">
                        <a:spcBef>
                          <a:spcPts val="0"/>
                        </a:spcBef>
                        <a:spcAft>
                          <a:spcPts val="0"/>
                        </a:spcAft>
                        <a:buNone/>
                      </a:pPr>
                      <a:r>
                        <a:rPr lang="en" sz="1500"/>
                        <a:t>             </a:t>
                      </a:r>
                      <a:r>
                        <a:rPr lang="en" sz="1500"/>
                        <a:t>59</a:t>
                      </a:r>
                      <a:endParaRPr sz="1500"/>
                    </a:p>
                  </a:txBody>
                  <a:tcPr marT="91425" marB="91425" marR="91425" marL="91425"/>
                </a:tc>
                <a:tc>
                  <a:txBody>
                    <a:bodyPr/>
                    <a:lstStyle/>
                    <a:p>
                      <a:pPr indent="0" lvl="0" marL="0" rtl="0" algn="l">
                        <a:spcBef>
                          <a:spcPts val="0"/>
                        </a:spcBef>
                        <a:spcAft>
                          <a:spcPts val="0"/>
                        </a:spcAft>
                        <a:buNone/>
                      </a:pPr>
                      <a:r>
                        <a:rPr lang="en" sz="1500"/>
                        <a:t>      </a:t>
                      </a:r>
                      <a:r>
                        <a:rPr lang="en" sz="1500"/>
                        <a:t>11</a:t>
                      </a:r>
                      <a:endParaRPr sz="1500"/>
                    </a:p>
                  </a:txBody>
                  <a:tcPr marT="91425" marB="91425" marR="91425" marL="91425"/>
                </a:tc>
                <a:tc>
                  <a:txBody>
                    <a:bodyPr/>
                    <a:lstStyle/>
                    <a:p>
                      <a:pPr indent="0" lvl="0" marL="0" rtl="0" algn="l">
                        <a:spcBef>
                          <a:spcPts val="0"/>
                        </a:spcBef>
                        <a:spcAft>
                          <a:spcPts val="0"/>
                        </a:spcAft>
                        <a:buNone/>
                      </a:pPr>
                      <a:r>
                        <a:rPr lang="en" sz="1500"/>
                        <a:t>       </a:t>
                      </a:r>
                      <a:r>
                        <a:rPr lang="en" sz="1500"/>
                        <a:t>28</a:t>
                      </a:r>
                      <a:endParaRPr sz="1500"/>
                    </a:p>
                  </a:txBody>
                  <a:tcPr marT="91425" marB="91425" marR="91425" marL="91425"/>
                </a:tc>
                <a:tc>
                  <a:txBody>
                    <a:bodyPr/>
                    <a:lstStyle/>
                    <a:p>
                      <a:pPr indent="0" lvl="0" marL="0" rtl="0" algn="l">
                        <a:spcBef>
                          <a:spcPts val="0"/>
                        </a:spcBef>
                        <a:spcAft>
                          <a:spcPts val="0"/>
                        </a:spcAft>
                        <a:buNone/>
                      </a:pPr>
                      <a:r>
                        <a:rPr lang="en" sz="1500"/>
                        <a:t>          </a:t>
                      </a:r>
                      <a:r>
                        <a:rPr lang="en" sz="1500"/>
                        <a:t>2</a:t>
                      </a:r>
                      <a:endParaRPr sz="1500"/>
                    </a:p>
                  </a:txBody>
                  <a:tcPr marT="91425" marB="91425" marR="91425" marL="91425"/>
                </a:tc>
              </a:tr>
              <a:tr h="190500">
                <a:tc>
                  <a:txBody>
                    <a:bodyPr/>
                    <a:lstStyle/>
                    <a:p>
                      <a:pPr indent="0" lvl="0" marL="0" rtl="0" algn="l">
                        <a:spcBef>
                          <a:spcPts val="0"/>
                        </a:spcBef>
                        <a:spcAft>
                          <a:spcPts val="0"/>
                        </a:spcAft>
                        <a:buNone/>
                      </a:pPr>
                      <a:r>
                        <a:rPr lang="en" sz="1500"/>
                        <a:t>Biology</a:t>
                      </a:r>
                      <a:endParaRPr sz="1500"/>
                    </a:p>
                  </a:txBody>
                  <a:tcPr marT="91425" marB="91425" marR="91425" marL="91425"/>
                </a:tc>
                <a:tc>
                  <a:txBody>
                    <a:bodyPr/>
                    <a:lstStyle/>
                    <a:p>
                      <a:pPr indent="0" lvl="0" marL="0" rtl="0" algn="l">
                        <a:spcBef>
                          <a:spcPts val="0"/>
                        </a:spcBef>
                        <a:spcAft>
                          <a:spcPts val="0"/>
                        </a:spcAft>
                        <a:buNone/>
                      </a:pPr>
                      <a:r>
                        <a:rPr lang="en" sz="1500"/>
                        <a:t>             </a:t>
                      </a:r>
                      <a:r>
                        <a:rPr lang="en" sz="1500"/>
                        <a:t>65</a:t>
                      </a:r>
                      <a:endParaRPr sz="1500"/>
                    </a:p>
                  </a:txBody>
                  <a:tcPr marT="91425" marB="91425" marR="91425" marL="91425"/>
                </a:tc>
                <a:tc>
                  <a:txBody>
                    <a:bodyPr/>
                    <a:lstStyle/>
                    <a:p>
                      <a:pPr indent="0" lvl="0" marL="0" rtl="0" algn="l">
                        <a:spcBef>
                          <a:spcPts val="0"/>
                        </a:spcBef>
                        <a:spcAft>
                          <a:spcPts val="0"/>
                        </a:spcAft>
                        <a:buNone/>
                      </a:pPr>
                      <a:r>
                        <a:rPr lang="en" sz="1500"/>
                        <a:t>       </a:t>
                      </a:r>
                      <a:r>
                        <a:rPr lang="en" sz="1500"/>
                        <a:t>7</a:t>
                      </a:r>
                      <a:endParaRPr sz="1500"/>
                    </a:p>
                  </a:txBody>
                  <a:tcPr marT="91425" marB="91425" marR="91425" marL="91425"/>
                </a:tc>
                <a:tc>
                  <a:txBody>
                    <a:bodyPr/>
                    <a:lstStyle/>
                    <a:p>
                      <a:pPr indent="0" lvl="0" marL="0" rtl="0" algn="l">
                        <a:spcBef>
                          <a:spcPts val="0"/>
                        </a:spcBef>
                        <a:spcAft>
                          <a:spcPts val="0"/>
                        </a:spcAft>
                        <a:buNone/>
                      </a:pPr>
                      <a:r>
                        <a:rPr lang="en" sz="1500"/>
                        <a:t>       </a:t>
                      </a:r>
                      <a:r>
                        <a:rPr lang="en" sz="1500"/>
                        <a:t>22</a:t>
                      </a:r>
                      <a:endParaRPr sz="1500"/>
                    </a:p>
                  </a:txBody>
                  <a:tcPr marT="91425" marB="91425" marR="91425" marL="91425"/>
                </a:tc>
                <a:tc>
                  <a:txBody>
                    <a:bodyPr/>
                    <a:lstStyle/>
                    <a:p>
                      <a:pPr indent="0" lvl="0" marL="0" rtl="0" algn="l">
                        <a:spcBef>
                          <a:spcPts val="0"/>
                        </a:spcBef>
                        <a:spcAft>
                          <a:spcPts val="0"/>
                        </a:spcAft>
                        <a:buNone/>
                      </a:pPr>
                      <a:r>
                        <a:rPr lang="en" sz="1500"/>
                        <a:t>          </a:t>
                      </a:r>
                      <a:r>
                        <a:rPr lang="en" sz="1500"/>
                        <a:t>6</a:t>
                      </a:r>
                      <a:endParaRPr sz="1500"/>
                    </a:p>
                  </a:txBody>
                  <a:tcPr marT="91425" marB="91425" marR="91425" marL="91425"/>
                </a:tc>
              </a:tr>
              <a:tr h="190500">
                <a:tc>
                  <a:txBody>
                    <a:bodyPr/>
                    <a:lstStyle/>
                    <a:p>
                      <a:pPr indent="0" lvl="0" marL="0" rtl="0" algn="l">
                        <a:spcBef>
                          <a:spcPts val="0"/>
                        </a:spcBef>
                        <a:spcAft>
                          <a:spcPts val="0"/>
                        </a:spcAft>
                        <a:buNone/>
                      </a:pPr>
                      <a:r>
                        <a:rPr lang="en" sz="1500"/>
                        <a:t>English II</a:t>
                      </a:r>
                      <a:endParaRPr sz="1500"/>
                    </a:p>
                  </a:txBody>
                  <a:tcPr marT="91425" marB="91425" marR="91425" marL="91425"/>
                </a:tc>
                <a:tc>
                  <a:txBody>
                    <a:bodyPr/>
                    <a:lstStyle/>
                    <a:p>
                      <a:pPr indent="0" lvl="0" marL="0" rtl="0" algn="l">
                        <a:spcBef>
                          <a:spcPts val="0"/>
                        </a:spcBef>
                        <a:spcAft>
                          <a:spcPts val="0"/>
                        </a:spcAft>
                        <a:buNone/>
                      </a:pPr>
                      <a:r>
                        <a:rPr lang="en" sz="1500"/>
                        <a:t>             </a:t>
                      </a:r>
                      <a:r>
                        <a:rPr lang="en" sz="1500"/>
                        <a:t>53</a:t>
                      </a:r>
                      <a:endParaRPr sz="1500"/>
                    </a:p>
                  </a:txBody>
                  <a:tcPr marT="91425" marB="91425" marR="91425" marL="91425"/>
                </a:tc>
                <a:tc>
                  <a:txBody>
                    <a:bodyPr/>
                    <a:lstStyle/>
                    <a:p>
                      <a:pPr indent="0" lvl="0" marL="0" rtl="0" algn="l">
                        <a:spcBef>
                          <a:spcPts val="0"/>
                        </a:spcBef>
                        <a:spcAft>
                          <a:spcPts val="0"/>
                        </a:spcAft>
                        <a:buNone/>
                      </a:pPr>
                      <a:r>
                        <a:rPr lang="en" sz="1500"/>
                        <a:t>      </a:t>
                      </a:r>
                      <a:r>
                        <a:rPr lang="en" sz="1500"/>
                        <a:t>27</a:t>
                      </a:r>
                      <a:endParaRPr sz="1500"/>
                    </a:p>
                  </a:txBody>
                  <a:tcPr marT="91425" marB="91425" marR="91425" marL="91425"/>
                </a:tc>
                <a:tc>
                  <a:txBody>
                    <a:bodyPr/>
                    <a:lstStyle/>
                    <a:p>
                      <a:pPr indent="0" lvl="0" marL="0" rtl="0" algn="l">
                        <a:spcBef>
                          <a:spcPts val="0"/>
                        </a:spcBef>
                        <a:spcAft>
                          <a:spcPts val="0"/>
                        </a:spcAft>
                        <a:buNone/>
                      </a:pPr>
                      <a:r>
                        <a:rPr lang="en" sz="1500"/>
                        <a:t>       </a:t>
                      </a:r>
                      <a:r>
                        <a:rPr lang="en" sz="1500"/>
                        <a:t>18</a:t>
                      </a:r>
                      <a:endParaRPr sz="1500"/>
                    </a:p>
                  </a:txBody>
                  <a:tcPr marT="91425" marB="91425" marR="91425" marL="91425"/>
                </a:tc>
                <a:tc>
                  <a:txBody>
                    <a:bodyPr/>
                    <a:lstStyle/>
                    <a:p>
                      <a:pPr indent="0" lvl="0" marL="0" rtl="0" algn="l">
                        <a:spcBef>
                          <a:spcPts val="0"/>
                        </a:spcBef>
                        <a:spcAft>
                          <a:spcPts val="0"/>
                        </a:spcAft>
                        <a:buNone/>
                      </a:pPr>
                      <a:r>
                        <a:rPr lang="en" sz="1500"/>
                        <a:t>          </a:t>
                      </a:r>
                      <a:r>
                        <a:rPr lang="en" sz="1500"/>
                        <a:t>2</a:t>
                      </a:r>
                      <a:endParaRPr sz="1500"/>
                    </a:p>
                  </a:txBody>
                  <a:tcPr marT="91425" marB="91425" marR="91425" marL="91425"/>
                </a:tc>
              </a:tr>
              <a:tr h="190500">
                <a:tc>
                  <a:txBody>
                    <a:bodyPr/>
                    <a:lstStyle/>
                    <a:p>
                      <a:pPr indent="0" lvl="0" marL="0" rtl="0" algn="l">
                        <a:spcBef>
                          <a:spcPts val="0"/>
                        </a:spcBef>
                        <a:spcAft>
                          <a:spcPts val="0"/>
                        </a:spcAft>
                        <a:buNone/>
                      </a:pPr>
                      <a:r>
                        <a:rPr lang="en" sz="1500"/>
                        <a:t>NC Math 1</a:t>
                      </a:r>
                      <a:endParaRPr sz="1500"/>
                    </a:p>
                  </a:txBody>
                  <a:tcPr marT="91425" marB="91425" marR="91425" marL="91425"/>
                </a:tc>
                <a:tc>
                  <a:txBody>
                    <a:bodyPr/>
                    <a:lstStyle/>
                    <a:p>
                      <a:pPr indent="0" lvl="0" marL="0" rtl="0" algn="l">
                        <a:spcBef>
                          <a:spcPts val="0"/>
                        </a:spcBef>
                        <a:spcAft>
                          <a:spcPts val="0"/>
                        </a:spcAft>
                        <a:buNone/>
                      </a:pPr>
                      <a:r>
                        <a:rPr lang="en" sz="1500"/>
                        <a:t>             </a:t>
                      </a:r>
                      <a:r>
                        <a:rPr lang="en" sz="1500"/>
                        <a:t>83</a:t>
                      </a:r>
                      <a:endParaRPr sz="1500"/>
                    </a:p>
                  </a:txBody>
                  <a:tcPr marT="91425" marB="91425" marR="91425" marL="91425"/>
                </a:tc>
                <a:tc>
                  <a:txBody>
                    <a:bodyPr/>
                    <a:lstStyle/>
                    <a:p>
                      <a:pPr indent="0" lvl="0" marL="0" rtl="0" algn="l">
                        <a:spcBef>
                          <a:spcPts val="0"/>
                        </a:spcBef>
                        <a:spcAft>
                          <a:spcPts val="0"/>
                        </a:spcAft>
                        <a:buNone/>
                      </a:pPr>
                      <a:r>
                        <a:rPr lang="en" sz="1500"/>
                        <a:t>      </a:t>
                      </a:r>
                      <a:r>
                        <a:rPr lang="en" sz="1500"/>
                        <a:t>14</a:t>
                      </a:r>
                      <a:endParaRPr sz="1500"/>
                    </a:p>
                  </a:txBody>
                  <a:tcPr marT="91425" marB="91425" marR="91425" marL="91425"/>
                </a:tc>
                <a:tc>
                  <a:txBody>
                    <a:bodyPr/>
                    <a:lstStyle/>
                    <a:p>
                      <a:pPr indent="0" lvl="0" marL="0" rtl="0" algn="l">
                        <a:spcBef>
                          <a:spcPts val="0"/>
                        </a:spcBef>
                        <a:spcAft>
                          <a:spcPts val="0"/>
                        </a:spcAft>
                        <a:buNone/>
                      </a:pPr>
                      <a:r>
                        <a:rPr lang="en" sz="1500"/>
                        <a:t>       </a:t>
                      </a:r>
                      <a:r>
                        <a:rPr lang="en" sz="1500"/>
                        <a:t>0</a:t>
                      </a:r>
                      <a:endParaRPr sz="1500"/>
                    </a:p>
                  </a:txBody>
                  <a:tcPr marT="91425" marB="91425" marR="91425" marL="91425"/>
                </a:tc>
                <a:tc>
                  <a:txBody>
                    <a:bodyPr/>
                    <a:lstStyle/>
                    <a:p>
                      <a:pPr indent="0" lvl="0" marL="0" rtl="0" algn="l">
                        <a:spcBef>
                          <a:spcPts val="0"/>
                        </a:spcBef>
                        <a:spcAft>
                          <a:spcPts val="0"/>
                        </a:spcAft>
                        <a:buNone/>
                      </a:pPr>
                      <a:r>
                        <a:rPr lang="en" sz="1500"/>
                        <a:t>          </a:t>
                      </a:r>
                      <a:r>
                        <a:rPr lang="en" sz="1500"/>
                        <a:t>0</a:t>
                      </a:r>
                      <a:endParaRPr sz="1500"/>
                    </a:p>
                  </a:txBody>
                  <a:tcPr marT="91425" marB="91425" marR="91425" marL="91425"/>
                </a:tc>
              </a:tr>
              <a:tr h="190500">
                <a:tc>
                  <a:txBody>
                    <a:bodyPr/>
                    <a:lstStyle/>
                    <a:p>
                      <a:pPr indent="0" lvl="0" marL="0" rtl="0" algn="l">
                        <a:spcBef>
                          <a:spcPts val="0"/>
                        </a:spcBef>
                        <a:spcAft>
                          <a:spcPts val="0"/>
                        </a:spcAft>
                        <a:buNone/>
                      </a:pPr>
                      <a:r>
                        <a:rPr lang="en" sz="1500"/>
                        <a:t>NC Math 3</a:t>
                      </a:r>
                      <a:endParaRPr sz="1500"/>
                    </a:p>
                  </a:txBody>
                  <a:tcPr marT="91425" marB="91425" marR="91425" marL="91425"/>
                </a:tc>
                <a:tc>
                  <a:txBody>
                    <a:bodyPr/>
                    <a:lstStyle/>
                    <a:p>
                      <a:pPr indent="0" lvl="0" marL="0" rtl="0" algn="l">
                        <a:spcBef>
                          <a:spcPts val="0"/>
                        </a:spcBef>
                        <a:spcAft>
                          <a:spcPts val="0"/>
                        </a:spcAft>
                        <a:buNone/>
                      </a:pPr>
                      <a:r>
                        <a:rPr lang="en" sz="1500"/>
                        <a:t>             </a:t>
                      </a:r>
                      <a:r>
                        <a:rPr lang="en" sz="1500"/>
                        <a:t>79</a:t>
                      </a:r>
                      <a:endParaRPr sz="1500"/>
                    </a:p>
                  </a:txBody>
                  <a:tcPr marT="91425" marB="91425" marR="91425" marL="91425"/>
                </a:tc>
                <a:tc>
                  <a:txBody>
                    <a:bodyPr/>
                    <a:lstStyle/>
                    <a:p>
                      <a:pPr indent="0" lvl="0" marL="0" rtl="0" algn="l">
                        <a:spcBef>
                          <a:spcPts val="0"/>
                        </a:spcBef>
                        <a:spcAft>
                          <a:spcPts val="0"/>
                        </a:spcAft>
                        <a:buNone/>
                      </a:pPr>
                      <a:r>
                        <a:rPr lang="en" sz="1500"/>
                        <a:t>      </a:t>
                      </a:r>
                      <a:r>
                        <a:rPr lang="en" sz="1500"/>
                        <a:t>15</a:t>
                      </a:r>
                      <a:endParaRPr sz="1500"/>
                    </a:p>
                  </a:txBody>
                  <a:tcPr marT="91425" marB="91425" marR="91425" marL="91425"/>
                </a:tc>
                <a:tc>
                  <a:txBody>
                    <a:bodyPr/>
                    <a:lstStyle/>
                    <a:p>
                      <a:pPr indent="0" lvl="0" marL="0" rtl="0" algn="l">
                        <a:spcBef>
                          <a:spcPts val="0"/>
                        </a:spcBef>
                        <a:spcAft>
                          <a:spcPts val="0"/>
                        </a:spcAft>
                        <a:buNone/>
                      </a:pPr>
                      <a:r>
                        <a:rPr lang="en" sz="1500"/>
                        <a:t>       </a:t>
                      </a:r>
                      <a:r>
                        <a:rPr lang="en" sz="1500"/>
                        <a:t>5</a:t>
                      </a:r>
                      <a:endParaRPr sz="1500"/>
                    </a:p>
                  </a:txBody>
                  <a:tcPr marT="91425" marB="91425" marR="91425" marL="91425"/>
                </a:tc>
                <a:tc>
                  <a:txBody>
                    <a:bodyPr/>
                    <a:lstStyle/>
                    <a:p>
                      <a:pPr indent="0" lvl="0" marL="0" rtl="0" algn="l">
                        <a:spcBef>
                          <a:spcPts val="0"/>
                        </a:spcBef>
                        <a:spcAft>
                          <a:spcPts val="0"/>
                        </a:spcAft>
                        <a:buNone/>
                      </a:pPr>
                      <a:r>
                        <a:rPr lang="en" sz="1500"/>
                        <a:t>          </a:t>
                      </a:r>
                      <a:r>
                        <a:rPr lang="en" sz="1500"/>
                        <a:t>1</a:t>
                      </a:r>
                      <a:endParaRPr sz="1500"/>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 name="Shape 965"/>
        <p:cNvGrpSpPr/>
        <p:nvPr/>
      </p:nvGrpSpPr>
      <p:grpSpPr>
        <a:xfrm>
          <a:off x="0" y="0"/>
          <a:ext cx="0" cy="0"/>
          <a:chOff x="0" y="0"/>
          <a:chExt cx="0" cy="0"/>
        </a:xfrm>
      </p:grpSpPr>
      <p:sp>
        <p:nvSpPr>
          <p:cNvPr id="966" name="Google Shape;966;p61"/>
          <p:cNvSpPr/>
          <p:nvPr/>
        </p:nvSpPr>
        <p:spPr>
          <a:xfrm>
            <a:off x="-22225" y="2612675"/>
            <a:ext cx="2949600" cy="2286000"/>
          </a:xfrm>
          <a:prstGeom prst="rect">
            <a:avLst/>
          </a:prstGeom>
          <a:solidFill>
            <a:schemeClr val="lt1"/>
          </a:solidFill>
          <a:ln cap="flat" cmpd="sng" w="76200">
            <a:solidFill>
              <a:schemeClr val="lt1"/>
            </a:solidFill>
            <a:prstDash val="solid"/>
            <a:round/>
            <a:headEnd len="sm" w="sm" type="none"/>
            <a:tailEnd len="sm" w="sm" type="none"/>
          </a:ln>
          <a:effectLst>
            <a:outerShdw blurRad="71438" rotWithShape="0" algn="bl" dir="5400000" dist="28575">
              <a:schemeClr val="dk1">
                <a:alpha val="20000"/>
              </a:schemeClr>
            </a:outerShdw>
          </a:effectLst>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dk1"/>
                </a:solidFill>
              </a:rPr>
              <a:t>English Language Learners  95%</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Students with disabilities 94%</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Black  86%</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Economically disadvantaged  85%</a:t>
            </a:r>
            <a:endParaRPr>
              <a:solidFill>
                <a:schemeClr val="dk1"/>
              </a:solidFill>
            </a:endParaRPr>
          </a:p>
        </p:txBody>
      </p:sp>
      <p:sp>
        <p:nvSpPr>
          <p:cNvPr id="967" name="Google Shape;967;p61"/>
          <p:cNvSpPr txBox="1"/>
          <p:nvPr>
            <p:ph type="title"/>
          </p:nvPr>
        </p:nvSpPr>
        <p:spPr>
          <a:xfrm>
            <a:off x="590552" y="-2150"/>
            <a:ext cx="9052800" cy="59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Achievement</a:t>
            </a:r>
            <a:r>
              <a:rPr lang="en" sz="3200"/>
              <a:t> Data:  Disaggregated Math Data</a:t>
            </a:r>
            <a:endParaRPr sz="3200"/>
          </a:p>
        </p:txBody>
      </p:sp>
      <p:graphicFrame>
        <p:nvGraphicFramePr>
          <p:cNvPr id="968" name="Google Shape;968;p61"/>
          <p:cNvGraphicFramePr/>
          <p:nvPr/>
        </p:nvGraphicFramePr>
        <p:xfrm>
          <a:off x="484625" y="1775750"/>
          <a:ext cx="3000000" cy="3000000"/>
        </p:xfrm>
        <a:graphic>
          <a:graphicData uri="http://schemas.openxmlformats.org/drawingml/2006/table">
            <a:tbl>
              <a:tblPr>
                <a:noFill/>
                <a:tableStyleId>{780C68D8-19B5-447F-8A81-8A303425F130}</a:tableStyleId>
              </a:tblPr>
              <a:tblGrid>
                <a:gridCol w="1783075"/>
              </a:tblGrid>
              <a:tr h="649200">
                <a:tc>
                  <a:txBody>
                    <a:bodyPr/>
                    <a:lstStyle/>
                    <a:p>
                      <a:pPr indent="0" lvl="0" marL="0" rtl="0" algn="ctr">
                        <a:spcBef>
                          <a:spcPts val="0"/>
                        </a:spcBef>
                        <a:spcAft>
                          <a:spcPts val="0"/>
                        </a:spcAft>
                        <a:buNone/>
                      </a:pPr>
                      <a:r>
                        <a:rPr lang="en" sz="2800">
                          <a:solidFill>
                            <a:schemeClr val="dk1"/>
                          </a:solidFill>
                          <a:latin typeface="Ranchers"/>
                          <a:ea typeface="Ranchers"/>
                          <a:cs typeface="Ranchers"/>
                          <a:sym typeface="Ranchers"/>
                        </a:rPr>
                        <a:t>Math EOG</a:t>
                      </a:r>
                      <a:endParaRPr sz="2800">
                        <a:solidFill>
                          <a:schemeClr val="dk1"/>
                        </a:solidFill>
                        <a:latin typeface="Ranchers"/>
                        <a:ea typeface="Ranchers"/>
                        <a:cs typeface="Ranchers"/>
                        <a:sym typeface="Ranchers"/>
                      </a:endParaRPr>
                    </a:p>
                  </a:txBody>
                  <a:tcPr marT="91425" marB="91425" marR="91425" marL="91425" anchor="b">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4"/>
                    </a:solidFill>
                  </a:tcPr>
                </a:tc>
              </a:tr>
            </a:tbl>
          </a:graphicData>
        </a:graphic>
      </p:graphicFrame>
      <p:sp>
        <p:nvSpPr>
          <p:cNvPr id="969" name="Google Shape;969;p61"/>
          <p:cNvSpPr/>
          <p:nvPr/>
        </p:nvSpPr>
        <p:spPr>
          <a:xfrm rot="-504209">
            <a:off x="947368" y="949680"/>
            <a:ext cx="811866" cy="696144"/>
          </a:xfrm>
          <a:custGeom>
            <a:rect b="b" l="l" r="r" t="t"/>
            <a:pathLst>
              <a:path extrusionOk="0" h="67516" w="58592">
                <a:moveTo>
                  <a:pt x="1" y="1"/>
                </a:moveTo>
                <a:lnTo>
                  <a:pt x="1" y="67516"/>
                </a:lnTo>
                <a:lnTo>
                  <a:pt x="58592" y="67516"/>
                </a:lnTo>
                <a:lnTo>
                  <a:pt x="58592" y="1"/>
                </a:lnTo>
                <a:close/>
              </a:path>
            </a:pathLst>
          </a:custGeom>
          <a:solidFill>
            <a:schemeClr val="accent4"/>
          </a:solidFill>
          <a:ln>
            <a:noFill/>
          </a:ln>
          <a:effectLst>
            <a:outerShdw blurRad="57150" rotWithShape="0" algn="bl" dir="5400000" dist="19050">
              <a:srgbClr val="434343">
                <a:alpha val="3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70" name="Google Shape;970;p61"/>
          <p:cNvSpPr txBox="1"/>
          <p:nvPr/>
        </p:nvSpPr>
        <p:spPr>
          <a:xfrm>
            <a:off x="937733" y="993558"/>
            <a:ext cx="832200" cy="649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500">
                <a:solidFill>
                  <a:schemeClr val="lt2"/>
                </a:solidFill>
                <a:latin typeface="Ranchers"/>
                <a:ea typeface="Ranchers"/>
                <a:cs typeface="Ranchers"/>
                <a:sym typeface="Ranchers"/>
              </a:rPr>
              <a:t>01</a:t>
            </a:r>
            <a:endParaRPr sz="4500">
              <a:solidFill>
                <a:schemeClr val="lt2"/>
              </a:solidFill>
              <a:latin typeface="Ranchers"/>
              <a:ea typeface="Ranchers"/>
              <a:cs typeface="Ranchers"/>
              <a:sym typeface="Ranchers"/>
            </a:endParaRPr>
          </a:p>
        </p:txBody>
      </p:sp>
      <p:sp>
        <p:nvSpPr>
          <p:cNvPr id="971" name="Google Shape;971;p61"/>
          <p:cNvSpPr/>
          <p:nvPr/>
        </p:nvSpPr>
        <p:spPr>
          <a:xfrm>
            <a:off x="3106925" y="2307875"/>
            <a:ext cx="2949600" cy="2286000"/>
          </a:xfrm>
          <a:prstGeom prst="rect">
            <a:avLst/>
          </a:prstGeom>
          <a:solidFill>
            <a:schemeClr val="lt1"/>
          </a:solidFill>
          <a:ln cap="flat" cmpd="sng" w="76200">
            <a:solidFill>
              <a:schemeClr val="lt1"/>
            </a:solidFill>
            <a:prstDash val="solid"/>
            <a:round/>
            <a:headEnd len="sm" w="sm" type="none"/>
            <a:tailEnd len="sm" w="sm" type="none"/>
          </a:ln>
          <a:effectLst>
            <a:outerShdw blurRad="71438" rotWithShape="0" algn="bl" dir="5400000" dist="28575">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Students with disabilities  95%</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English Language Learners  95%</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Black  90%</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Economically disadvantaged  88%</a:t>
            </a:r>
            <a:endParaRPr>
              <a:solidFill>
                <a:schemeClr val="dk1"/>
              </a:solidFill>
            </a:endParaRPr>
          </a:p>
        </p:txBody>
      </p:sp>
      <p:graphicFrame>
        <p:nvGraphicFramePr>
          <p:cNvPr id="972" name="Google Shape;972;p61"/>
          <p:cNvGraphicFramePr/>
          <p:nvPr/>
        </p:nvGraphicFramePr>
        <p:xfrm>
          <a:off x="3755904" y="1547150"/>
          <a:ext cx="3000000" cy="3000000"/>
        </p:xfrm>
        <a:graphic>
          <a:graphicData uri="http://schemas.openxmlformats.org/drawingml/2006/table">
            <a:tbl>
              <a:tblPr>
                <a:noFill/>
                <a:tableStyleId>{780C68D8-19B5-447F-8A81-8A303425F130}</a:tableStyleId>
              </a:tblPr>
              <a:tblGrid>
                <a:gridCol w="1783075"/>
              </a:tblGrid>
              <a:tr h="649200">
                <a:tc>
                  <a:txBody>
                    <a:bodyPr/>
                    <a:lstStyle/>
                    <a:p>
                      <a:pPr indent="0" lvl="0" marL="0" rtl="0" algn="ctr">
                        <a:spcBef>
                          <a:spcPts val="0"/>
                        </a:spcBef>
                        <a:spcAft>
                          <a:spcPts val="0"/>
                        </a:spcAft>
                        <a:buNone/>
                      </a:pPr>
                      <a:r>
                        <a:rPr lang="en" sz="2800">
                          <a:solidFill>
                            <a:schemeClr val="dk1"/>
                          </a:solidFill>
                          <a:latin typeface="Ranchers"/>
                          <a:ea typeface="Ranchers"/>
                          <a:cs typeface="Ranchers"/>
                          <a:sym typeface="Ranchers"/>
                        </a:rPr>
                        <a:t>Math I</a:t>
                      </a:r>
                      <a:endParaRPr sz="2800">
                        <a:solidFill>
                          <a:schemeClr val="dk1"/>
                        </a:solidFill>
                        <a:latin typeface="Ranchers"/>
                        <a:ea typeface="Ranchers"/>
                        <a:cs typeface="Ranchers"/>
                        <a:sym typeface="Ranchers"/>
                      </a:endParaRPr>
                    </a:p>
                  </a:txBody>
                  <a:tcPr marT="91425" marB="91425" marR="91425" marL="91425" anchor="b">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4"/>
                    </a:solidFill>
                  </a:tcPr>
                </a:tc>
              </a:tr>
            </a:tbl>
          </a:graphicData>
        </a:graphic>
      </p:graphicFrame>
      <p:sp>
        <p:nvSpPr>
          <p:cNvPr id="973" name="Google Shape;973;p61"/>
          <p:cNvSpPr/>
          <p:nvPr/>
        </p:nvSpPr>
        <p:spPr>
          <a:xfrm rot="-504209">
            <a:off x="4233910" y="721080"/>
            <a:ext cx="811866" cy="696144"/>
          </a:xfrm>
          <a:custGeom>
            <a:rect b="b" l="l" r="r" t="t"/>
            <a:pathLst>
              <a:path extrusionOk="0" h="67516" w="58592">
                <a:moveTo>
                  <a:pt x="1" y="1"/>
                </a:moveTo>
                <a:lnTo>
                  <a:pt x="1" y="67516"/>
                </a:lnTo>
                <a:lnTo>
                  <a:pt x="58592" y="67516"/>
                </a:lnTo>
                <a:lnTo>
                  <a:pt x="58592" y="1"/>
                </a:lnTo>
                <a:close/>
              </a:path>
            </a:pathLst>
          </a:custGeom>
          <a:solidFill>
            <a:schemeClr val="accent4"/>
          </a:solidFill>
          <a:ln>
            <a:noFill/>
          </a:ln>
          <a:effectLst>
            <a:outerShdw blurRad="57150" rotWithShape="0" algn="bl" dir="5400000" dist="19050">
              <a:srgbClr val="434343">
                <a:alpha val="3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74" name="Google Shape;974;p61"/>
          <p:cNvSpPr txBox="1"/>
          <p:nvPr/>
        </p:nvSpPr>
        <p:spPr>
          <a:xfrm>
            <a:off x="4216456" y="764958"/>
            <a:ext cx="832200" cy="649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500">
                <a:solidFill>
                  <a:schemeClr val="accent1"/>
                </a:solidFill>
                <a:latin typeface="Ranchers"/>
                <a:ea typeface="Ranchers"/>
                <a:cs typeface="Ranchers"/>
                <a:sym typeface="Ranchers"/>
              </a:rPr>
              <a:t>02</a:t>
            </a:r>
            <a:endParaRPr sz="4500">
              <a:solidFill>
                <a:schemeClr val="accent1"/>
              </a:solidFill>
              <a:latin typeface="Ranchers"/>
              <a:ea typeface="Ranchers"/>
              <a:cs typeface="Ranchers"/>
              <a:sym typeface="Ranchers"/>
            </a:endParaRPr>
          </a:p>
        </p:txBody>
      </p:sp>
      <p:sp>
        <p:nvSpPr>
          <p:cNvPr id="975" name="Google Shape;975;p61"/>
          <p:cNvSpPr/>
          <p:nvPr/>
        </p:nvSpPr>
        <p:spPr>
          <a:xfrm>
            <a:off x="6236075" y="2612675"/>
            <a:ext cx="2907900" cy="2286000"/>
          </a:xfrm>
          <a:prstGeom prst="rect">
            <a:avLst/>
          </a:prstGeom>
          <a:solidFill>
            <a:schemeClr val="lt1"/>
          </a:solidFill>
          <a:ln cap="flat" cmpd="sng" w="76200">
            <a:solidFill>
              <a:schemeClr val="lt1"/>
            </a:solidFill>
            <a:prstDash val="solid"/>
            <a:round/>
            <a:headEnd len="sm" w="sm" type="none"/>
            <a:tailEnd len="sm" w="sm" type="none"/>
          </a:ln>
          <a:effectLst>
            <a:outerShdw blurRad="71438" rotWithShape="0" algn="bl" dir="5400000" dist="28575">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Students with disabilities  95%</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English Language Learners  95%</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American Indian 93%</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Black  90%</a:t>
            </a:r>
            <a:endParaRPr>
              <a:solidFill>
                <a:schemeClr val="dk1"/>
              </a:solidFill>
            </a:endParaRPr>
          </a:p>
        </p:txBody>
      </p:sp>
      <p:graphicFrame>
        <p:nvGraphicFramePr>
          <p:cNvPr id="976" name="Google Shape;976;p61"/>
          <p:cNvGraphicFramePr/>
          <p:nvPr/>
        </p:nvGraphicFramePr>
        <p:xfrm>
          <a:off x="6722383" y="1851950"/>
          <a:ext cx="3000000" cy="3000000"/>
        </p:xfrm>
        <a:graphic>
          <a:graphicData uri="http://schemas.openxmlformats.org/drawingml/2006/table">
            <a:tbl>
              <a:tblPr>
                <a:noFill/>
                <a:tableStyleId>{780C68D8-19B5-447F-8A81-8A303425F130}</a:tableStyleId>
              </a:tblPr>
              <a:tblGrid>
                <a:gridCol w="1783075"/>
              </a:tblGrid>
              <a:tr h="649200">
                <a:tc>
                  <a:txBody>
                    <a:bodyPr/>
                    <a:lstStyle/>
                    <a:p>
                      <a:pPr indent="0" lvl="0" marL="0" rtl="0" algn="ctr">
                        <a:spcBef>
                          <a:spcPts val="0"/>
                        </a:spcBef>
                        <a:spcAft>
                          <a:spcPts val="0"/>
                        </a:spcAft>
                        <a:buNone/>
                      </a:pPr>
                      <a:r>
                        <a:rPr lang="en" sz="2800">
                          <a:solidFill>
                            <a:schemeClr val="dk1"/>
                          </a:solidFill>
                          <a:latin typeface="Ranchers"/>
                          <a:ea typeface="Ranchers"/>
                          <a:cs typeface="Ranchers"/>
                          <a:sym typeface="Ranchers"/>
                        </a:rPr>
                        <a:t>Math III</a:t>
                      </a:r>
                      <a:endParaRPr sz="2800">
                        <a:solidFill>
                          <a:schemeClr val="dk1"/>
                        </a:solidFill>
                        <a:latin typeface="Ranchers"/>
                        <a:ea typeface="Ranchers"/>
                        <a:cs typeface="Ranchers"/>
                        <a:sym typeface="Ranchers"/>
                      </a:endParaRPr>
                    </a:p>
                  </a:txBody>
                  <a:tcPr marT="91425" marB="91425" marR="91425" marL="91425" anchor="b">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4"/>
                    </a:solidFill>
                  </a:tcPr>
                </a:tc>
              </a:tr>
            </a:tbl>
          </a:graphicData>
        </a:graphic>
      </p:graphicFrame>
      <p:sp>
        <p:nvSpPr>
          <p:cNvPr id="977" name="Google Shape;977;p61"/>
          <p:cNvSpPr/>
          <p:nvPr/>
        </p:nvSpPr>
        <p:spPr>
          <a:xfrm rot="-504209">
            <a:off x="7139451" y="1102080"/>
            <a:ext cx="811866" cy="696144"/>
          </a:xfrm>
          <a:custGeom>
            <a:rect b="b" l="l" r="r" t="t"/>
            <a:pathLst>
              <a:path extrusionOk="0" h="67516" w="58592">
                <a:moveTo>
                  <a:pt x="1" y="1"/>
                </a:moveTo>
                <a:lnTo>
                  <a:pt x="1" y="67516"/>
                </a:lnTo>
                <a:lnTo>
                  <a:pt x="58592" y="67516"/>
                </a:lnTo>
                <a:lnTo>
                  <a:pt x="58592" y="1"/>
                </a:lnTo>
                <a:close/>
              </a:path>
            </a:pathLst>
          </a:custGeom>
          <a:solidFill>
            <a:schemeClr val="accent4"/>
          </a:solidFill>
          <a:ln>
            <a:noFill/>
          </a:ln>
          <a:effectLst>
            <a:outerShdw blurRad="57150" rotWithShape="0" algn="bl" dir="5400000" dist="19050">
              <a:srgbClr val="434343">
                <a:alpha val="3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78" name="Google Shape;978;p61"/>
          <p:cNvSpPr txBox="1"/>
          <p:nvPr/>
        </p:nvSpPr>
        <p:spPr>
          <a:xfrm>
            <a:off x="7114178" y="1145958"/>
            <a:ext cx="832200" cy="649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500">
                <a:solidFill>
                  <a:schemeClr val="accent3"/>
                </a:solidFill>
                <a:latin typeface="Ranchers"/>
                <a:ea typeface="Ranchers"/>
                <a:cs typeface="Ranchers"/>
                <a:sym typeface="Ranchers"/>
              </a:rPr>
              <a:t>03</a:t>
            </a:r>
            <a:endParaRPr sz="4500">
              <a:solidFill>
                <a:schemeClr val="accent3"/>
              </a:solidFill>
              <a:latin typeface="Ranchers"/>
              <a:ea typeface="Ranchers"/>
              <a:cs typeface="Ranchers"/>
              <a:sym typeface="Ranchers"/>
            </a:endParaRPr>
          </a:p>
        </p:txBody>
      </p:sp>
      <p:sp>
        <p:nvSpPr>
          <p:cNvPr id="979" name="Google Shape;979;p61">
            <a:hlinkClick action="ppaction://hlinksldjump" r:id="rId3"/>
          </p:cNvPr>
          <p:cNvSpPr/>
          <p:nvPr/>
        </p:nvSpPr>
        <p:spPr>
          <a:xfrm>
            <a:off x="4229094" y="4726852"/>
            <a:ext cx="685819" cy="280867"/>
          </a:xfrm>
          <a:custGeom>
            <a:rect b="b" l="l" r="r" t="t"/>
            <a:pathLst>
              <a:path extrusionOk="0" h="67516" w="58592">
                <a:moveTo>
                  <a:pt x="1" y="1"/>
                </a:moveTo>
                <a:lnTo>
                  <a:pt x="1" y="67516"/>
                </a:lnTo>
                <a:lnTo>
                  <a:pt x="58592" y="67516"/>
                </a:lnTo>
                <a:lnTo>
                  <a:pt x="58592" y="1"/>
                </a:lnTo>
                <a:close/>
              </a:path>
            </a:pathLst>
          </a:custGeom>
          <a:solidFill>
            <a:schemeClr val="accent4"/>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anchers"/>
                <a:ea typeface="Ranchers"/>
                <a:cs typeface="Ranchers"/>
                <a:sym typeface="Ranchers"/>
              </a:rPr>
              <a:t>HOME</a:t>
            </a:r>
            <a:endParaRPr>
              <a:solidFill>
                <a:schemeClr val="dk1"/>
              </a:solidFill>
              <a:latin typeface="Ranchers"/>
              <a:ea typeface="Ranchers"/>
              <a:cs typeface="Ranchers"/>
              <a:sym typeface="Ranchers"/>
            </a:endParaRPr>
          </a:p>
        </p:txBody>
      </p:sp>
      <p:sp>
        <p:nvSpPr>
          <p:cNvPr id="980" name="Google Shape;980;p61">
            <a:hlinkClick action="ppaction://hlinkshowjump?jump=nextslide"/>
          </p:cNvPr>
          <p:cNvSpPr/>
          <p:nvPr/>
        </p:nvSpPr>
        <p:spPr>
          <a:xfrm flipH="1">
            <a:off x="5013672" y="4776018"/>
            <a:ext cx="447913" cy="182546"/>
          </a:xfrm>
          <a:custGeom>
            <a:rect b="b" l="l" r="r" t="t"/>
            <a:pathLst>
              <a:path extrusionOk="0" h="18795" w="65151">
                <a:moveTo>
                  <a:pt x="13789" y="1"/>
                </a:moveTo>
                <a:lnTo>
                  <a:pt x="0" y="9309"/>
                </a:lnTo>
                <a:lnTo>
                  <a:pt x="13789" y="18795"/>
                </a:lnTo>
                <a:lnTo>
                  <a:pt x="65151" y="18795"/>
                </a:lnTo>
                <a:lnTo>
                  <a:pt x="65151" y="1"/>
                </a:lnTo>
                <a:close/>
              </a:path>
            </a:pathLst>
          </a:custGeom>
          <a:solidFill>
            <a:schemeClr val="lt2"/>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2EF69"/>
              </a:solidFill>
            </a:endParaRPr>
          </a:p>
        </p:txBody>
      </p:sp>
      <p:sp>
        <p:nvSpPr>
          <p:cNvPr id="981" name="Google Shape;981;p61">
            <a:hlinkClick action="ppaction://hlinkshowjump?jump=previousslide"/>
          </p:cNvPr>
          <p:cNvSpPr/>
          <p:nvPr/>
        </p:nvSpPr>
        <p:spPr>
          <a:xfrm>
            <a:off x="3682422" y="4776018"/>
            <a:ext cx="447913" cy="182546"/>
          </a:xfrm>
          <a:custGeom>
            <a:rect b="b" l="l" r="r" t="t"/>
            <a:pathLst>
              <a:path extrusionOk="0" h="18795" w="65151">
                <a:moveTo>
                  <a:pt x="13789" y="1"/>
                </a:moveTo>
                <a:lnTo>
                  <a:pt x="0" y="9309"/>
                </a:lnTo>
                <a:lnTo>
                  <a:pt x="13789" y="18795"/>
                </a:lnTo>
                <a:lnTo>
                  <a:pt x="65151" y="18795"/>
                </a:lnTo>
                <a:lnTo>
                  <a:pt x="65151" y="1"/>
                </a:lnTo>
                <a:close/>
              </a:path>
            </a:pathLst>
          </a:custGeom>
          <a:solidFill>
            <a:schemeClr val="accent1"/>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2EF6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 name="Shape 985"/>
        <p:cNvGrpSpPr/>
        <p:nvPr/>
      </p:nvGrpSpPr>
      <p:grpSpPr>
        <a:xfrm>
          <a:off x="0" y="0"/>
          <a:ext cx="0" cy="0"/>
          <a:chOff x="0" y="0"/>
          <a:chExt cx="0" cy="0"/>
        </a:xfrm>
      </p:grpSpPr>
      <p:sp>
        <p:nvSpPr>
          <p:cNvPr id="986" name="Google Shape;986;p62"/>
          <p:cNvSpPr txBox="1"/>
          <p:nvPr>
            <p:ph type="title"/>
          </p:nvPr>
        </p:nvSpPr>
        <p:spPr>
          <a:xfrm>
            <a:off x="567588" y="74050"/>
            <a:ext cx="7704000" cy="59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Analysis</a:t>
            </a:r>
            <a:endParaRPr/>
          </a:p>
        </p:txBody>
      </p:sp>
      <p:grpSp>
        <p:nvGrpSpPr>
          <p:cNvPr id="987" name="Google Shape;987;p62"/>
          <p:cNvGrpSpPr/>
          <p:nvPr/>
        </p:nvGrpSpPr>
        <p:grpSpPr>
          <a:xfrm rot="-60103">
            <a:off x="1729528" y="923390"/>
            <a:ext cx="6014613" cy="3541025"/>
            <a:chOff x="1619054" y="2953626"/>
            <a:chExt cx="4381243" cy="2529997"/>
          </a:xfrm>
        </p:grpSpPr>
        <p:sp>
          <p:nvSpPr>
            <p:cNvPr id="988" name="Google Shape;988;p62"/>
            <p:cNvSpPr/>
            <p:nvPr/>
          </p:nvSpPr>
          <p:spPr>
            <a:xfrm>
              <a:off x="1619054" y="2953626"/>
              <a:ext cx="4381243" cy="2529997"/>
            </a:xfrm>
            <a:custGeom>
              <a:rect b="b" l="l" r="r" t="t"/>
              <a:pathLst>
                <a:path extrusionOk="0" h="97420" w="168704">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62"/>
            <p:cNvSpPr/>
            <p:nvPr/>
          </p:nvSpPr>
          <p:spPr>
            <a:xfrm>
              <a:off x="1832850" y="5295600"/>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62"/>
            <p:cNvSpPr/>
            <p:nvPr/>
          </p:nvSpPr>
          <p:spPr>
            <a:xfrm>
              <a:off x="1832850" y="515777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62"/>
            <p:cNvSpPr/>
            <p:nvPr/>
          </p:nvSpPr>
          <p:spPr>
            <a:xfrm>
              <a:off x="1832850" y="501997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62"/>
            <p:cNvSpPr/>
            <p:nvPr/>
          </p:nvSpPr>
          <p:spPr>
            <a:xfrm>
              <a:off x="1832850" y="48822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62"/>
            <p:cNvSpPr/>
            <p:nvPr/>
          </p:nvSpPr>
          <p:spPr>
            <a:xfrm>
              <a:off x="1832850" y="4744400"/>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62"/>
            <p:cNvSpPr/>
            <p:nvPr/>
          </p:nvSpPr>
          <p:spPr>
            <a:xfrm>
              <a:off x="1832850" y="4606625"/>
              <a:ext cx="4085625" cy="100"/>
            </a:xfrm>
            <a:custGeom>
              <a:rect b="b" l="l" r="r" t="t"/>
              <a:pathLst>
                <a:path extrusionOk="0" h="4" w="163425">
                  <a:moveTo>
                    <a:pt x="1" y="0"/>
                  </a:moveTo>
                  <a:lnTo>
                    <a:pt x="1" y="3"/>
                  </a:lnTo>
                  <a:lnTo>
                    <a:pt x="163425" y="3"/>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62"/>
            <p:cNvSpPr/>
            <p:nvPr/>
          </p:nvSpPr>
          <p:spPr>
            <a:xfrm>
              <a:off x="1832850" y="4468800"/>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62"/>
            <p:cNvSpPr/>
            <p:nvPr/>
          </p:nvSpPr>
          <p:spPr>
            <a:xfrm>
              <a:off x="1832850" y="4331000"/>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62"/>
            <p:cNvSpPr/>
            <p:nvPr/>
          </p:nvSpPr>
          <p:spPr>
            <a:xfrm>
              <a:off x="1832850" y="4193225"/>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62"/>
            <p:cNvSpPr/>
            <p:nvPr/>
          </p:nvSpPr>
          <p:spPr>
            <a:xfrm>
              <a:off x="1832850" y="40554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62"/>
            <p:cNvSpPr/>
            <p:nvPr/>
          </p:nvSpPr>
          <p:spPr>
            <a:xfrm>
              <a:off x="1832850" y="3917625"/>
              <a:ext cx="4085625" cy="125"/>
            </a:xfrm>
            <a:custGeom>
              <a:rect b="b" l="l" r="r" t="t"/>
              <a:pathLst>
                <a:path extrusionOk="0" h="5" w="163425">
                  <a:moveTo>
                    <a:pt x="1" y="0"/>
                  </a:moveTo>
                  <a:lnTo>
                    <a:pt x="1" y="5"/>
                  </a:lnTo>
                  <a:lnTo>
                    <a:pt x="163425" y="5"/>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62"/>
            <p:cNvSpPr/>
            <p:nvPr/>
          </p:nvSpPr>
          <p:spPr>
            <a:xfrm>
              <a:off x="1832850" y="3779825"/>
              <a:ext cx="4085625" cy="125"/>
            </a:xfrm>
            <a:custGeom>
              <a:rect b="b" l="l" r="r" t="t"/>
              <a:pathLst>
                <a:path extrusionOk="0" h="5"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62"/>
            <p:cNvSpPr/>
            <p:nvPr/>
          </p:nvSpPr>
          <p:spPr>
            <a:xfrm>
              <a:off x="1832850" y="3642025"/>
              <a:ext cx="4085625" cy="125"/>
            </a:xfrm>
            <a:custGeom>
              <a:rect b="b" l="l" r="r" t="t"/>
              <a:pathLst>
                <a:path extrusionOk="0" h="5" w="163425">
                  <a:moveTo>
                    <a:pt x="1" y="1"/>
                  </a:moveTo>
                  <a:lnTo>
                    <a:pt x="1" y="4"/>
                  </a:lnTo>
                  <a:lnTo>
                    <a:pt x="163425" y="4"/>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62"/>
            <p:cNvSpPr/>
            <p:nvPr/>
          </p:nvSpPr>
          <p:spPr>
            <a:xfrm>
              <a:off x="1832850" y="3504250"/>
              <a:ext cx="4085625" cy="100"/>
            </a:xfrm>
            <a:custGeom>
              <a:rect b="b" l="l" r="r" t="t"/>
              <a:pathLst>
                <a:path extrusionOk="0" h="4" w="163425">
                  <a:moveTo>
                    <a:pt x="1" y="0"/>
                  </a:moveTo>
                  <a:lnTo>
                    <a:pt x="1" y="4"/>
                  </a:lnTo>
                  <a:lnTo>
                    <a:pt x="163425" y="4"/>
                  </a:lnTo>
                  <a:lnTo>
                    <a:pt x="163425" y="0"/>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62"/>
            <p:cNvSpPr/>
            <p:nvPr/>
          </p:nvSpPr>
          <p:spPr>
            <a:xfrm>
              <a:off x="1832850" y="3366425"/>
              <a:ext cx="4085625" cy="150"/>
            </a:xfrm>
            <a:custGeom>
              <a:rect b="b" l="l" r="r" t="t"/>
              <a:pathLst>
                <a:path extrusionOk="0" h="6" w="163425">
                  <a:moveTo>
                    <a:pt x="1" y="1"/>
                  </a:moveTo>
                  <a:lnTo>
                    <a:pt x="1" y="5"/>
                  </a:lnTo>
                  <a:lnTo>
                    <a:pt x="163425" y="5"/>
                  </a:lnTo>
                  <a:lnTo>
                    <a:pt x="163425" y="1"/>
                  </a:lnTo>
                  <a:close/>
                </a:path>
              </a:pathLst>
            </a:custGeom>
            <a:solidFill>
              <a:schemeClr val="accent4"/>
            </a:solidFill>
            <a:ln>
              <a:noFill/>
            </a:ln>
            <a:effectLst>
              <a:outerShdw blurRad="57150" rotWithShape="0" algn="bl" dir="5400000" dist="19050">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04" name="Google Shape;1004;p62">
            <a:hlinkClick action="ppaction://hlinksldjump" r:id="rId3"/>
          </p:cNvPr>
          <p:cNvSpPr/>
          <p:nvPr/>
        </p:nvSpPr>
        <p:spPr>
          <a:xfrm>
            <a:off x="4229094" y="4726852"/>
            <a:ext cx="685819" cy="280867"/>
          </a:xfrm>
          <a:custGeom>
            <a:rect b="b" l="l" r="r" t="t"/>
            <a:pathLst>
              <a:path extrusionOk="0" h="67516" w="58592">
                <a:moveTo>
                  <a:pt x="1" y="1"/>
                </a:moveTo>
                <a:lnTo>
                  <a:pt x="1" y="67516"/>
                </a:lnTo>
                <a:lnTo>
                  <a:pt x="58592" y="67516"/>
                </a:lnTo>
                <a:lnTo>
                  <a:pt x="58592" y="1"/>
                </a:lnTo>
                <a:close/>
              </a:path>
            </a:pathLst>
          </a:custGeom>
          <a:solidFill>
            <a:schemeClr val="accent4"/>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anchers"/>
                <a:ea typeface="Ranchers"/>
                <a:cs typeface="Ranchers"/>
                <a:sym typeface="Ranchers"/>
              </a:rPr>
              <a:t>HOME</a:t>
            </a:r>
            <a:endParaRPr>
              <a:solidFill>
                <a:schemeClr val="dk1"/>
              </a:solidFill>
              <a:latin typeface="Ranchers"/>
              <a:ea typeface="Ranchers"/>
              <a:cs typeface="Ranchers"/>
              <a:sym typeface="Ranchers"/>
            </a:endParaRPr>
          </a:p>
        </p:txBody>
      </p:sp>
      <p:sp>
        <p:nvSpPr>
          <p:cNvPr id="1005" name="Google Shape;1005;p62">
            <a:hlinkClick action="ppaction://hlinkshowjump?jump=nextslide"/>
          </p:cNvPr>
          <p:cNvSpPr/>
          <p:nvPr/>
        </p:nvSpPr>
        <p:spPr>
          <a:xfrm flipH="1">
            <a:off x="5013672" y="4776018"/>
            <a:ext cx="447913" cy="182546"/>
          </a:xfrm>
          <a:custGeom>
            <a:rect b="b" l="l" r="r" t="t"/>
            <a:pathLst>
              <a:path extrusionOk="0" h="18795" w="65151">
                <a:moveTo>
                  <a:pt x="13789" y="1"/>
                </a:moveTo>
                <a:lnTo>
                  <a:pt x="0" y="9309"/>
                </a:lnTo>
                <a:lnTo>
                  <a:pt x="13789" y="18795"/>
                </a:lnTo>
                <a:lnTo>
                  <a:pt x="65151" y="18795"/>
                </a:lnTo>
                <a:lnTo>
                  <a:pt x="65151" y="1"/>
                </a:lnTo>
                <a:close/>
              </a:path>
            </a:pathLst>
          </a:custGeom>
          <a:solidFill>
            <a:schemeClr val="lt2"/>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2EF69"/>
              </a:solidFill>
            </a:endParaRPr>
          </a:p>
        </p:txBody>
      </p:sp>
      <p:sp>
        <p:nvSpPr>
          <p:cNvPr id="1006" name="Google Shape;1006;p62">
            <a:hlinkClick action="ppaction://hlinkshowjump?jump=previousslide"/>
          </p:cNvPr>
          <p:cNvSpPr/>
          <p:nvPr/>
        </p:nvSpPr>
        <p:spPr>
          <a:xfrm>
            <a:off x="3682422" y="4776018"/>
            <a:ext cx="447913" cy="182546"/>
          </a:xfrm>
          <a:custGeom>
            <a:rect b="b" l="l" r="r" t="t"/>
            <a:pathLst>
              <a:path extrusionOk="0" h="18795" w="65151">
                <a:moveTo>
                  <a:pt x="13789" y="1"/>
                </a:moveTo>
                <a:lnTo>
                  <a:pt x="0" y="9309"/>
                </a:lnTo>
                <a:lnTo>
                  <a:pt x="13789" y="18795"/>
                </a:lnTo>
                <a:lnTo>
                  <a:pt x="65151" y="18795"/>
                </a:lnTo>
                <a:lnTo>
                  <a:pt x="65151" y="1"/>
                </a:lnTo>
                <a:close/>
              </a:path>
            </a:pathLst>
          </a:custGeom>
          <a:solidFill>
            <a:schemeClr val="accent1"/>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2EF69"/>
              </a:solidFill>
            </a:endParaRPr>
          </a:p>
        </p:txBody>
      </p:sp>
      <p:grpSp>
        <p:nvGrpSpPr>
          <p:cNvPr id="1007" name="Google Shape;1007;p62"/>
          <p:cNvGrpSpPr/>
          <p:nvPr/>
        </p:nvGrpSpPr>
        <p:grpSpPr>
          <a:xfrm rot="-1485714">
            <a:off x="232187" y="3589572"/>
            <a:ext cx="1210328" cy="1018699"/>
            <a:chOff x="2365915" y="4020517"/>
            <a:chExt cx="580492" cy="587928"/>
          </a:xfrm>
        </p:grpSpPr>
        <p:sp>
          <p:nvSpPr>
            <p:cNvPr id="1008" name="Google Shape;1008;p62"/>
            <p:cNvSpPr/>
            <p:nvPr/>
          </p:nvSpPr>
          <p:spPr>
            <a:xfrm>
              <a:off x="2365915" y="4020517"/>
              <a:ext cx="580492" cy="587928"/>
            </a:xfrm>
            <a:custGeom>
              <a:rect b="b" l="l" r="r" t="t"/>
              <a:pathLst>
                <a:path extrusionOk="0" h="22455" w="22171">
                  <a:moveTo>
                    <a:pt x="2337" y="1"/>
                  </a:moveTo>
                  <a:cubicBezTo>
                    <a:pt x="1047" y="3"/>
                    <a:pt x="2" y="1048"/>
                    <a:pt x="0" y="2337"/>
                  </a:cubicBezTo>
                  <a:lnTo>
                    <a:pt x="0" y="3125"/>
                  </a:lnTo>
                  <a:cubicBezTo>
                    <a:pt x="0" y="3826"/>
                    <a:pt x="317" y="4492"/>
                    <a:pt x="862" y="4935"/>
                  </a:cubicBezTo>
                  <a:lnTo>
                    <a:pt x="862" y="15111"/>
                  </a:lnTo>
                  <a:cubicBezTo>
                    <a:pt x="691" y="15409"/>
                    <a:pt x="599" y="15747"/>
                    <a:pt x="601" y="16091"/>
                  </a:cubicBezTo>
                  <a:lnTo>
                    <a:pt x="601" y="16840"/>
                  </a:lnTo>
                  <a:cubicBezTo>
                    <a:pt x="602" y="17922"/>
                    <a:pt x="1478" y="18799"/>
                    <a:pt x="2561" y="18801"/>
                  </a:cubicBezTo>
                  <a:lnTo>
                    <a:pt x="8288" y="18801"/>
                  </a:lnTo>
                  <a:cubicBezTo>
                    <a:pt x="8221" y="19048"/>
                    <a:pt x="8189" y="19301"/>
                    <a:pt x="8189" y="19557"/>
                  </a:cubicBezTo>
                  <a:cubicBezTo>
                    <a:pt x="8189" y="21154"/>
                    <a:pt x="9489" y="22455"/>
                    <a:pt x="11085" y="22455"/>
                  </a:cubicBezTo>
                  <a:cubicBezTo>
                    <a:pt x="12683" y="22455"/>
                    <a:pt x="13983" y="21154"/>
                    <a:pt x="13983" y="19557"/>
                  </a:cubicBezTo>
                  <a:cubicBezTo>
                    <a:pt x="13983" y="19301"/>
                    <a:pt x="13949" y="19048"/>
                    <a:pt x="13882" y="18801"/>
                  </a:cubicBezTo>
                  <a:lnTo>
                    <a:pt x="19610" y="18801"/>
                  </a:lnTo>
                  <a:cubicBezTo>
                    <a:pt x="20693" y="18799"/>
                    <a:pt x="21570" y="17922"/>
                    <a:pt x="21572" y="16840"/>
                  </a:cubicBezTo>
                  <a:lnTo>
                    <a:pt x="21572" y="16091"/>
                  </a:lnTo>
                  <a:cubicBezTo>
                    <a:pt x="21572" y="15747"/>
                    <a:pt x="21482" y="15409"/>
                    <a:pt x="21309" y="15111"/>
                  </a:cubicBezTo>
                  <a:lnTo>
                    <a:pt x="21309" y="4935"/>
                  </a:lnTo>
                  <a:cubicBezTo>
                    <a:pt x="21855" y="4492"/>
                    <a:pt x="22171" y="3826"/>
                    <a:pt x="22171" y="3125"/>
                  </a:cubicBezTo>
                  <a:lnTo>
                    <a:pt x="22171" y="2337"/>
                  </a:lnTo>
                  <a:cubicBezTo>
                    <a:pt x="22169" y="1048"/>
                    <a:pt x="21125" y="4"/>
                    <a:pt x="19837" y="1"/>
                  </a:cubicBezTo>
                  <a:close/>
                </a:path>
              </a:pathLst>
            </a:custGeom>
            <a:solidFill>
              <a:schemeClr val="lt1"/>
            </a:solidFill>
            <a:ln>
              <a:noFill/>
            </a:ln>
            <a:effectLst>
              <a:outerShdw blurRad="71438" rotWithShape="0" algn="bl" dir="5400000" dist="28575">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62"/>
            <p:cNvSpPr/>
            <p:nvPr/>
          </p:nvSpPr>
          <p:spPr>
            <a:xfrm>
              <a:off x="2440404" y="4109275"/>
              <a:ext cx="437064" cy="342362"/>
            </a:xfrm>
            <a:custGeom>
              <a:rect b="b" l="l" r="r" t="t"/>
              <a:pathLst>
                <a:path extrusionOk="0" h="13076" w="16693">
                  <a:moveTo>
                    <a:pt x="0" y="1"/>
                  </a:moveTo>
                  <a:lnTo>
                    <a:pt x="0" y="13076"/>
                  </a:lnTo>
                  <a:lnTo>
                    <a:pt x="16692" y="13076"/>
                  </a:lnTo>
                  <a:lnTo>
                    <a:pt x="16476" y="12329"/>
                  </a:lnTo>
                  <a:lnTo>
                    <a:pt x="16692" y="11876"/>
                  </a:lnTo>
                  <a:lnTo>
                    <a:pt x="1669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62"/>
            <p:cNvSpPr/>
            <p:nvPr/>
          </p:nvSpPr>
          <p:spPr>
            <a:xfrm>
              <a:off x="2434932" y="4106762"/>
              <a:ext cx="442537" cy="344876"/>
            </a:xfrm>
            <a:custGeom>
              <a:rect b="b" l="l" r="r" t="t"/>
              <a:pathLst>
                <a:path extrusionOk="0" h="13172" w="16902">
                  <a:moveTo>
                    <a:pt x="362" y="0"/>
                  </a:moveTo>
                  <a:lnTo>
                    <a:pt x="1" y="392"/>
                  </a:lnTo>
                  <a:lnTo>
                    <a:pt x="1" y="13172"/>
                  </a:lnTo>
                  <a:lnTo>
                    <a:pt x="16901" y="13172"/>
                  </a:lnTo>
                  <a:lnTo>
                    <a:pt x="16901" y="11972"/>
                  </a:lnTo>
                  <a:lnTo>
                    <a:pt x="900" y="11972"/>
                  </a:lnTo>
                  <a:cubicBezTo>
                    <a:pt x="755" y="11972"/>
                    <a:pt x="637" y="11854"/>
                    <a:pt x="637" y="11709"/>
                  </a:cubicBezTo>
                  <a:lnTo>
                    <a:pt x="637" y="392"/>
                  </a:lnTo>
                  <a:lnTo>
                    <a:pt x="362" y="0"/>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62"/>
            <p:cNvSpPr/>
            <p:nvPr/>
          </p:nvSpPr>
          <p:spPr>
            <a:xfrm>
              <a:off x="2648817" y="4440301"/>
              <a:ext cx="14767" cy="76584"/>
            </a:xfrm>
            <a:custGeom>
              <a:rect b="b" l="l" r="r" t="t"/>
              <a:pathLst>
                <a:path extrusionOk="0" h="2925" w="564">
                  <a:moveTo>
                    <a:pt x="282" y="0"/>
                  </a:moveTo>
                  <a:cubicBezTo>
                    <a:pt x="126" y="0"/>
                    <a:pt x="0" y="126"/>
                    <a:pt x="0" y="282"/>
                  </a:cubicBezTo>
                  <a:lnTo>
                    <a:pt x="81" y="1344"/>
                  </a:lnTo>
                  <a:lnTo>
                    <a:pt x="0" y="1518"/>
                  </a:lnTo>
                  <a:lnTo>
                    <a:pt x="0" y="2643"/>
                  </a:lnTo>
                  <a:cubicBezTo>
                    <a:pt x="0" y="2799"/>
                    <a:pt x="126" y="2925"/>
                    <a:pt x="282" y="2925"/>
                  </a:cubicBezTo>
                  <a:cubicBezTo>
                    <a:pt x="437" y="2925"/>
                    <a:pt x="564" y="2797"/>
                    <a:pt x="564" y="2642"/>
                  </a:cubicBezTo>
                  <a:lnTo>
                    <a:pt x="564" y="1518"/>
                  </a:lnTo>
                  <a:lnTo>
                    <a:pt x="498" y="1335"/>
                  </a:lnTo>
                  <a:lnTo>
                    <a:pt x="564" y="282"/>
                  </a:lnTo>
                  <a:cubicBezTo>
                    <a:pt x="564" y="126"/>
                    <a:pt x="437" y="0"/>
                    <a:pt x="28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62"/>
            <p:cNvSpPr/>
            <p:nvPr/>
          </p:nvSpPr>
          <p:spPr>
            <a:xfrm>
              <a:off x="2413358" y="4066991"/>
              <a:ext cx="486654" cy="49066"/>
            </a:xfrm>
            <a:custGeom>
              <a:rect b="b" l="l" r="r" t="t"/>
              <a:pathLst>
                <a:path extrusionOk="0" h="1874" w="18587">
                  <a:moveTo>
                    <a:pt x="713" y="1"/>
                  </a:moveTo>
                  <a:lnTo>
                    <a:pt x="562" y="38"/>
                  </a:lnTo>
                  <a:cubicBezTo>
                    <a:pt x="252" y="38"/>
                    <a:pt x="0" y="289"/>
                    <a:pt x="0" y="600"/>
                  </a:cubicBezTo>
                  <a:lnTo>
                    <a:pt x="0" y="1312"/>
                  </a:lnTo>
                  <a:cubicBezTo>
                    <a:pt x="0" y="1622"/>
                    <a:pt x="252" y="1874"/>
                    <a:pt x="562" y="1874"/>
                  </a:cubicBezTo>
                  <a:lnTo>
                    <a:pt x="17988" y="1874"/>
                  </a:lnTo>
                  <a:cubicBezTo>
                    <a:pt x="18298" y="1874"/>
                    <a:pt x="18550" y="1622"/>
                    <a:pt x="18550" y="1312"/>
                  </a:cubicBezTo>
                  <a:lnTo>
                    <a:pt x="18587" y="1161"/>
                  </a:lnTo>
                  <a:lnTo>
                    <a:pt x="18587" y="562"/>
                  </a:lnTo>
                  <a:cubicBezTo>
                    <a:pt x="18587" y="251"/>
                    <a:pt x="18335" y="1"/>
                    <a:pt x="1802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62"/>
            <p:cNvSpPr/>
            <p:nvPr/>
          </p:nvSpPr>
          <p:spPr>
            <a:xfrm>
              <a:off x="2412389" y="4066991"/>
              <a:ext cx="487623" cy="50061"/>
            </a:xfrm>
            <a:custGeom>
              <a:rect b="b" l="l" r="r" t="t"/>
              <a:pathLst>
                <a:path extrusionOk="0" h="1912" w="18624">
                  <a:moveTo>
                    <a:pt x="562" y="1"/>
                  </a:moveTo>
                  <a:cubicBezTo>
                    <a:pt x="250" y="1"/>
                    <a:pt x="0" y="251"/>
                    <a:pt x="0" y="562"/>
                  </a:cubicBezTo>
                  <a:lnTo>
                    <a:pt x="0" y="1350"/>
                  </a:lnTo>
                  <a:cubicBezTo>
                    <a:pt x="0" y="1659"/>
                    <a:pt x="250" y="1911"/>
                    <a:pt x="562" y="1911"/>
                  </a:cubicBezTo>
                  <a:lnTo>
                    <a:pt x="18062" y="1911"/>
                  </a:lnTo>
                  <a:cubicBezTo>
                    <a:pt x="18372" y="1911"/>
                    <a:pt x="18624" y="1659"/>
                    <a:pt x="18624" y="1350"/>
                  </a:cubicBezTo>
                  <a:lnTo>
                    <a:pt x="18624" y="1161"/>
                  </a:lnTo>
                  <a:lnTo>
                    <a:pt x="1086" y="1161"/>
                  </a:lnTo>
                  <a:cubicBezTo>
                    <a:pt x="899" y="1161"/>
                    <a:pt x="748" y="1010"/>
                    <a:pt x="748" y="825"/>
                  </a:cubicBezTo>
                  <a:lnTo>
                    <a:pt x="748" y="1"/>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62"/>
            <p:cNvSpPr/>
            <p:nvPr/>
          </p:nvSpPr>
          <p:spPr>
            <a:xfrm>
              <a:off x="2648817" y="4440327"/>
              <a:ext cx="14767" cy="39745"/>
            </a:xfrm>
            <a:custGeom>
              <a:rect b="b" l="l" r="r" t="t"/>
              <a:pathLst>
                <a:path extrusionOk="0" h="1518" w="564">
                  <a:moveTo>
                    <a:pt x="282" y="1"/>
                  </a:moveTo>
                  <a:cubicBezTo>
                    <a:pt x="126" y="1"/>
                    <a:pt x="0" y="125"/>
                    <a:pt x="0" y="281"/>
                  </a:cubicBezTo>
                  <a:lnTo>
                    <a:pt x="0" y="1517"/>
                  </a:lnTo>
                  <a:lnTo>
                    <a:pt x="564" y="1517"/>
                  </a:lnTo>
                  <a:lnTo>
                    <a:pt x="564" y="281"/>
                  </a:lnTo>
                  <a:cubicBezTo>
                    <a:pt x="564" y="125"/>
                    <a:pt x="437" y="1"/>
                    <a:pt x="282" y="1"/>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62"/>
            <p:cNvSpPr/>
            <p:nvPr/>
          </p:nvSpPr>
          <p:spPr>
            <a:xfrm>
              <a:off x="2429041" y="4436871"/>
              <a:ext cx="455287" cy="28487"/>
            </a:xfrm>
            <a:custGeom>
              <a:rect b="b" l="l" r="r" t="t"/>
              <a:pathLst>
                <a:path extrusionOk="0" h="1088" w="17389">
                  <a:moveTo>
                    <a:pt x="487" y="0"/>
                  </a:moveTo>
                  <a:lnTo>
                    <a:pt x="188" y="38"/>
                  </a:lnTo>
                  <a:cubicBezTo>
                    <a:pt x="84" y="38"/>
                    <a:pt x="0" y="122"/>
                    <a:pt x="0" y="226"/>
                  </a:cubicBezTo>
                  <a:lnTo>
                    <a:pt x="0" y="901"/>
                  </a:lnTo>
                  <a:cubicBezTo>
                    <a:pt x="0" y="1004"/>
                    <a:pt x="84" y="1088"/>
                    <a:pt x="188" y="1088"/>
                  </a:cubicBezTo>
                  <a:lnTo>
                    <a:pt x="17163" y="1088"/>
                  </a:lnTo>
                  <a:cubicBezTo>
                    <a:pt x="17268" y="1088"/>
                    <a:pt x="17352" y="1004"/>
                    <a:pt x="17352" y="901"/>
                  </a:cubicBezTo>
                  <a:lnTo>
                    <a:pt x="17389" y="601"/>
                  </a:lnTo>
                  <a:lnTo>
                    <a:pt x="17389" y="189"/>
                  </a:lnTo>
                  <a:cubicBezTo>
                    <a:pt x="17389" y="84"/>
                    <a:pt x="17305" y="0"/>
                    <a:pt x="1720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62"/>
            <p:cNvSpPr/>
            <p:nvPr/>
          </p:nvSpPr>
          <p:spPr>
            <a:xfrm>
              <a:off x="2428046" y="4436871"/>
              <a:ext cx="456282" cy="29481"/>
            </a:xfrm>
            <a:custGeom>
              <a:rect b="b" l="l" r="r" t="t"/>
              <a:pathLst>
                <a:path extrusionOk="0" h="1126" w="17427">
                  <a:moveTo>
                    <a:pt x="189" y="0"/>
                  </a:moveTo>
                  <a:cubicBezTo>
                    <a:pt x="85" y="0"/>
                    <a:pt x="1" y="84"/>
                    <a:pt x="1" y="189"/>
                  </a:cubicBezTo>
                  <a:lnTo>
                    <a:pt x="1" y="938"/>
                  </a:lnTo>
                  <a:cubicBezTo>
                    <a:pt x="1" y="1041"/>
                    <a:pt x="85" y="1125"/>
                    <a:pt x="189" y="1125"/>
                  </a:cubicBezTo>
                  <a:lnTo>
                    <a:pt x="17239" y="1125"/>
                  </a:lnTo>
                  <a:cubicBezTo>
                    <a:pt x="17343" y="1125"/>
                    <a:pt x="17427" y="1041"/>
                    <a:pt x="17427" y="938"/>
                  </a:cubicBezTo>
                  <a:lnTo>
                    <a:pt x="17427" y="601"/>
                  </a:lnTo>
                  <a:lnTo>
                    <a:pt x="676" y="601"/>
                  </a:lnTo>
                  <a:cubicBezTo>
                    <a:pt x="594" y="601"/>
                    <a:pt x="525" y="534"/>
                    <a:pt x="525" y="450"/>
                  </a:cubicBezTo>
                  <a:lnTo>
                    <a:pt x="525" y="0"/>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62"/>
            <p:cNvSpPr/>
            <p:nvPr/>
          </p:nvSpPr>
          <p:spPr>
            <a:xfrm>
              <a:off x="2624467" y="4503086"/>
              <a:ext cx="61189" cy="58937"/>
            </a:xfrm>
            <a:custGeom>
              <a:rect b="b" l="l" r="r" t="t"/>
              <a:pathLst>
                <a:path extrusionOk="0" h="2251" w="2337">
                  <a:moveTo>
                    <a:pt x="1212" y="562"/>
                  </a:moveTo>
                  <a:cubicBezTo>
                    <a:pt x="1523" y="562"/>
                    <a:pt x="1774" y="814"/>
                    <a:pt x="1774" y="1126"/>
                  </a:cubicBezTo>
                  <a:cubicBezTo>
                    <a:pt x="1774" y="1353"/>
                    <a:pt x="1637" y="1558"/>
                    <a:pt x="1427" y="1645"/>
                  </a:cubicBezTo>
                  <a:cubicBezTo>
                    <a:pt x="1357" y="1674"/>
                    <a:pt x="1284" y="1688"/>
                    <a:pt x="1212" y="1688"/>
                  </a:cubicBezTo>
                  <a:cubicBezTo>
                    <a:pt x="1066" y="1688"/>
                    <a:pt x="922" y="1631"/>
                    <a:pt x="814" y="1524"/>
                  </a:cubicBezTo>
                  <a:cubicBezTo>
                    <a:pt x="461" y="1169"/>
                    <a:pt x="711" y="564"/>
                    <a:pt x="1212" y="564"/>
                  </a:cubicBezTo>
                  <a:lnTo>
                    <a:pt x="1212" y="562"/>
                  </a:lnTo>
                  <a:close/>
                  <a:moveTo>
                    <a:pt x="1213" y="1"/>
                  </a:moveTo>
                  <a:cubicBezTo>
                    <a:pt x="921" y="1"/>
                    <a:pt x="634" y="115"/>
                    <a:pt x="419" y="331"/>
                  </a:cubicBezTo>
                  <a:cubicBezTo>
                    <a:pt x="97" y="651"/>
                    <a:pt x="0" y="1135"/>
                    <a:pt x="173" y="1555"/>
                  </a:cubicBezTo>
                  <a:cubicBezTo>
                    <a:pt x="347" y="1975"/>
                    <a:pt x="758" y="2250"/>
                    <a:pt x="1212" y="2250"/>
                  </a:cubicBezTo>
                  <a:cubicBezTo>
                    <a:pt x="1833" y="2250"/>
                    <a:pt x="2335" y="1748"/>
                    <a:pt x="2337" y="1127"/>
                  </a:cubicBezTo>
                  <a:cubicBezTo>
                    <a:pt x="2337" y="671"/>
                    <a:pt x="2063" y="262"/>
                    <a:pt x="1643" y="86"/>
                  </a:cubicBezTo>
                  <a:cubicBezTo>
                    <a:pt x="1504" y="29"/>
                    <a:pt x="1358" y="1"/>
                    <a:pt x="12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62"/>
            <p:cNvSpPr/>
            <p:nvPr/>
          </p:nvSpPr>
          <p:spPr>
            <a:xfrm>
              <a:off x="2465356" y="4146454"/>
              <a:ext cx="111878" cy="160970"/>
            </a:xfrm>
            <a:custGeom>
              <a:rect b="b" l="l" r="r" t="t"/>
              <a:pathLst>
                <a:path extrusionOk="0" h="6148" w="4273">
                  <a:moveTo>
                    <a:pt x="600" y="1"/>
                  </a:moveTo>
                  <a:lnTo>
                    <a:pt x="376" y="38"/>
                  </a:lnTo>
                  <a:cubicBezTo>
                    <a:pt x="167" y="38"/>
                    <a:pt x="1" y="206"/>
                    <a:pt x="1" y="413"/>
                  </a:cubicBezTo>
                  <a:lnTo>
                    <a:pt x="1" y="5772"/>
                  </a:lnTo>
                  <a:cubicBezTo>
                    <a:pt x="1" y="5979"/>
                    <a:pt x="167" y="6147"/>
                    <a:pt x="376" y="6147"/>
                  </a:cubicBezTo>
                  <a:lnTo>
                    <a:pt x="3860" y="6147"/>
                  </a:lnTo>
                  <a:cubicBezTo>
                    <a:pt x="4067" y="6147"/>
                    <a:pt x="4234" y="5979"/>
                    <a:pt x="4235" y="5772"/>
                  </a:cubicBezTo>
                  <a:lnTo>
                    <a:pt x="4273" y="5548"/>
                  </a:lnTo>
                  <a:lnTo>
                    <a:pt x="4273" y="376"/>
                  </a:lnTo>
                  <a:cubicBezTo>
                    <a:pt x="4273" y="169"/>
                    <a:pt x="4105" y="1"/>
                    <a:pt x="389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62"/>
            <p:cNvSpPr/>
            <p:nvPr/>
          </p:nvSpPr>
          <p:spPr>
            <a:xfrm>
              <a:off x="2464387" y="4146454"/>
              <a:ext cx="112847" cy="161939"/>
            </a:xfrm>
            <a:custGeom>
              <a:rect b="b" l="l" r="r" t="t"/>
              <a:pathLst>
                <a:path extrusionOk="0" h="6185" w="4310">
                  <a:moveTo>
                    <a:pt x="374" y="1"/>
                  </a:moveTo>
                  <a:cubicBezTo>
                    <a:pt x="167" y="1"/>
                    <a:pt x="1" y="169"/>
                    <a:pt x="1" y="376"/>
                  </a:cubicBezTo>
                  <a:lnTo>
                    <a:pt x="1" y="5810"/>
                  </a:lnTo>
                  <a:cubicBezTo>
                    <a:pt x="1" y="6016"/>
                    <a:pt x="167" y="6184"/>
                    <a:pt x="374" y="6184"/>
                  </a:cubicBezTo>
                  <a:lnTo>
                    <a:pt x="3935" y="6184"/>
                  </a:lnTo>
                  <a:cubicBezTo>
                    <a:pt x="4142" y="6184"/>
                    <a:pt x="4310" y="6016"/>
                    <a:pt x="4310" y="5810"/>
                  </a:cubicBezTo>
                  <a:lnTo>
                    <a:pt x="4310" y="5547"/>
                  </a:lnTo>
                  <a:lnTo>
                    <a:pt x="937" y="5547"/>
                  </a:lnTo>
                  <a:cubicBezTo>
                    <a:pt x="771" y="5547"/>
                    <a:pt x="637" y="5413"/>
                    <a:pt x="637" y="5246"/>
                  </a:cubicBezTo>
                  <a:lnTo>
                    <a:pt x="637" y="1"/>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62"/>
            <p:cNvSpPr/>
            <p:nvPr/>
          </p:nvSpPr>
          <p:spPr>
            <a:xfrm>
              <a:off x="2664526" y="4139097"/>
              <a:ext cx="127561" cy="14715"/>
            </a:xfrm>
            <a:custGeom>
              <a:rect b="b" l="l" r="r" t="t"/>
              <a:pathLst>
                <a:path extrusionOk="0" h="562" w="4872">
                  <a:moveTo>
                    <a:pt x="282" y="0"/>
                  </a:moveTo>
                  <a:cubicBezTo>
                    <a:pt x="127" y="0"/>
                    <a:pt x="1" y="126"/>
                    <a:pt x="1" y="282"/>
                  </a:cubicBezTo>
                  <a:cubicBezTo>
                    <a:pt x="1" y="437"/>
                    <a:pt x="127" y="562"/>
                    <a:pt x="282" y="562"/>
                  </a:cubicBezTo>
                  <a:lnTo>
                    <a:pt x="4591" y="562"/>
                  </a:lnTo>
                  <a:cubicBezTo>
                    <a:pt x="4747" y="562"/>
                    <a:pt x="4871" y="437"/>
                    <a:pt x="4871" y="282"/>
                  </a:cubicBezTo>
                  <a:cubicBezTo>
                    <a:pt x="4871" y="126"/>
                    <a:pt x="4747" y="0"/>
                    <a:pt x="4591" y="0"/>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62"/>
            <p:cNvSpPr/>
            <p:nvPr/>
          </p:nvSpPr>
          <p:spPr>
            <a:xfrm>
              <a:off x="2630489" y="4183241"/>
              <a:ext cx="225091" cy="14767"/>
            </a:xfrm>
            <a:custGeom>
              <a:rect b="b" l="l" r="r" t="t"/>
              <a:pathLst>
                <a:path extrusionOk="0" h="564" w="8597">
                  <a:moveTo>
                    <a:pt x="280" y="0"/>
                  </a:moveTo>
                  <a:cubicBezTo>
                    <a:pt x="126" y="0"/>
                    <a:pt x="0" y="126"/>
                    <a:pt x="0" y="282"/>
                  </a:cubicBezTo>
                  <a:cubicBezTo>
                    <a:pt x="0" y="437"/>
                    <a:pt x="128" y="564"/>
                    <a:pt x="283" y="564"/>
                  </a:cubicBezTo>
                  <a:cubicBezTo>
                    <a:pt x="284" y="564"/>
                    <a:pt x="286" y="564"/>
                    <a:pt x="288" y="564"/>
                  </a:cubicBezTo>
                  <a:lnTo>
                    <a:pt x="8309" y="564"/>
                  </a:lnTo>
                  <a:cubicBezTo>
                    <a:pt x="8311" y="564"/>
                    <a:pt x="8313" y="564"/>
                    <a:pt x="8315" y="564"/>
                  </a:cubicBezTo>
                  <a:cubicBezTo>
                    <a:pt x="8469" y="564"/>
                    <a:pt x="8597" y="437"/>
                    <a:pt x="8597" y="282"/>
                  </a:cubicBezTo>
                  <a:cubicBezTo>
                    <a:pt x="8597" y="126"/>
                    <a:pt x="8471" y="0"/>
                    <a:pt x="8317" y="0"/>
                  </a:cubicBezTo>
                  <a:cubicBezTo>
                    <a:pt x="8314" y="0"/>
                    <a:pt x="8312" y="1"/>
                    <a:pt x="8309" y="1"/>
                  </a:cubicBezTo>
                  <a:lnTo>
                    <a:pt x="288" y="1"/>
                  </a:lnTo>
                  <a:cubicBezTo>
                    <a:pt x="285" y="1"/>
                    <a:pt x="283" y="0"/>
                    <a:pt x="280" y="0"/>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62"/>
            <p:cNvSpPr/>
            <p:nvPr/>
          </p:nvSpPr>
          <p:spPr>
            <a:xfrm>
              <a:off x="2601243" y="4212696"/>
              <a:ext cx="254127" cy="14715"/>
            </a:xfrm>
            <a:custGeom>
              <a:rect b="b" l="l" r="r" t="t"/>
              <a:pathLst>
                <a:path extrusionOk="0" h="562" w="9706">
                  <a:moveTo>
                    <a:pt x="282" y="0"/>
                  </a:moveTo>
                  <a:cubicBezTo>
                    <a:pt x="126" y="0"/>
                    <a:pt x="0" y="126"/>
                    <a:pt x="0" y="282"/>
                  </a:cubicBezTo>
                  <a:cubicBezTo>
                    <a:pt x="0" y="436"/>
                    <a:pt x="126" y="562"/>
                    <a:pt x="282" y="562"/>
                  </a:cubicBezTo>
                  <a:lnTo>
                    <a:pt x="9426" y="562"/>
                  </a:lnTo>
                  <a:cubicBezTo>
                    <a:pt x="9580" y="562"/>
                    <a:pt x="9706" y="436"/>
                    <a:pt x="9706" y="282"/>
                  </a:cubicBezTo>
                  <a:cubicBezTo>
                    <a:pt x="9706" y="126"/>
                    <a:pt x="9580" y="0"/>
                    <a:pt x="9426" y="0"/>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62"/>
            <p:cNvSpPr/>
            <p:nvPr/>
          </p:nvSpPr>
          <p:spPr>
            <a:xfrm>
              <a:off x="2487716" y="4330439"/>
              <a:ext cx="183566" cy="14741"/>
            </a:xfrm>
            <a:custGeom>
              <a:rect b="b" l="l" r="r" t="t"/>
              <a:pathLst>
                <a:path extrusionOk="0" h="563" w="7011">
                  <a:moveTo>
                    <a:pt x="282" y="1"/>
                  </a:moveTo>
                  <a:cubicBezTo>
                    <a:pt x="127" y="1"/>
                    <a:pt x="1" y="125"/>
                    <a:pt x="1" y="281"/>
                  </a:cubicBezTo>
                  <a:cubicBezTo>
                    <a:pt x="1" y="436"/>
                    <a:pt x="127" y="562"/>
                    <a:pt x="282" y="562"/>
                  </a:cubicBezTo>
                  <a:lnTo>
                    <a:pt x="6731" y="562"/>
                  </a:lnTo>
                  <a:cubicBezTo>
                    <a:pt x="6886" y="562"/>
                    <a:pt x="7011" y="436"/>
                    <a:pt x="7011" y="281"/>
                  </a:cubicBezTo>
                  <a:cubicBezTo>
                    <a:pt x="7011" y="125"/>
                    <a:pt x="6886" y="1"/>
                    <a:pt x="6731" y="1"/>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62"/>
            <p:cNvSpPr/>
            <p:nvPr/>
          </p:nvSpPr>
          <p:spPr>
            <a:xfrm>
              <a:off x="2458103" y="4359842"/>
              <a:ext cx="213021" cy="14767"/>
            </a:xfrm>
            <a:custGeom>
              <a:rect b="b" l="l" r="r" t="t"/>
              <a:pathLst>
                <a:path extrusionOk="0" h="564" w="8136">
                  <a:moveTo>
                    <a:pt x="283" y="1"/>
                  </a:moveTo>
                  <a:cubicBezTo>
                    <a:pt x="127" y="1"/>
                    <a:pt x="1" y="126"/>
                    <a:pt x="1" y="282"/>
                  </a:cubicBezTo>
                  <a:cubicBezTo>
                    <a:pt x="1" y="439"/>
                    <a:pt x="127" y="564"/>
                    <a:pt x="283" y="564"/>
                  </a:cubicBezTo>
                  <a:cubicBezTo>
                    <a:pt x="285" y="564"/>
                    <a:pt x="287" y="564"/>
                    <a:pt x="289" y="564"/>
                  </a:cubicBezTo>
                  <a:lnTo>
                    <a:pt x="7862" y="564"/>
                  </a:lnTo>
                  <a:cubicBezTo>
                    <a:pt x="8014" y="559"/>
                    <a:pt x="8135" y="435"/>
                    <a:pt x="8135" y="282"/>
                  </a:cubicBezTo>
                  <a:cubicBezTo>
                    <a:pt x="8135" y="130"/>
                    <a:pt x="8014" y="5"/>
                    <a:pt x="7862" y="1"/>
                  </a:cubicBezTo>
                  <a:lnTo>
                    <a:pt x="289" y="1"/>
                  </a:lnTo>
                  <a:cubicBezTo>
                    <a:pt x="287" y="1"/>
                    <a:pt x="285" y="1"/>
                    <a:pt x="283" y="1"/>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62"/>
            <p:cNvSpPr/>
            <p:nvPr/>
          </p:nvSpPr>
          <p:spPr>
            <a:xfrm>
              <a:off x="2458313" y="4389297"/>
              <a:ext cx="140103" cy="14741"/>
            </a:xfrm>
            <a:custGeom>
              <a:rect b="b" l="l" r="r" t="t"/>
              <a:pathLst>
                <a:path extrusionOk="0" h="563" w="5351">
                  <a:moveTo>
                    <a:pt x="281" y="0"/>
                  </a:moveTo>
                  <a:cubicBezTo>
                    <a:pt x="125" y="0"/>
                    <a:pt x="1" y="126"/>
                    <a:pt x="1" y="282"/>
                  </a:cubicBezTo>
                  <a:cubicBezTo>
                    <a:pt x="1" y="436"/>
                    <a:pt x="125" y="562"/>
                    <a:pt x="281" y="562"/>
                  </a:cubicBezTo>
                  <a:lnTo>
                    <a:pt x="5071" y="562"/>
                  </a:lnTo>
                  <a:cubicBezTo>
                    <a:pt x="5225" y="562"/>
                    <a:pt x="5351" y="436"/>
                    <a:pt x="5351" y="282"/>
                  </a:cubicBezTo>
                  <a:cubicBezTo>
                    <a:pt x="5351" y="126"/>
                    <a:pt x="5225" y="0"/>
                    <a:pt x="5071" y="0"/>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62"/>
            <p:cNvSpPr/>
            <p:nvPr/>
          </p:nvSpPr>
          <p:spPr>
            <a:xfrm>
              <a:off x="2609595" y="4249483"/>
              <a:ext cx="54355" cy="57942"/>
            </a:xfrm>
            <a:custGeom>
              <a:rect b="b" l="l" r="r" t="t"/>
              <a:pathLst>
                <a:path extrusionOk="0" h="2213" w="2076">
                  <a:moveTo>
                    <a:pt x="599" y="0"/>
                  </a:moveTo>
                  <a:lnTo>
                    <a:pt x="375" y="37"/>
                  </a:lnTo>
                  <a:cubicBezTo>
                    <a:pt x="168" y="37"/>
                    <a:pt x="0" y="205"/>
                    <a:pt x="0" y="412"/>
                  </a:cubicBezTo>
                  <a:lnTo>
                    <a:pt x="0" y="1837"/>
                  </a:lnTo>
                  <a:cubicBezTo>
                    <a:pt x="0" y="2044"/>
                    <a:pt x="168" y="2212"/>
                    <a:pt x="375" y="2212"/>
                  </a:cubicBezTo>
                  <a:lnTo>
                    <a:pt x="1663" y="2212"/>
                  </a:lnTo>
                  <a:cubicBezTo>
                    <a:pt x="1870" y="2211"/>
                    <a:pt x="2038" y="2044"/>
                    <a:pt x="2038" y="1837"/>
                  </a:cubicBezTo>
                  <a:lnTo>
                    <a:pt x="2076" y="1612"/>
                  </a:lnTo>
                  <a:lnTo>
                    <a:pt x="2076" y="375"/>
                  </a:lnTo>
                  <a:cubicBezTo>
                    <a:pt x="2076" y="168"/>
                    <a:pt x="1907" y="0"/>
                    <a:pt x="17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62"/>
            <p:cNvSpPr/>
            <p:nvPr/>
          </p:nvSpPr>
          <p:spPr>
            <a:xfrm>
              <a:off x="2608601" y="4249509"/>
              <a:ext cx="55350" cy="58884"/>
            </a:xfrm>
            <a:custGeom>
              <a:rect b="b" l="l" r="r" t="t"/>
              <a:pathLst>
                <a:path extrusionOk="0" h="2249" w="2114">
                  <a:moveTo>
                    <a:pt x="376" y="1"/>
                  </a:moveTo>
                  <a:cubicBezTo>
                    <a:pt x="169" y="1"/>
                    <a:pt x="3" y="167"/>
                    <a:pt x="1" y="374"/>
                  </a:cubicBezTo>
                  <a:lnTo>
                    <a:pt x="1" y="1874"/>
                  </a:lnTo>
                  <a:cubicBezTo>
                    <a:pt x="1" y="2080"/>
                    <a:pt x="169" y="2247"/>
                    <a:pt x="376" y="2248"/>
                  </a:cubicBezTo>
                  <a:lnTo>
                    <a:pt x="1739" y="2248"/>
                  </a:lnTo>
                  <a:cubicBezTo>
                    <a:pt x="1945" y="2247"/>
                    <a:pt x="2114" y="2080"/>
                    <a:pt x="2114" y="1874"/>
                  </a:cubicBezTo>
                  <a:lnTo>
                    <a:pt x="2114" y="1611"/>
                  </a:lnTo>
                  <a:lnTo>
                    <a:pt x="863" y="1611"/>
                  </a:lnTo>
                  <a:cubicBezTo>
                    <a:pt x="740" y="1611"/>
                    <a:pt x="639" y="1511"/>
                    <a:pt x="639" y="1387"/>
                  </a:cubicBezTo>
                  <a:lnTo>
                    <a:pt x="639" y="1"/>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62"/>
            <p:cNvSpPr/>
            <p:nvPr/>
          </p:nvSpPr>
          <p:spPr>
            <a:xfrm>
              <a:off x="2701810" y="4249483"/>
              <a:ext cx="54355" cy="57942"/>
            </a:xfrm>
            <a:custGeom>
              <a:rect b="b" l="l" r="r" t="t"/>
              <a:pathLst>
                <a:path extrusionOk="0" h="2213" w="2076">
                  <a:moveTo>
                    <a:pt x="599" y="0"/>
                  </a:moveTo>
                  <a:lnTo>
                    <a:pt x="375" y="37"/>
                  </a:lnTo>
                  <a:cubicBezTo>
                    <a:pt x="168" y="37"/>
                    <a:pt x="0" y="205"/>
                    <a:pt x="0" y="412"/>
                  </a:cubicBezTo>
                  <a:lnTo>
                    <a:pt x="0" y="1837"/>
                  </a:lnTo>
                  <a:cubicBezTo>
                    <a:pt x="0" y="2044"/>
                    <a:pt x="168" y="2212"/>
                    <a:pt x="375" y="2212"/>
                  </a:cubicBezTo>
                  <a:lnTo>
                    <a:pt x="1663" y="2212"/>
                  </a:lnTo>
                  <a:cubicBezTo>
                    <a:pt x="1870" y="2211"/>
                    <a:pt x="2038" y="2043"/>
                    <a:pt x="2038" y="1837"/>
                  </a:cubicBezTo>
                  <a:lnTo>
                    <a:pt x="2075" y="1612"/>
                  </a:lnTo>
                  <a:lnTo>
                    <a:pt x="2075" y="375"/>
                  </a:lnTo>
                  <a:cubicBezTo>
                    <a:pt x="2075" y="168"/>
                    <a:pt x="1907" y="0"/>
                    <a:pt x="17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62"/>
            <p:cNvSpPr/>
            <p:nvPr/>
          </p:nvSpPr>
          <p:spPr>
            <a:xfrm>
              <a:off x="2700815" y="4249483"/>
              <a:ext cx="55350" cy="58911"/>
            </a:xfrm>
            <a:custGeom>
              <a:rect b="b" l="l" r="r" t="t"/>
              <a:pathLst>
                <a:path extrusionOk="0" h="2250" w="2114">
                  <a:moveTo>
                    <a:pt x="376" y="0"/>
                  </a:moveTo>
                  <a:cubicBezTo>
                    <a:pt x="169" y="0"/>
                    <a:pt x="1" y="168"/>
                    <a:pt x="1" y="375"/>
                  </a:cubicBezTo>
                  <a:lnTo>
                    <a:pt x="1" y="1875"/>
                  </a:lnTo>
                  <a:cubicBezTo>
                    <a:pt x="1" y="2081"/>
                    <a:pt x="169" y="2249"/>
                    <a:pt x="376" y="2249"/>
                  </a:cubicBezTo>
                  <a:lnTo>
                    <a:pt x="1739" y="2249"/>
                  </a:lnTo>
                  <a:cubicBezTo>
                    <a:pt x="1945" y="2249"/>
                    <a:pt x="2113" y="2081"/>
                    <a:pt x="2113" y="1875"/>
                  </a:cubicBezTo>
                  <a:lnTo>
                    <a:pt x="2113" y="1612"/>
                  </a:lnTo>
                  <a:lnTo>
                    <a:pt x="863" y="1612"/>
                  </a:lnTo>
                  <a:cubicBezTo>
                    <a:pt x="738" y="1612"/>
                    <a:pt x="639" y="1511"/>
                    <a:pt x="639" y="1386"/>
                  </a:cubicBezTo>
                  <a:lnTo>
                    <a:pt x="639" y="0"/>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62"/>
            <p:cNvSpPr/>
            <p:nvPr/>
          </p:nvSpPr>
          <p:spPr>
            <a:xfrm>
              <a:off x="2794051" y="4249483"/>
              <a:ext cx="54355" cy="57942"/>
            </a:xfrm>
            <a:custGeom>
              <a:rect b="b" l="l" r="r" t="t"/>
              <a:pathLst>
                <a:path extrusionOk="0" h="2213" w="2076">
                  <a:moveTo>
                    <a:pt x="600" y="0"/>
                  </a:moveTo>
                  <a:lnTo>
                    <a:pt x="376" y="37"/>
                  </a:lnTo>
                  <a:cubicBezTo>
                    <a:pt x="167" y="37"/>
                    <a:pt x="1" y="205"/>
                    <a:pt x="1" y="412"/>
                  </a:cubicBezTo>
                  <a:lnTo>
                    <a:pt x="1" y="1837"/>
                  </a:lnTo>
                  <a:cubicBezTo>
                    <a:pt x="1" y="2044"/>
                    <a:pt x="167" y="2212"/>
                    <a:pt x="376" y="2212"/>
                  </a:cubicBezTo>
                  <a:lnTo>
                    <a:pt x="1664" y="2212"/>
                  </a:lnTo>
                  <a:cubicBezTo>
                    <a:pt x="1871" y="2212"/>
                    <a:pt x="2039" y="2044"/>
                    <a:pt x="2039" y="1837"/>
                  </a:cubicBezTo>
                  <a:lnTo>
                    <a:pt x="2076" y="1612"/>
                  </a:lnTo>
                  <a:lnTo>
                    <a:pt x="2076" y="375"/>
                  </a:lnTo>
                  <a:cubicBezTo>
                    <a:pt x="2076" y="168"/>
                    <a:pt x="1908" y="0"/>
                    <a:pt x="17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62"/>
            <p:cNvSpPr/>
            <p:nvPr/>
          </p:nvSpPr>
          <p:spPr>
            <a:xfrm>
              <a:off x="2793030" y="4249483"/>
              <a:ext cx="55376" cy="58911"/>
            </a:xfrm>
            <a:custGeom>
              <a:rect b="b" l="l" r="r" t="t"/>
              <a:pathLst>
                <a:path extrusionOk="0" h="2250" w="2115">
                  <a:moveTo>
                    <a:pt x="376" y="0"/>
                  </a:moveTo>
                  <a:cubicBezTo>
                    <a:pt x="169" y="0"/>
                    <a:pt x="1" y="168"/>
                    <a:pt x="2" y="375"/>
                  </a:cubicBezTo>
                  <a:lnTo>
                    <a:pt x="2" y="1875"/>
                  </a:lnTo>
                  <a:cubicBezTo>
                    <a:pt x="2" y="2081"/>
                    <a:pt x="169" y="2249"/>
                    <a:pt x="376" y="2249"/>
                  </a:cubicBezTo>
                  <a:lnTo>
                    <a:pt x="1740" y="2249"/>
                  </a:lnTo>
                  <a:cubicBezTo>
                    <a:pt x="1947" y="2249"/>
                    <a:pt x="2115" y="2081"/>
                    <a:pt x="2115" y="1875"/>
                  </a:cubicBezTo>
                  <a:lnTo>
                    <a:pt x="2115" y="1612"/>
                  </a:lnTo>
                  <a:lnTo>
                    <a:pt x="864" y="1612"/>
                  </a:lnTo>
                  <a:cubicBezTo>
                    <a:pt x="740" y="1612"/>
                    <a:pt x="639" y="1511"/>
                    <a:pt x="639" y="1386"/>
                  </a:cubicBezTo>
                  <a:lnTo>
                    <a:pt x="639" y="0"/>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62"/>
            <p:cNvSpPr/>
            <p:nvPr/>
          </p:nvSpPr>
          <p:spPr>
            <a:xfrm>
              <a:off x="2701653" y="4337770"/>
              <a:ext cx="146386" cy="57942"/>
            </a:xfrm>
            <a:custGeom>
              <a:rect b="b" l="l" r="r" t="t"/>
              <a:pathLst>
                <a:path extrusionOk="0" h="2213" w="5591">
                  <a:moveTo>
                    <a:pt x="712" y="1"/>
                  </a:moveTo>
                  <a:lnTo>
                    <a:pt x="375" y="38"/>
                  </a:lnTo>
                  <a:cubicBezTo>
                    <a:pt x="168" y="38"/>
                    <a:pt x="0" y="206"/>
                    <a:pt x="0" y="413"/>
                  </a:cubicBezTo>
                  <a:lnTo>
                    <a:pt x="0" y="1838"/>
                  </a:lnTo>
                  <a:cubicBezTo>
                    <a:pt x="0" y="2045"/>
                    <a:pt x="168" y="2213"/>
                    <a:pt x="375" y="2213"/>
                  </a:cubicBezTo>
                  <a:lnTo>
                    <a:pt x="5179" y="2213"/>
                  </a:lnTo>
                  <a:cubicBezTo>
                    <a:pt x="5386" y="2213"/>
                    <a:pt x="5554" y="2045"/>
                    <a:pt x="5554" y="1838"/>
                  </a:cubicBezTo>
                  <a:lnTo>
                    <a:pt x="5591" y="1500"/>
                  </a:lnTo>
                  <a:lnTo>
                    <a:pt x="5591" y="376"/>
                  </a:lnTo>
                  <a:cubicBezTo>
                    <a:pt x="5591" y="169"/>
                    <a:pt x="5423" y="1"/>
                    <a:pt x="521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62"/>
            <p:cNvSpPr/>
            <p:nvPr/>
          </p:nvSpPr>
          <p:spPr>
            <a:xfrm>
              <a:off x="2700632" y="4337770"/>
              <a:ext cx="147407" cy="58937"/>
            </a:xfrm>
            <a:custGeom>
              <a:rect b="b" l="l" r="r" t="t"/>
              <a:pathLst>
                <a:path extrusionOk="0" h="2251" w="5630">
                  <a:moveTo>
                    <a:pt x="375" y="1"/>
                  </a:moveTo>
                  <a:cubicBezTo>
                    <a:pt x="168" y="1"/>
                    <a:pt x="0" y="169"/>
                    <a:pt x="0" y="376"/>
                  </a:cubicBezTo>
                  <a:lnTo>
                    <a:pt x="0" y="1875"/>
                  </a:lnTo>
                  <a:cubicBezTo>
                    <a:pt x="0" y="2082"/>
                    <a:pt x="168" y="2250"/>
                    <a:pt x="375" y="2250"/>
                  </a:cubicBezTo>
                  <a:lnTo>
                    <a:pt x="5255" y="2250"/>
                  </a:lnTo>
                  <a:cubicBezTo>
                    <a:pt x="5462" y="2250"/>
                    <a:pt x="5630" y="2082"/>
                    <a:pt x="5630" y="1875"/>
                  </a:cubicBezTo>
                  <a:lnTo>
                    <a:pt x="5630" y="1500"/>
                  </a:lnTo>
                  <a:lnTo>
                    <a:pt x="1013" y="1500"/>
                  </a:lnTo>
                  <a:cubicBezTo>
                    <a:pt x="868" y="1500"/>
                    <a:pt x="750" y="1382"/>
                    <a:pt x="750" y="1237"/>
                  </a:cubicBezTo>
                  <a:lnTo>
                    <a:pt x="750" y="1"/>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4" name="Google Shape;1034;p62"/>
          <p:cNvGrpSpPr/>
          <p:nvPr/>
        </p:nvGrpSpPr>
        <p:grpSpPr>
          <a:xfrm rot="899097">
            <a:off x="7822159" y="174963"/>
            <a:ext cx="1180688" cy="1171280"/>
            <a:chOff x="7791086" y="3378836"/>
            <a:chExt cx="451805" cy="587902"/>
          </a:xfrm>
        </p:grpSpPr>
        <p:sp>
          <p:nvSpPr>
            <p:cNvPr id="1035" name="Google Shape;1035;p62"/>
            <p:cNvSpPr/>
            <p:nvPr/>
          </p:nvSpPr>
          <p:spPr>
            <a:xfrm>
              <a:off x="7791086" y="3378836"/>
              <a:ext cx="451805" cy="587902"/>
            </a:xfrm>
            <a:custGeom>
              <a:rect b="b" l="l" r="r" t="t"/>
              <a:pathLst>
                <a:path extrusionOk="0" h="22454" w="17256">
                  <a:moveTo>
                    <a:pt x="8262" y="0"/>
                  </a:moveTo>
                  <a:cubicBezTo>
                    <a:pt x="7573" y="0"/>
                    <a:pt x="6916" y="283"/>
                    <a:pt x="6441" y="781"/>
                  </a:cubicBezTo>
                  <a:lnTo>
                    <a:pt x="2918" y="781"/>
                  </a:lnTo>
                  <a:cubicBezTo>
                    <a:pt x="2479" y="781"/>
                    <a:pt x="2047" y="879"/>
                    <a:pt x="1651" y="1069"/>
                  </a:cubicBezTo>
                  <a:cubicBezTo>
                    <a:pt x="1651" y="1069"/>
                    <a:pt x="1622" y="1083"/>
                    <a:pt x="1608" y="1091"/>
                  </a:cubicBezTo>
                  <a:cubicBezTo>
                    <a:pt x="626" y="1589"/>
                    <a:pt x="6" y="2595"/>
                    <a:pt x="1" y="3696"/>
                  </a:cubicBezTo>
                  <a:lnTo>
                    <a:pt x="1" y="19537"/>
                  </a:lnTo>
                  <a:cubicBezTo>
                    <a:pt x="1" y="21144"/>
                    <a:pt x="1309" y="22454"/>
                    <a:pt x="2918" y="22454"/>
                  </a:cubicBezTo>
                  <a:lnTo>
                    <a:pt x="14341" y="22454"/>
                  </a:lnTo>
                  <a:cubicBezTo>
                    <a:pt x="15442" y="22449"/>
                    <a:pt x="16448" y="21829"/>
                    <a:pt x="16946" y="20845"/>
                  </a:cubicBezTo>
                  <a:cubicBezTo>
                    <a:pt x="16954" y="20831"/>
                    <a:pt x="16962" y="20817"/>
                    <a:pt x="16968" y="20802"/>
                  </a:cubicBezTo>
                  <a:cubicBezTo>
                    <a:pt x="17158" y="20407"/>
                    <a:pt x="17256" y="19976"/>
                    <a:pt x="17256" y="19537"/>
                  </a:cubicBezTo>
                  <a:lnTo>
                    <a:pt x="17256" y="3696"/>
                  </a:lnTo>
                  <a:cubicBezTo>
                    <a:pt x="17256" y="2088"/>
                    <a:pt x="15948" y="781"/>
                    <a:pt x="14341" y="781"/>
                  </a:cubicBezTo>
                  <a:lnTo>
                    <a:pt x="10819" y="781"/>
                  </a:lnTo>
                  <a:cubicBezTo>
                    <a:pt x="10341" y="282"/>
                    <a:pt x="9681" y="0"/>
                    <a:pt x="8991" y="0"/>
                  </a:cubicBezTo>
                  <a:lnTo>
                    <a:pt x="8267" y="0"/>
                  </a:lnTo>
                  <a:cubicBezTo>
                    <a:pt x="8266" y="0"/>
                    <a:pt x="8264" y="0"/>
                    <a:pt x="8262" y="0"/>
                  </a:cubicBezTo>
                  <a:close/>
                </a:path>
              </a:pathLst>
            </a:custGeom>
            <a:solidFill>
              <a:schemeClr val="lt1"/>
            </a:solidFill>
            <a:ln>
              <a:noFill/>
            </a:ln>
            <a:effectLst>
              <a:outerShdw blurRad="71438" rotWithShape="0" algn="bl" dir="5400000" dist="28575">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62"/>
            <p:cNvSpPr/>
            <p:nvPr/>
          </p:nvSpPr>
          <p:spPr>
            <a:xfrm>
              <a:off x="7840780" y="3445680"/>
              <a:ext cx="355689" cy="471494"/>
            </a:xfrm>
            <a:custGeom>
              <a:rect b="b" l="l" r="r" t="t"/>
              <a:pathLst>
                <a:path extrusionOk="0" h="18008" w="13585">
                  <a:moveTo>
                    <a:pt x="1018" y="0"/>
                  </a:moveTo>
                  <a:cubicBezTo>
                    <a:pt x="847" y="0"/>
                    <a:pt x="677" y="39"/>
                    <a:pt x="523" y="114"/>
                  </a:cubicBezTo>
                  <a:cubicBezTo>
                    <a:pt x="141" y="297"/>
                    <a:pt x="44" y="860"/>
                    <a:pt x="44" y="1315"/>
                  </a:cubicBezTo>
                  <a:lnTo>
                    <a:pt x="1" y="16855"/>
                  </a:lnTo>
                  <a:cubicBezTo>
                    <a:pt x="1" y="17487"/>
                    <a:pt x="511" y="17997"/>
                    <a:pt x="1143" y="17997"/>
                  </a:cubicBezTo>
                  <a:lnTo>
                    <a:pt x="12233" y="18008"/>
                  </a:lnTo>
                  <a:cubicBezTo>
                    <a:pt x="12687" y="18008"/>
                    <a:pt x="13287" y="17862"/>
                    <a:pt x="13472" y="17479"/>
                  </a:cubicBezTo>
                  <a:cubicBezTo>
                    <a:pt x="13546" y="17323"/>
                    <a:pt x="13584" y="17155"/>
                    <a:pt x="13584" y="16984"/>
                  </a:cubicBezTo>
                  <a:lnTo>
                    <a:pt x="13584" y="1143"/>
                  </a:lnTo>
                  <a:cubicBezTo>
                    <a:pt x="13584" y="512"/>
                    <a:pt x="13073" y="0"/>
                    <a:pt x="1244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62"/>
            <p:cNvSpPr/>
            <p:nvPr/>
          </p:nvSpPr>
          <p:spPr>
            <a:xfrm>
              <a:off x="7837481" y="3448612"/>
              <a:ext cx="356056" cy="471678"/>
            </a:xfrm>
            <a:custGeom>
              <a:rect b="b" l="l" r="r" t="t"/>
              <a:pathLst>
                <a:path extrusionOk="0" h="18015" w="13599">
                  <a:moveTo>
                    <a:pt x="649" y="0"/>
                  </a:moveTo>
                  <a:cubicBezTo>
                    <a:pt x="253" y="191"/>
                    <a:pt x="1" y="591"/>
                    <a:pt x="1" y="1031"/>
                  </a:cubicBezTo>
                  <a:lnTo>
                    <a:pt x="1" y="16871"/>
                  </a:lnTo>
                  <a:cubicBezTo>
                    <a:pt x="1" y="17502"/>
                    <a:pt x="513" y="18014"/>
                    <a:pt x="1144" y="18014"/>
                  </a:cubicBezTo>
                  <a:lnTo>
                    <a:pt x="12567" y="18014"/>
                  </a:lnTo>
                  <a:cubicBezTo>
                    <a:pt x="13007" y="18014"/>
                    <a:pt x="13407" y="17762"/>
                    <a:pt x="13598" y="17367"/>
                  </a:cubicBezTo>
                  <a:lnTo>
                    <a:pt x="1410" y="17365"/>
                  </a:lnTo>
                  <a:cubicBezTo>
                    <a:pt x="990" y="17365"/>
                    <a:pt x="648" y="17025"/>
                    <a:pt x="649" y="16605"/>
                  </a:cubicBezTo>
                  <a:lnTo>
                    <a:pt x="649" y="0"/>
                  </a:lnTo>
                  <a:close/>
                </a:path>
              </a:pathLst>
            </a:custGeom>
            <a:solidFill>
              <a:srgbClr val="4CB8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62"/>
            <p:cNvSpPr/>
            <p:nvPr/>
          </p:nvSpPr>
          <p:spPr>
            <a:xfrm>
              <a:off x="7874922" y="3501998"/>
              <a:ext cx="286149" cy="380877"/>
            </a:xfrm>
            <a:custGeom>
              <a:rect b="b" l="l" r="r" t="t"/>
              <a:pathLst>
                <a:path extrusionOk="0" h="14547" w="10929">
                  <a:moveTo>
                    <a:pt x="534" y="0"/>
                  </a:moveTo>
                  <a:lnTo>
                    <a:pt x="190" y="77"/>
                  </a:lnTo>
                  <a:cubicBezTo>
                    <a:pt x="86" y="77"/>
                    <a:pt x="0" y="162"/>
                    <a:pt x="0" y="268"/>
                  </a:cubicBezTo>
                  <a:lnTo>
                    <a:pt x="0" y="14357"/>
                  </a:lnTo>
                  <a:cubicBezTo>
                    <a:pt x="0" y="14461"/>
                    <a:pt x="86" y="14547"/>
                    <a:pt x="190" y="14547"/>
                  </a:cubicBezTo>
                  <a:lnTo>
                    <a:pt x="10663" y="14547"/>
                  </a:lnTo>
                  <a:cubicBezTo>
                    <a:pt x="10767" y="14547"/>
                    <a:pt x="10852" y="14461"/>
                    <a:pt x="10852" y="14357"/>
                  </a:cubicBezTo>
                  <a:lnTo>
                    <a:pt x="10929" y="14013"/>
                  </a:lnTo>
                  <a:lnTo>
                    <a:pt x="10929" y="192"/>
                  </a:lnTo>
                  <a:cubicBezTo>
                    <a:pt x="10929" y="86"/>
                    <a:pt x="10843" y="0"/>
                    <a:pt x="107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62"/>
            <p:cNvSpPr/>
            <p:nvPr/>
          </p:nvSpPr>
          <p:spPr>
            <a:xfrm>
              <a:off x="7872933" y="3501998"/>
              <a:ext cx="288138" cy="382893"/>
            </a:xfrm>
            <a:custGeom>
              <a:rect b="b" l="l" r="r" t="t"/>
              <a:pathLst>
                <a:path extrusionOk="0" h="14624" w="11005">
                  <a:moveTo>
                    <a:pt x="190" y="0"/>
                  </a:moveTo>
                  <a:cubicBezTo>
                    <a:pt x="86" y="0"/>
                    <a:pt x="0" y="86"/>
                    <a:pt x="0" y="192"/>
                  </a:cubicBezTo>
                  <a:lnTo>
                    <a:pt x="0" y="14433"/>
                  </a:lnTo>
                  <a:cubicBezTo>
                    <a:pt x="0" y="14538"/>
                    <a:pt x="86" y="14623"/>
                    <a:pt x="190" y="14623"/>
                  </a:cubicBezTo>
                  <a:lnTo>
                    <a:pt x="10815" y="14623"/>
                  </a:lnTo>
                  <a:cubicBezTo>
                    <a:pt x="10919" y="14623"/>
                    <a:pt x="11005" y="14538"/>
                    <a:pt x="11005" y="14433"/>
                  </a:cubicBezTo>
                  <a:lnTo>
                    <a:pt x="11005" y="14013"/>
                  </a:lnTo>
                  <a:lnTo>
                    <a:pt x="725" y="14013"/>
                  </a:lnTo>
                  <a:cubicBezTo>
                    <a:pt x="661" y="14013"/>
                    <a:pt x="610" y="13962"/>
                    <a:pt x="610" y="13900"/>
                  </a:cubicBezTo>
                  <a:lnTo>
                    <a:pt x="610" y="0"/>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62"/>
            <p:cNvSpPr/>
            <p:nvPr/>
          </p:nvSpPr>
          <p:spPr>
            <a:xfrm>
              <a:off x="7956664" y="3425231"/>
              <a:ext cx="120675" cy="83313"/>
            </a:xfrm>
            <a:custGeom>
              <a:rect b="b" l="l" r="r" t="t"/>
              <a:pathLst>
                <a:path extrusionOk="0" h="3182" w="4609">
                  <a:moveTo>
                    <a:pt x="1943" y="0"/>
                  </a:moveTo>
                  <a:cubicBezTo>
                    <a:pt x="1522" y="0"/>
                    <a:pt x="1181" y="341"/>
                    <a:pt x="1181" y="762"/>
                  </a:cubicBezTo>
                  <a:lnTo>
                    <a:pt x="1181" y="1143"/>
                  </a:lnTo>
                  <a:cubicBezTo>
                    <a:pt x="1181" y="1585"/>
                    <a:pt x="823" y="1943"/>
                    <a:pt x="382" y="1943"/>
                  </a:cubicBezTo>
                  <a:cubicBezTo>
                    <a:pt x="276" y="1943"/>
                    <a:pt x="190" y="2029"/>
                    <a:pt x="192" y="2133"/>
                  </a:cubicBezTo>
                  <a:lnTo>
                    <a:pt x="192" y="2743"/>
                  </a:lnTo>
                  <a:cubicBezTo>
                    <a:pt x="192" y="2848"/>
                    <a:pt x="106" y="2932"/>
                    <a:pt x="0" y="2932"/>
                  </a:cubicBezTo>
                  <a:lnTo>
                    <a:pt x="2194" y="3181"/>
                  </a:lnTo>
                  <a:lnTo>
                    <a:pt x="4608" y="2932"/>
                  </a:lnTo>
                  <a:cubicBezTo>
                    <a:pt x="4502" y="2932"/>
                    <a:pt x="4417" y="2847"/>
                    <a:pt x="4418" y="2743"/>
                  </a:cubicBezTo>
                  <a:lnTo>
                    <a:pt x="4418" y="2133"/>
                  </a:lnTo>
                  <a:cubicBezTo>
                    <a:pt x="4418" y="2027"/>
                    <a:pt x="4333" y="1943"/>
                    <a:pt x="4227" y="1943"/>
                  </a:cubicBezTo>
                  <a:cubicBezTo>
                    <a:pt x="3785" y="1943"/>
                    <a:pt x="3427" y="1584"/>
                    <a:pt x="3427" y="1143"/>
                  </a:cubicBezTo>
                  <a:lnTo>
                    <a:pt x="3427" y="762"/>
                  </a:lnTo>
                  <a:cubicBezTo>
                    <a:pt x="3427" y="341"/>
                    <a:pt x="3087" y="0"/>
                    <a:pt x="26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62"/>
            <p:cNvSpPr/>
            <p:nvPr/>
          </p:nvSpPr>
          <p:spPr>
            <a:xfrm>
              <a:off x="7924905" y="3501998"/>
              <a:ext cx="184194" cy="29953"/>
            </a:xfrm>
            <a:custGeom>
              <a:rect b="b" l="l" r="r" t="t"/>
              <a:pathLst>
                <a:path extrusionOk="0" h="1144" w="7035">
                  <a:moveTo>
                    <a:pt x="1213" y="0"/>
                  </a:moveTo>
                  <a:cubicBezTo>
                    <a:pt x="691" y="0"/>
                    <a:pt x="226" y="335"/>
                    <a:pt x="61" y="833"/>
                  </a:cubicBezTo>
                  <a:lnTo>
                    <a:pt x="41" y="893"/>
                  </a:lnTo>
                  <a:cubicBezTo>
                    <a:pt x="0" y="1016"/>
                    <a:pt x="92" y="1144"/>
                    <a:pt x="221" y="1144"/>
                  </a:cubicBezTo>
                  <a:lnTo>
                    <a:pt x="6814" y="1144"/>
                  </a:lnTo>
                  <a:cubicBezTo>
                    <a:pt x="6943" y="1142"/>
                    <a:pt x="7035" y="1016"/>
                    <a:pt x="6993" y="893"/>
                  </a:cubicBezTo>
                  <a:lnTo>
                    <a:pt x="6974" y="833"/>
                  </a:lnTo>
                  <a:cubicBezTo>
                    <a:pt x="6809" y="336"/>
                    <a:pt x="6344" y="0"/>
                    <a:pt x="582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62"/>
            <p:cNvSpPr/>
            <p:nvPr/>
          </p:nvSpPr>
          <p:spPr>
            <a:xfrm>
              <a:off x="8009893" y="3446963"/>
              <a:ext cx="15186" cy="22203"/>
            </a:xfrm>
            <a:custGeom>
              <a:rect b="b" l="l" r="r" t="t"/>
              <a:pathLst>
                <a:path extrusionOk="0" h="848" w="580">
                  <a:moveTo>
                    <a:pt x="290" y="1"/>
                  </a:moveTo>
                  <a:cubicBezTo>
                    <a:pt x="130" y="1"/>
                    <a:pt x="1" y="133"/>
                    <a:pt x="5" y="295"/>
                  </a:cubicBezTo>
                  <a:lnTo>
                    <a:pt x="5" y="561"/>
                  </a:lnTo>
                  <a:cubicBezTo>
                    <a:pt x="5" y="718"/>
                    <a:pt x="133" y="847"/>
                    <a:pt x="290" y="847"/>
                  </a:cubicBezTo>
                  <a:cubicBezTo>
                    <a:pt x="449" y="847"/>
                    <a:pt x="576" y="718"/>
                    <a:pt x="576" y="561"/>
                  </a:cubicBezTo>
                  <a:lnTo>
                    <a:pt x="576" y="295"/>
                  </a:lnTo>
                  <a:cubicBezTo>
                    <a:pt x="579" y="133"/>
                    <a:pt x="450" y="1"/>
                    <a:pt x="29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62"/>
            <p:cNvSpPr/>
            <p:nvPr/>
          </p:nvSpPr>
          <p:spPr>
            <a:xfrm>
              <a:off x="7904849" y="3562323"/>
              <a:ext cx="226322" cy="28932"/>
            </a:xfrm>
            <a:custGeom>
              <a:rect b="b" l="l" r="r" t="t"/>
              <a:pathLst>
                <a:path extrusionOk="0" h="1105" w="8644">
                  <a:moveTo>
                    <a:pt x="457" y="0"/>
                  </a:moveTo>
                  <a:lnTo>
                    <a:pt x="191" y="77"/>
                  </a:lnTo>
                  <a:cubicBezTo>
                    <a:pt x="85" y="77"/>
                    <a:pt x="1" y="162"/>
                    <a:pt x="1" y="268"/>
                  </a:cubicBezTo>
                  <a:lnTo>
                    <a:pt x="1" y="915"/>
                  </a:lnTo>
                  <a:cubicBezTo>
                    <a:pt x="1" y="1019"/>
                    <a:pt x="85" y="1105"/>
                    <a:pt x="191" y="1105"/>
                  </a:cubicBezTo>
                  <a:lnTo>
                    <a:pt x="8376" y="1105"/>
                  </a:lnTo>
                  <a:cubicBezTo>
                    <a:pt x="8482" y="1105"/>
                    <a:pt x="8568" y="1019"/>
                    <a:pt x="8568" y="915"/>
                  </a:cubicBezTo>
                  <a:lnTo>
                    <a:pt x="8644" y="649"/>
                  </a:lnTo>
                  <a:lnTo>
                    <a:pt x="8644" y="192"/>
                  </a:lnTo>
                  <a:cubicBezTo>
                    <a:pt x="8644" y="86"/>
                    <a:pt x="8558" y="0"/>
                    <a:pt x="845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62"/>
            <p:cNvSpPr/>
            <p:nvPr/>
          </p:nvSpPr>
          <p:spPr>
            <a:xfrm>
              <a:off x="7902807" y="3562323"/>
              <a:ext cx="228364" cy="30922"/>
            </a:xfrm>
            <a:custGeom>
              <a:rect b="b" l="l" r="r" t="t"/>
              <a:pathLst>
                <a:path extrusionOk="0" h="1181" w="8722">
                  <a:moveTo>
                    <a:pt x="192" y="0"/>
                  </a:moveTo>
                  <a:cubicBezTo>
                    <a:pt x="86" y="0"/>
                    <a:pt x="1" y="86"/>
                    <a:pt x="1" y="192"/>
                  </a:cubicBezTo>
                  <a:lnTo>
                    <a:pt x="1" y="991"/>
                  </a:lnTo>
                  <a:cubicBezTo>
                    <a:pt x="1" y="1095"/>
                    <a:pt x="86" y="1181"/>
                    <a:pt x="192" y="1181"/>
                  </a:cubicBezTo>
                  <a:lnTo>
                    <a:pt x="8530" y="1181"/>
                  </a:lnTo>
                  <a:cubicBezTo>
                    <a:pt x="8636" y="1181"/>
                    <a:pt x="8722" y="1095"/>
                    <a:pt x="8722" y="991"/>
                  </a:cubicBezTo>
                  <a:lnTo>
                    <a:pt x="8722" y="649"/>
                  </a:lnTo>
                  <a:lnTo>
                    <a:pt x="687" y="649"/>
                  </a:lnTo>
                  <a:cubicBezTo>
                    <a:pt x="603" y="649"/>
                    <a:pt x="535" y="581"/>
                    <a:pt x="535" y="497"/>
                  </a:cubicBezTo>
                  <a:lnTo>
                    <a:pt x="53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62"/>
            <p:cNvSpPr/>
            <p:nvPr/>
          </p:nvSpPr>
          <p:spPr>
            <a:xfrm>
              <a:off x="7902807" y="3634089"/>
              <a:ext cx="29979" cy="29953"/>
            </a:xfrm>
            <a:custGeom>
              <a:rect b="b" l="l" r="r" t="t"/>
              <a:pathLst>
                <a:path extrusionOk="0" h="1144" w="1145">
                  <a:moveTo>
                    <a:pt x="192" y="0"/>
                  </a:moveTo>
                  <a:cubicBezTo>
                    <a:pt x="86" y="0"/>
                    <a:pt x="1" y="86"/>
                    <a:pt x="1" y="192"/>
                  </a:cubicBezTo>
                  <a:lnTo>
                    <a:pt x="1" y="952"/>
                  </a:lnTo>
                  <a:cubicBezTo>
                    <a:pt x="1" y="1058"/>
                    <a:pt x="86" y="1144"/>
                    <a:pt x="192" y="1144"/>
                  </a:cubicBezTo>
                  <a:lnTo>
                    <a:pt x="953" y="1144"/>
                  </a:lnTo>
                  <a:cubicBezTo>
                    <a:pt x="1059" y="1144"/>
                    <a:pt x="1144" y="1058"/>
                    <a:pt x="1144" y="952"/>
                  </a:cubicBezTo>
                  <a:lnTo>
                    <a:pt x="1144" y="192"/>
                  </a:lnTo>
                  <a:cubicBezTo>
                    <a:pt x="1144" y="86"/>
                    <a:pt x="1059" y="0"/>
                    <a:pt x="95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62"/>
            <p:cNvSpPr/>
            <p:nvPr/>
          </p:nvSpPr>
          <p:spPr>
            <a:xfrm>
              <a:off x="7902807" y="3703892"/>
              <a:ext cx="29979" cy="29953"/>
            </a:xfrm>
            <a:custGeom>
              <a:rect b="b" l="l" r="r" t="t"/>
              <a:pathLst>
                <a:path extrusionOk="0" h="1144" w="1145">
                  <a:moveTo>
                    <a:pt x="192" y="1"/>
                  </a:moveTo>
                  <a:cubicBezTo>
                    <a:pt x="86" y="1"/>
                    <a:pt x="1" y="86"/>
                    <a:pt x="1" y="190"/>
                  </a:cubicBezTo>
                  <a:lnTo>
                    <a:pt x="1" y="953"/>
                  </a:lnTo>
                  <a:cubicBezTo>
                    <a:pt x="1" y="1058"/>
                    <a:pt x="86" y="1144"/>
                    <a:pt x="192" y="1144"/>
                  </a:cubicBezTo>
                  <a:lnTo>
                    <a:pt x="953" y="1144"/>
                  </a:lnTo>
                  <a:cubicBezTo>
                    <a:pt x="1059" y="1144"/>
                    <a:pt x="1144" y="1058"/>
                    <a:pt x="1144" y="953"/>
                  </a:cubicBezTo>
                  <a:lnTo>
                    <a:pt x="1144" y="190"/>
                  </a:lnTo>
                  <a:cubicBezTo>
                    <a:pt x="1144" y="86"/>
                    <a:pt x="1059" y="1"/>
                    <a:pt x="95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62"/>
            <p:cNvSpPr/>
            <p:nvPr/>
          </p:nvSpPr>
          <p:spPr>
            <a:xfrm>
              <a:off x="7902807" y="3773694"/>
              <a:ext cx="29979" cy="29927"/>
            </a:xfrm>
            <a:custGeom>
              <a:rect b="b" l="l" r="r" t="t"/>
              <a:pathLst>
                <a:path extrusionOk="0" h="1143" w="1145">
                  <a:moveTo>
                    <a:pt x="192" y="1"/>
                  </a:moveTo>
                  <a:cubicBezTo>
                    <a:pt x="86" y="1"/>
                    <a:pt x="1" y="85"/>
                    <a:pt x="1" y="191"/>
                  </a:cubicBezTo>
                  <a:lnTo>
                    <a:pt x="1" y="953"/>
                  </a:lnTo>
                  <a:cubicBezTo>
                    <a:pt x="1" y="1057"/>
                    <a:pt x="86" y="1143"/>
                    <a:pt x="192" y="1143"/>
                  </a:cubicBezTo>
                  <a:lnTo>
                    <a:pt x="953" y="1143"/>
                  </a:lnTo>
                  <a:cubicBezTo>
                    <a:pt x="1059" y="1143"/>
                    <a:pt x="1144" y="1057"/>
                    <a:pt x="1144" y="953"/>
                  </a:cubicBezTo>
                  <a:lnTo>
                    <a:pt x="1144" y="191"/>
                  </a:lnTo>
                  <a:cubicBezTo>
                    <a:pt x="1144" y="85"/>
                    <a:pt x="1059" y="1"/>
                    <a:pt x="95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62"/>
            <p:cNvSpPr/>
            <p:nvPr/>
          </p:nvSpPr>
          <p:spPr>
            <a:xfrm>
              <a:off x="7954988" y="3626627"/>
              <a:ext cx="183487" cy="15029"/>
            </a:xfrm>
            <a:custGeom>
              <a:rect b="b" l="l" r="r" t="t"/>
              <a:pathLst>
                <a:path extrusionOk="0" h="574" w="7008">
                  <a:moveTo>
                    <a:pt x="287" y="1"/>
                  </a:moveTo>
                  <a:cubicBezTo>
                    <a:pt x="130" y="1"/>
                    <a:pt x="1" y="129"/>
                    <a:pt x="1" y="287"/>
                  </a:cubicBezTo>
                  <a:cubicBezTo>
                    <a:pt x="1" y="445"/>
                    <a:pt x="130" y="573"/>
                    <a:pt x="287" y="573"/>
                  </a:cubicBezTo>
                  <a:cubicBezTo>
                    <a:pt x="289" y="573"/>
                    <a:pt x="291" y="573"/>
                    <a:pt x="293" y="573"/>
                  </a:cubicBezTo>
                  <a:lnTo>
                    <a:pt x="6729" y="573"/>
                  </a:lnTo>
                  <a:cubicBezTo>
                    <a:pt x="6883" y="568"/>
                    <a:pt x="7007" y="442"/>
                    <a:pt x="7007" y="287"/>
                  </a:cubicBezTo>
                  <a:cubicBezTo>
                    <a:pt x="7007" y="133"/>
                    <a:pt x="6883" y="5"/>
                    <a:pt x="6729" y="1"/>
                  </a:cubicBezTo>
                  <a:lnTo>
                    <a:pt x="293" y="1"/>
                  </a:lnTo>
                  <a:cubicBezTo>
                    <a:pt x="291" y="1"/>
                    <a:pt x="289" y="1"/>
                    <a:pt x="287" y="1"/>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62"/>
            <p:cNvSpPr/>
            <p:nvPr/>
          </p:nvSpPr>
          <p:spPr>
            <a:xfrm>
              <a:off x="7954988" y="3656528"/>
              <a:ext cx="52234" cy="15003"/>
            </a:xfrm>
            <a:custGeom>
              <a:rect b="b" l="l" r="r" t="t"/>
              <a:pathLst>
                <a:path extrusionOk="0" h="573" w="1995">
                  <a:moveTo>
                    <a:pt x="287" y="0"/>
                  </a:moveTo>
                  <a:cubicBezTo>
                    <a:pt x="130" y="0"/>
                    <a:pt x="1" y="128"/>
                    <a:pt x="1" y="287"/>
                  </a:cubicBezTo>
                  <a:cubicBezTo>
                    <a:pt x="1" y="445"/>
                    <a:pt x="130" y="573"/>
                    <a:pt x="287" y="573"/>
                  </a:cubicBezTo>
                  <a:cubicBezTo>
                    <a:pt x="289" y="573"/>
                    <a:pt x="291" y="573"/>
                    <a:pt x="293" y="573"/>
                  </a:cubicBezTo>
                  <a:lnTo>
                    <a:pt x="1703" y="573"/>
                  </a:lnTo>
                  <a:cubicBezTo>
                    <a:pt x="1704" y="573"/>
                    <a:pt x="1706" y="573"/>
                    <a:pt x="1708" y="573"/>
                  </a:cubicBezTo>
                  <a:cubicBezTo>
                    <a:pt x="1866" y="573"/>
                    <a:pt x="1995" y="445"/>
                    <a:pt x="1995" y="287"/>
                  </a:cubicBezTo>
                  <a:cubicBezTo>
                    <a:pt x="1995" y="128"/>
                    <a:pt x="1866" y="0"/>
                    <a:pt x="1708" y="0"/>
                  </a:cubicBezTo>
                  <a:cubicBezTo>
                    <a:pt x="1706" y="0"/>
                    <a:pt x="1704" y="0"/>
                    <a:pt x="1703" y="0"/>
                  </a:cubicBezTo>
                  <a:lnTo>
                    <a:pt x="293" y="0"/>
                  </a:lnTo>
                  <a:cubicBezTo>
                    <a:pt x="291" y="0"/>
                    <a:pt x="289" y="0"/>
                    <a:pt x="287" y="0"/>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62"/>
            <p:cNvSpPr/>
            <p:nvPr/>
          </p:nvSpPr>
          <p:spPr>
            <a:xfrm>
              <a:off x="7954988" y="3696430"/>
              <a:ext cx="183487" cy="14976"/>
            </a:xfrm>
            <a:custGeom>
              <a:rect b="b" l="l" r="r" t="t"/>
              <a:pathLst>
                <a:path extrusionOk="0" h="572" w="7008">
                  <a:moveTo>
                    <a:pt x="285" y="1"/>
                  </a:moveTo>
                  <a:cubicBezTo>
                    <a:pt x="128" y="1"/>
                    <a:pt x="1" y="128"/>
                    <a:pt x="1" y="286"/>
                  </a:cubicBezTo>
                  <a:cubicBezTo>
                    <a:pt x="1" y="444"/>
                    <a:pt x="130" y="572"/>
                    <a:pt x="287" y="572"/>
                  </a:cubicBezTo>
                  <a:cubicBezTo>
                    <a:pt x="289" y="572"/>
                    <a:pt x="291" y="572"/>
                    <a:pt x="293" y="572"/>
                  </a:cubicBezTo>
                  <a:lnTo>
                    <a:pt x="6729" y="572"/>
                  </a:lnTo>
                  <a:cubicBezTo>
                    <a:pt x="6883" y="567"/>
                    <a:pt x="7007" y="441"/>
                    <a:pt x="7007" y="286"/>
                  </a:cubicBezTo>
                  <a:cubicBezTo>
                    <a:pt x="7007" y="132"/>
                    <a:pt x="6883" y="4"/>
                    <a:pt x="6729" y="1"/>
                  </a:cubicBezTo>
                  <a:lnTo>
                    <a:pt x="293" y="1"/>
                  </a:lnTo>
                  <a:cubicBezTo>
                    <a:pt x="290" y="1"/>
                    <a:pt x="288" y="1"/>
                    <a:pt x="285" y="1"/>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62"/>
            <p:cNvSpPr/>
            <p:nvPr/>
          </p:nvSpPr>
          <p:spPr>
            <a:xfrm>
              <a:off x="7955146" y="3726330"/>
              <a:ext cx="168537" cy="14976"/>
            </a:xfrm>
            <a:custGeom>
              <a:rect b="b" l="l" r="r" t="t"/>
              <a:pathLst>
                <a:path extrusionOk="0" h="572" w="6437">
                  <a:moveTo>
                    <a:pt x="287" y="1"/>
                  </a:moveTo>
                  <a:cubicBezTo>
                    <a:pt x="130" y="1"/>
                    <a:pt x="1" y="128"/>
                    <a:pt x="1" y="285"/>
                  </a:cubicBezTo>
                  <a:cubicBezTo>
                    <a:pt x="1" y="444"/>
                    <a:pt x="130" y="572"/>
                    <a:pt x="287" y="572"/>
                  </a:cubicBezTo>
                  <a:lnTo>
                    <a:pt x="6152" y="572"/>
                  </a:lnTo>
                  <a:cubicBezTo>
                    <a:pt x="6309" y="572"/>
                    <a:pt x="6437" y="444"/>
                    <a:pt x="6437" y="285"/>
                  </a:cubicBezTo>
                  <a:cubicBezTo>
                    <a:pt x="6437" y="128"/>
                    <a:pt x="6309" y="1"/>
                    <a:pt x="6152" y="1"/>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62"/>
            <p:cNvSpPr/>
            <p:nvPr/>
          </p:nvSpPr>
          <p:spPr>
            <a:xfrm>
              <a:off x="7955146" y="3766206"/>
              <a:ext cx="183487" cy="14976"/>
            </a:xfrm>
            <a:custGeom>
              <a:rect b="b" l="l" r="r" t="t"/>
              <a:pathLst>
                <a:path extrusionOk="0" h="572" w="7008">
                  <a:moveTo>
                    <a:pt x="287" y="1"/>
                  </a:moveTo>
                  <a:cubicBezTo>
                    <a:pt x="130" y="1"/>
                    <a:pt x="1" y="128"/>
                    <a:pt x="1" y="287"/>
                  </a:cubicBezTo>
                  <a:cubicBezTo>
                    <a:pt x="1" y="444"/>
                    <a:pt x="130" y="572"/>
                    <a:pt x="287" y="572"/>
                  </a:cubicBezTo>
                  <a:lnTo>
                    <a:pt x="6723" y="572"/>
                  </a:lnTo>
                  <a:cubicBezTo>
                    <a:pt x="6880" y="572"/>
                    <a:pt x="7007" y="444"/>
                    <a:pt x="7007" y="287"/>
                  </a:cubicBezTo>
                  <a:cubicBezTo>
                    <a:pt x="7007" y="128"/>
                    <a:pt x="6880" y="1"/>
                    <a:pt x="6723" y="1"/>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62"/>
            <p:cNvSpPr/>
            <p:nvPr/>
          </p:nvSpPr>
          <p:spPr>
            <a:xfrm>
              <a:off x="7954988" y="3796106"/>
              <a:ext cx="58230" cy="15029"/>
            </a:xfrm>
            <a:custGeom>
              <a:rect b="b" l="l" r="r" t="t"/>
              <a:pathLst>
                <a:path extrusionOk="0" h="574" w="2224">
                  <a:moveTo>
                    <a:pt x="287" y="0"/>
                  </a:moveTo>
                  <a:cubicBezTo>
                    <a:pt x="130" y="0"/>
                    <a:pt x="1" y="128"/>
                    <a:pt x="1" y="287"/>
                  </a:cubicBezTo>
                  <a:cubicBezTo>
                    <a:pt x="1" y="445"/>
                    <a:pt x="130" y="573"/>
                    <a:pt x="287" y="573"/>
                  </a:cubicBezTo>
                  <a:cubicBezTo>
                    <a:pt x="289" y="573"/>
                    <a:pt x="291" y="573"/>
                    <a:pt x="293" y="573"/>
                  </a:cubicBezTo>
                  <a:lnTo>
                    <a:pt x="1931" y="573"/>
                  </a:lnTo>
                  <a:cubicBezTo>
                    <a:pt x="1933" y="573"/>
                    <a:pt x="1935" y="573"/>
                    <a:pt x="1937" y="573"/>
                  </a:cubicBezTo>
                  <a:cubicBezTo>
                    <a:pt x="2095" y="573"/>
                    <a:pt x="2224" y="445"/>
                    <a:pt x="2224" y="287"/>
                  </a:cubicBezTo>
                  <a:cubicBezTo>
                    <a:pt x="2224" y="128"/>
                    <a:pt x="2095" y="0"/>
                    <a:pt x="1937" y="0"/>
                  </a:cubicBezTo>
                  <a:cubicBezTo>
                    <a:pt x="1935" y="0"/>
                    <a:pt x="1933" y="0"/>
                    <a:pt x="1931" y="1"/>
                  </a:cubicBezTo>
                  <a:lnTo>
                    <a:pt x="293" y="1"/>
                  </a:lnTo>
                  <a:cubicBezTo>
                    <a:pt x="291" y="0"/>
                    <a:pt x="289" y="0"/>
                    <a:pt x="287" y="0"/>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62"/>
            <p:cNvSpPr/>
            <p:nvPr/>
          </p:nvSpPr>
          <p:spPr>
            <a:xfrm>
              <a:off x="8019581" y="3802155"/>
              <a:ext cx="119418" cy="59879"/>
            </a:xfrm>
            <a:custGeom>
              <a:rect b="b" l="l" r="r" t="t"/>
              <a:pathLst>
                <a:path extrusionOk="0" h="2287" w="4561">
                  <a:moveTo>
                    <a:pt x="1043" y="1"/>
                  </a:moveTo>
                  <a:cubicBezTo>
                    <a:pt x="1016" y="1"/>
                    <a:pt x="989" y="2"/>
                    <a:pt x="961" y="4"/>
                  </a:cubicBezTo>
                  <a:cubicBezTo>
                    <a:pt x="897" y="9"/>
                    <a:pt x="332" y="71"/>
                    <a:pt x="133" y="596"/>
                  </a:cubicBezTo>
                  <a:cubicBezTo>
                    <a:pt x="1" y="946"/>
                    <a:pt x="102" y="1352"/>
                    <a:pt x="384" y="1608"/>
                  </a:cubicBezTo>
                  <a:cubicBezTo>
                    <a:pt x="538" y="1745"/>
                    <a:pt x="730" y="1829"/>
                    <a:pt x="936" y="1846"/>
                  </a:cubicBezTo>
                  <a:cubicBezTo>
                    <a:pt x="943" y="1847"/>
                    <a:pt x="951" y="1847"/>
                    <a:pt x="959" y="1847"/>
                  </a:cubicBezTo>
                  <a:cubicBezTo>
                    <a:pt x="1105" y="1847"/>
                    <a:pt x="1229" y="1734"/>
                    <a:pt x="1242" y="1586"/>
                  </a:cubicBezTo>
                  <a:cubicBezTo>
                    <a:pt x="1256" y="1431"/>
                    <a:pt x="1143" y="1292"/>
                    <a:pt x="987" y="1277"/>
                  </a:cubicBezTo>
                  <a:cubicBezTo>
                    <a:pt x="906" y="1271"/>
                    <a:pt x="828" y="1240"/>
                    <a:pt x="768" y="1185"/>
                  </a:cubicBezTo>
                  <a:cubicBezTo>
                    <a:pt x="679" y="1106"/>
                    <a:pt x="609" y="950"/>
                    <a:pt x="668" y="799"/>
                  </a:cubicBezTo>
                  <a:cubicBezTo>
                    <a:pt x="743" y="600"/>
                    <a:pt x="998" y="574"/>
                    <a:pt x="1007" y="574"/>
                  </a:cubicBezTo>
                  <a:cubicBezTo>
                    <a:pt x="1018" y="573"/>
                    <a:pt x="1028" y="573"/>
                    <a:pt x="1038" y="573"/>
                  </a:cubicBezTo>
                  <a:cubicBezTo>
                    <a:pt x="1268" y="573"/>
                    <a:pt x="1438" y="786"/>
                    <a:pt x="1457" y="812"/>
                  </a:cubicBezTo>
                  <a:cubicBezTo>
                    <a:pt x="1617" y="1023"/>
                    <a:pt x="1608" y="1310"/>
                    <a:pt x="1602" y="1520"/>
                  </a:cubicBezTo>
                  <a:cubicBezTo>
                    <a:pt x="1595" y="1686"/>
                    <a:pt x="1588" y="1964"/>
                    <a:pt x="1854" y="2025"/>
                  </a:cubicBezTo>
                  <a:cubicBezTo>
                    <a:pt x="1880" y="2031"/>
                    <a:pt x="1905" y="2034"/>
                    <a:pt x="1929" y="2034"/>
                  </a:cubicBezTo>
                  <a:cubicBezTo>
                    <a:pt x="2136" y="2034"/>
                    <a:pt x="2252" y="1822"/>
                    <a:pt x="2299" y="1737"/>
                  </a:cubicBezTo>
                  <a:cubicBezTo>
                    <a:pt x="2319" y="1702"/>
                    <a:pt x="2341" y="1661"/>
                    <a:pt x="2359" y="1619"/>
                  </a:cubicBezTo>
                  <a:cubicBezTo>
                    <a:pt x="2393" y="1719"/>
                    <a:pt x="2445" y="1814"/>
                    <a:pt x="2512" y="1896"/>
                  </a:cubicBezTo>
                  <a:cubicBezTo>
                    <a:pt x="2720" y="2157"/>
                    <a:pt x="3059" y="2286"/>
                    <a:pt x="3540" y="2286"/>
                  </a:cubicBezTo>
                  <a:cubicBezTo>
                    <a:pt x="3764" y="2286"/>
                    <a:pt x="4019" y="2258"/>
                    <a:pt x="4305" y="2202"/>
                  </a:cubicBezTo>
                  <a:cubicBezTo>
                    <a:pt x="4461" y="2171"/>
                    <a:pt x="4560" y="2022"/>
                    <a:pt x="4531" y="1868"/>
                  </a:cubicBezTo>
                  <a:cubicBezTo>
                    <a:pt x="4504" y="1731"/>
                    <a:pt x="4385" y="1637"/>
                    <a:pt x="4252" y="1637"/>
                  </a:cubicBezTo>
                  <a:cubicBezTo>
                    <a:pt x="4234" y="1637"/>
                    <a:pt x="4215" y="1639"/>
                    <a:pt x="4196" y="1642"/>
                  </a:cubicBezTo>
                  <a:cubicBezTo>
                    <a:pt x="3924" y="1696"/>
                    <a:pt x="3709" y="1716"/>
                    <a:pt x="3540" y="1716"/>
                  </a:cubicBezTo>
                  <a:cubicBezTo>
                    <a:pt x="3170" y="1716"/>
                    <a:pt x="3019" y="1617"/>
                    <a:pt x="2957" y="1540"/>
                  </a:cubicBezTo>
                  <a:cubicBezTo>
                    <a:pt x="2846" y="1401"/>
                    <a:pt x="2851" y="1152"/>
                    <a:pt x="2854" y="970"/>
                  </a:cubicBezTo>
                  <a:cubicBezTo>
                    <a:pt x="2857" y="785"/>
                    <a:pt x="2862" y="505"/>
                    <a:pt x="2589" y="448"/>
                  </a:cubicBezTo>
                  <a:cubicBezTo>
                    <a:pt x="2564" y="442"/>
                    <a:pt x="2540" y="440"/>
                    <a:pt x="2518" y="440"/>
                  </a:cubicBezTo>
                  <a:cubicBezTo>
                    <a:pt x="2305" y="440"/>
                    <a:pt x="2186" y="656"/>
                    <a:pt x="2138" y="745"/>
                  </a:cubicBezTo>
                  <a:cubicBezTo>
                    <a:pt x="2124" y="770"/>
                    <a:pt x="2110" y="796"/>
                    <a:pt x="2096" y="824"/>
                  </a:cubicBezTo>
                  <a:cubicBezTo>
                    <a:pt x="2056" y="695"/>
                    <a:pt x="1992" y="574"/>
                    <a:pt x="1911" y="466"/>
                  </a:cubicBezTo>
                  <a:cubicBezTo>
                    <a:pt x="1851" y="385"/>
                    <a:pt x="1533" y="1"/>
                    <a:pt x="10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5" name="Google Shape;1055;p62"/>
          <p:cNvSpPr txBox="1"/>
          <p:nvPr/>
        </p:nvSpPr>
        <p:spPr>
          <a:xfrm rot="176">
            <a:off x="1928875" y="1075800"/>
            <a:ext cx="5866800" cy="3364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latin typeface="Cabin"/>
                <a:ea typeface="Cabin"/>
                <a:cs typeface="Cabin"/>
                <a:sym typeface="Cabin"/>
              </a:rPr>
              <a:t>Overall, 83% of students are not proficient in NC Math 1, and 79% are not proficient in NC Math 3. Particularly concerning is the performance of subgroups, such as males, with 91% not proficient in Math 1, and economically disadvantaged students, with 88% not proficient in Math 1 and 87% not proficient in Math 3. Black students also have high non-proficiency rates, with 90% in both Math 1 and Math 3. Students with disabilities show extremely high non-proficiency rates, with over 95% in Math 1 and 95% in Math 3.</a:t>
            </a:r>
            <a:endParaRPr sz="1300">
              <a:latin typeface="Cabin"/>
              <a:ea typeface="Cabin"/>
              <a:cs typeface="Cabin"/>
              <a:sym typeface="Cabin"/>
            </a:endParaRPr>
          </a:p>
          <a:p>
            <a:pPr indent="0" lvl="0" marL="0" rtl="0" algn="l">
              <a:lnSpc>
                <a:spcPct val="115000"/>
              </a:lnSpc>
              <a:spcBef>
                <a:spcPts val="0"/>
              </a:spcBef>
              <a:spcAft>
                <a:spcPts val="0"/>
              </a:spcAft>
              <a:buNone/>
            </a:pPr>
            <a:r>
              <a:t/>
            </a:r>
            <a:endParaRPr sz="1300">
              <a:latin typeface="Cabin"/>
              <a:ea typeface="Cabin"/>
              <a:cs typeface="Cabin"/>
              <a:sym typeface="Cabin"/>
            </a:endParaRPr>
          </a:p>
          <a:p>
            <a:pPr indent="0" lvl="0" marL="0" rtl="0" algn="l">
              <a:lnSpc>
                <a:spcPct val="115000"/>
              </a:lnSpc>
              <a:spcBef>
                <a:spcPts val="0"/>
              </a:spcBef>
              <a:spcAft>
                <a:spcPts val="0"/>
              </a:spcAft>
              <a:buNone/>
            </a:pPr>
            <a:r>
              <a:rPr lang="en" sz="1300">
                <a:latin typeface="Cabin"/>
                <a:ea typeface="Cabin"/>
                <a:cs typeface="Cabin"/>
                <a:sym typeface="Cabin"/>
              </a:rPr>
              <a:t> Develop individualized learning plans for students who are struggling, especially those in the high-risk subgroups. Provide professional development for teachers focused on effective math instruction strategies, differentiation, and culturally responsive teaching. Emotional and psychological support can be provided through school counselors to help students build confidence and reduce math anxiety.</a:t>
            </a:r>
            <a:endParaRPr sz="1300">
              <a:latin typeface="Cabin"/>
              <a:ea typeface="Cabin"/>
              <a:cs typeface="Cabin"/>
              <a:sym typeface="Cabin"/>
            </a:endParaRPr>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t/>
            </a:r>
            <a:endParaRPr sz="1300">
              <a:latin typeface="Cabin"/>
              <a:ea typeface="Cabin"/>
              <a:cs typeface="Cabin"/>
              <a:sym typeface="Cabin"/>
            </a:endParaRPr>
          </a:p>
          <a:p>
            <a:pPr indent="0" lvl="0" marL="0" rtl="0" algn="l">
              <a:lnSpc>
                <a:spcPct val="115000"/>
              </a:lnSpc>
              <a:spcBef>
                <a:spcPts val="0"/>
              </a:spcBef>
              <a:spcAft>
                <a:spcPts val="0"/>
              </a:spcAft>
              <a:buNone/>
            </a:pPr>
            <a:r>
              <a:t/>
            </a:r>
            <a:endParaRPr sz="1100"/>
          </a:p>
          <a:p>
            <a:pPr indent="0" lvl="0" marL="0" rtl="0" algn="l">
              <a:spcBef>
                <a:spcPts val="0"/>
              </a:spcBef>
              <a:spcAft>
                <a:spcPts val="0"/>
              </a:spcAft>
              <a:buNone/>
            </a:pPr>
            <a:r>
              <a:t/>
            </a:r>
            <a:endParaRPr sz="1600">
              <a:solidFill>
                <a:schemeClr val="dk1"/>
              </a:solidFill>
              <a:latin typeface="Cabin"/>
              <a:ea typeface="Cabin"/>
              <a:cs typeface="Cabin"/>
              <a:sym typeface="Cabin"/>
            </a:endParaRPr>
          </a:p>
          <a:p>
            <a:pPr indent="0" lvl="0" marL="0" rtl="0" algn="l">
              <a:spcBef>
                <a:spcPts val="0"/>
              </a:spcBef>
              <a:spcAft>
                <a:spcPts val="0"/>
              </a:spcAft>
              <a:buNone/>
            </a:pPr>
            <a:r>
              <a:t/>
            </a:r>
            <a:endParaRPr sz="1600">
              <a:solidFill>
                <a:schemeClr val="dk1"/>
              </a:solidFill>
              <a:latin typeface="Cabin"/>
              <a:ea typeface="Cabin"/>
              <a:cs typeface="Cabin"/>
              <a:sym typeface="Cabi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9" name="Shape 1059"/>
        <p:cNvGrpSpPr/>
        <p:nvPr/>
      </p:nvGrpSpPr>
      <p:grpSpPr>
        <a:xfrm>
          <a:off x="0" y="0"/>
          <a:ext cx="0" cy="0"/>
          <a:chOff x="0" y="0"/>
          <a:chExt cx="0" cy="0"/>
        </a:xfrm>
      </p:grpSpPr>
      <p:sp>
        <p:nvSpPr>
          <p:cNvPr id="1060" name="Google Shape;1060;p63"/>
          <p:cNvSpPr/>
          <p:nvPr/>
        </p:nvSpPr>
        <p:spPr>
          <a:xfrm rot="1103676">
            <a:off x="7800229" y="453736"/>
            <a:ext cx="943086" cy="234230"/>
          </a:xfrm>
          <a:prstGeom prst="homePlate">
            <a:avLst>
              <a:gd fmla="val 0" name="adj"/>
            </a:avLst>
          </a:prstGeom>
          <a:solidFill>
            <a:schemeClr val="lt2"/>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63">
            <a:hlinkClick action="ppaction://hlinksldjump" r:id="rId3"/>
          </p:cNvPr>
          <p:cNvSpPr/>
          <p:nvPr/>
        </p:nvSpPr>
        <p:spPr>
          <a:xfrm>
            <a:off x="4229094" y="4726852"/>
            <a:ext cx="685819" cy="280867"/>
          </a:xfrm>
          <a:custGeom>
            <a:rect b="b" l="l" r="r" t="t"/>
            <a:pathLst>
              <a:path extrusionOk="0" h="67516" w="58592">
                <a:moveTo>
                  <a:pt x="1" y="1"/>
                </a:moveTo>
                <a:lnTo>
                  <a:pt x="1" y="67516"/>
                </a:lnTo>
                <a:lnTo>
                  <a:pt x="58592" y="67516"/>
                </a:lnTo>
                <a:lnTo>
                  <a:pt x="58592" y="1"/>
                </a:lnTo>
                <a:close/>
              </a:path>
            </a:pathLst>
          </a:custGeom>
          <a:solidFill>
            <a:schemeClr val="accent4"/>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anchers"/>
                <a:ea typeface="Ranchers"/>
                <a:cs typeface="Ranchers"/>
                <a:sym typeface="Ranchers"/>
              </a:rPr>
              <a:t>HOME</a:t>
            </a:r>
            <a:endParaRPr>
              <a:solidFill>
                <a:schemeClr val="dk1"/>
              </a:solidFill>
              <a:latin typeface="Ranchers"/>
              <a:ea typeface="Ranchers"/>
              <a:cs typeface="Ranchers"/>
              <a:sym typeface="Ranchers"/>
            </a:endParaRPr>
          </a:p>
        </p:txBody>
      </p:sp>
      <p:sp>
        <p:nvSpPr>
          <p:cNvPr id="1062" name="Google Shape;1062;p63">
            <a:hlinkClick action="ppaction://hlinkshowjump?jump=nextslide"/>
          </p:cNvPr>
          <p:cNvSpPr/>
          <p:nvPr/>
        </p:nvSpPr>
        <p:spPr>
          <a:xfrm flipH="1">
            <a:off x="5013672" y="4776018"/>
            <a:ext cx="447913" cy="182546"/>
          </a:xfrm>
          <a:custGeom>
            <a:rect b="b" l="l" r="r" t="t"/>
            <a:pathLst>
              <a:path extrusionOk="0" h="18795" w="65151">
                <a:moveTo>
                  <a:pt x="13789" y="1"/>
                </a:moveTo>
                <a:lnTo>
                  <a:pt x="0" y="9309"/>
                </a:lnTo>
                <a:lnTo>
                  <a:pt x="13789" y="18795"/>
                </a:lnTo>
                <a:lnTo>
                  <a:pt x="65151" y="18795"/>
                </a:lnTo>
                <a:lnTo>
                  <a:pt x="65151" y="1"/>
                </a:lnTo>
                <a:close/>
              </a:path>
            </a:pathLst>
          </a:custGeom>
          <a:solidFill>
            <a:schemeClr val="lt2"/>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2EF69"/>
              </a:solidFill>
            </a:endParaRPr>
          </a:p>
        </p:txBody>
      </p:sp>
      <p:sp>
        <p:nvSpPr>
          <p:cNvPr id="1063" name="Google Shape;1063;p63">
            <a:hlinkClick action="ppaction://hlinkshowjump?jump=previousslide"/>
          </p:cNvPr>
          <p:cNvSpPr/>
          <p:nvPr/>
        </p:nvSpPr>
        <p:spPr>
          <a:xfrm>
            <a:off x="3682422" y="4776018"/>
            <a:ext cx="447913" cy="182546"/>
          </a:xfrm>
          <a:custGeom>
            <a:rect b="b" l="l" r="r" t="t"/>
            <a:pathLst>
              <a:path extrusionOk="0" h="18795" w="65151">
                <a:moveTo>
                  <a:pt x="13789" y="1"/>
                </a:moveTo>
                <a:lnTo>
                  <a:pt x="0" y="9309"/>
                </a:lnTo>
                <a:lnTo>
                  <a:pt x="13789" y="18795"/>
                </a:lnTo>
                <a:lnTo>
                  <a:pt x="65151" y="18795"/>
                </a:lnTo>
                <a:lnTo>
                  <a:pt x="65151" y="1"/>
                </a:lnTo>
                <a:close/>
              </a:path>
            </a:pathLst>
          </a:custGeom>
          <a:solidFill>
            <a:schemeClr val="accent1"/>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2EF69"/>
              </a:solidFill>
            </a:endParaRPr>
          </a:p>
        </p:txBody>
      </p:sp>
      <p:pic>
        <p:nvPicPr>
          <p:cNvPr id="1064" name="Google Shape;1064;p63" title="Chart"/>
          <p:cNvPicPr preferRelativeResize="0"/>
          <p:nvPr/>
        </p:nvPicPr>
        <p:blipFill>
          <a:blip r:embed="rId4">
            <a:alphaModFix/>
          </a:blip>
          <a:stretch>
            <a:fillRect/>
          </a:stretch>
        </p:blipFill>
        <p:spPr>
          <a:xfrm>
            <a:off x="1770850" y="669525"/>
            <a:ext cx="6452850" cy="3828726"/>
          </a:xfrm>
          <a:prstGeom prst="rect">
            <a:avLst/>
          </a:prstGeom>
          <a:solidFill>
            <a:schemeClr val="accent4"/>
          </a:solidFill>
          <a:ln>
            <a:noFill/>
          </a:ln>
          <a:effectLst>
            <a:outerShdw blurRad="71438" rotWithShape="0" algn="bl" dir="5400000" dist="28575">
              <a:schemeClr val="dk1">
                <a:alpha val="20000"/>
              </a:schemeClr>
            </a:outerShdw>
          </a:effectLst>
        </p:spPr>
      </p:pic>
      <p:grpSp>
        <p:nvGrpSpPr>
          <p:cNvPr id="1065" name="Google Shape;1065;p63"/>
          <p:cNvGrpSpPr/>
          <p:nvPr/>
        </p:nvGrpSpPr>
        <p:grpSpPr>
          <a:xfrm rot="-3963891">
            <a:off x="481693" y="712005"/>
            <a:ext cx="1042631" cy="2552042"/>
            <a:chOff x="7568332" y="1472912"/>
            <a:chExt cx="1042637" cy="2552057"/>
          </a:xfrm>
        </p:grpSpPr>
        <p:sp>
          <p:nvSpPr>
            <p:cNvPr id="1066" name="Google Shape;1066;p63"/>
            <p:cNvSpPr/>
            <p:nvPr/>
          </p:nvSpPr>
          <p:spPr>
            <a:xfrm rot="-9987006">
              <a:off x="7856193" y="1492637"/>
              <a:ext cx="466913" cy="2512606"/>
            </a:xfrm>
            <a:custGeom>
              <a:rect b="b" l="l" r="r" t="t"/>
              <a:pathLst>
                <a:path extrusionOk="0" h="63611" w="11820">
                  <a:moveTo>
                    <a:pt x="6065" y="1"/>
                  </a:moveTo>
                  <a:lnTo>
                    <a:pt x="621" y="16330"/>
                  </a:lnTo>
                  <a:lnTo>
                    <a:pt x="0" y="34217"/>
                  </a:lnTo>
                  <a:lnTo>
                    <a:pt x="466" y="60344"/>
                  </a:lnTo>
                  <a:lnTo>
                    <a:pt x="2488" y="62989"/>
                  </a:lnTo>
                  <a:lnTo>
                    <a:pt x="4510" y="63611"/>
                  </a:lnTo>
                  <a:lnTo>
                    <a:pt x="6376" y="62055"/>
                  </a:lnTo>
                  <a:lnTo>
                    <a:pt x="9797" y="33749"/>
                  </a:lnTo>
                  <a:lnTo>
                    <a:pt x="10576" y="31883"/>
                  </a:lnTo>
                  <a:lnTo>
                    <a:pt x="10731" y="22396"/>
                  </a:lnTo>
                  <a:lnTo>
                    <a:pt x="11819" y="15087"/>
                  </a:lnTo>
                  <a:lnTo>
                    <a:pt x="7775" y="1"/>
                  </a:lnTo>
                  <a:close/>
                </a:path>
              </a:pathLst>
            </a:custGeom>
            <a:solidFill>
              <a:schemeClr val="lt1"/>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63"/>
            <p:cNvSpPr/>
            <p:nvPr/>
          </p:nvSpPr>
          <p:spPr>
            <a:xfrm rot="-9987006">
              <a:off x="7984750" y="1574832"/>
              <a:ext cx="326207" cy="1887486"/>
            </a:xfrm>
            <a:custGeom>
              <a:rect b="b" l="l" r="r" t="t"/>
              <a:pathLst>
                <a:path extrusionOk="0" h="47785" w="8258">
                  <a:moveTo>
                    <a:pt x="1034" y="1"/>
                  </a:moveTo>
                  <a:cubicBezTo>
                    <a:pt x="355" y="14653"/>
                    <a:pt x="44" y="29048"/>
                    <a:pt x="99" y="43186"/>
                  </a:cubicBezTo>
                  <a:cubicBezTo>
                    <a:pt x="102" y="43635"/>
                    <a:pt x="99" y="44084"/>
                    <a:pt x="102" y="44535"/>
                  </a:cubicBezTo>
                  <a:cubicBezTo>
                    <a:pt x="100" y="45038"/>
                    <a:pt x="105" y="45542"/>
                    <a:pt x="110" y="46039"/>
                  </a:cubicBezTo>
                  <a:cubicBezTo>
                    <a:pt x="1" y="47166"/>
                    <a:pt x="1001" y="47784"/>
                    <a:pt x="1974" y="47784"/>
                  </a:cubicBezTo>
                  <a:cubicBezTo>
                    <a:pt x="2797" y="47784"/>
                    <a:pt x="3601" y="47341"/>
                    <a:pt x="3694" y="46388"/>
                  </a:cubicBezTo>
                  <a:cubicBezTo>
                    <a:pt x="3747" y="45902"/>
                    <a:pt x="3802" y="45418"/>
                    <a:pt x="3862" y="44934"/>
                  </a:cubicBezTo>
                  <a:cubicBezTo>
                    <a:pt x="3889" y="44641"/>
                    <a:pt x="3926" y="44343"/>
                    <a:pt x="3962" y="44045"/>
                  </a:cubicBezTo>
                  <a:cubicBezTo>
                    <a:pt x="5587" y="29668"/>
                    <a:pt x="7019" y="15138"/>
                    <a:pt x="8258" y="455"/>
                  </a:cubicBezTo>
                  <a:lnTo>
                    <a:pt x="7657" y="416"/>
                  </a:lnTo>
                  <a:lnTo>
                    <a:pt x="1561" y="32"/>
                  </a:lnTo>
                  <a:lnTo>
                    <a:pt x="103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63"/>
            <p:cNvSpPr/>
            <p:nvPr/>
          </p:nvSpPr>
          <p:spPr>
            <a:xfrm rot="-9987006">
              <a:off x="7984750" y="1574832"/>
              <a:ext cx="326207" cy="1887486"/>
            </a:xfrm>
            <a:custGeom>
              <a:rect b="b" l="l" r="r" t="t"/>
              <a:pathLst>
                <a:path extrusionOk="0" h="47785" w="8258">
                  <a:moveTo>
                    <a:pt x="1034" y="1"/>
                  </a:moveTo>
                  <a:cubicBezTo>
                    <a:pt x="355" y="14653"/>
                    <a:pt x="44" y="29048"/>
                    <a:pt x="99" y="43186"/>
                  </a:cubicBezTo>
                  <a:cubicBezTo>
                    <a:pt x="102" y="43635"/>
                    <a:pt x="99" y="44084"/>
                    <a:pt x="102" y="44535"/>
                  </a:cubicBezTo>
                  <a:cubicBezTo>
                    <a:pt x="100" y="45038"/>
                    <a:pt x="105" y="45542"/>
                    <a:pt x="110" y="46039"/>
                  </a:cubicBezTo>
                  <a:cubicBezTo>
                    <a:pt x="1" y="47166"/>
                    <a:pt x="1001" y="47784"/>
                    <a:pt x="1974" y="47784"/>
                  </a:cubicBezTo>
                  <a:cubicBezTo>
                    <a:pt x="2797" y="47784"/>
                    <a:pt x="3601" y="47341"/>
                    <a:pt x="3694" y="46388"/>
                  </a:cubicBezTo>
                  <a:cubicBezTo>
                    <a:pt x="3747" y="45902"/>
                    <a:pt x="3802" y="45418"/>
                    <a:pt x="3862" y="44934"/>
                  </a:cubicBezTo>
                  <a:cubicBezTo>
                    <a:pt x="3889" y="44641"/>
                    <a:pt x="3926" y="44343"/>
                    <a:pt x="3962" y="44045"/>
                  </a:cubicBezTo>
                  <a:cubicBezTo>
                    <a:pt x="5587" y="29668"/>
                    <a:pt x="7019" y="15138"/>
                    <a:pt x="8258" y="455"/>
                  </a:cubicBezTo>
                  <a:lnTo>
                    <a:pt x="7657" y="416"/>
                  </a:lnTo>
                  <a:lnTo>
                    <a:pt x="1561" y="32"/>
                  </a:lnTo>
                  <a:lnTo>
                    <a:pt x="1034" y="1"/>
                  </a:lnTo>
                  <a:close/>
                </a:path>
              </a:pathLst>
            </a:custGeom>
            <a:gradFill>
              <a:gsLst>
                <a:gs pos="0">
                  <a:srgbClr val="000000">
                    <a:alpha val="56862"/>
                  </a:srgbClr>
                </a:gs>
                <a:gs pos="100000">
                  <a:srgbClr val="43434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63"/>
            <p:cNvSpPr/>
            <p:nvPr/>
          </p:nvSpPr>
          <p:spPr>
            <a:xfrm rot="-9987006">
              <a:off x="7976937" y="1657023"/>
              <a:ext cx="214259" cy="1774636"/>
            </a:xfrm>
            <a:custGeom>
              <a:rect b="b" l="l" r="r" t="t"/>
              <a:pathLst>
                <a:path extrusionOk="0" h="44928" w="5424">
                  <a:moveTo>
                    <a:pt x="4823" y="0"/>
                  </a:moveTo>
                  <a:lnTo>
                    <a:pt x="3348" y="1716"/>
                  </a:lnTo>
                  <a:lnTo>
                    <a:pt x="1" y="44928"/>
                  </a:lnTo>
                  <a:lnTo>
                    <a:pt x="1" y="44928"/>
                  </a:lnTo>
                  <a:lnTo>
                    <a:pt x="1028" y="44518"/>
                  </a:lnTo>
                  <a:cubicBezTo>
                    <a:pt x="1055" y="44225"/>
                    <a:pt x="1092" y="43927"/>
                    <a:pt x="1128" y="43629"/>
                  </a:cubicBezTo>
                  <a:cubicBezTo>
                    <a:pt x="2753" y="29252"/>
                    <a:pt x="4185" y="14722"/>
                    <a:pt x="5424" y="39"/>
                  </a:cubicBezTo>
                  <a:lnTo>
                    <a:pt x="4823" y="0"/>
                  </a:lnTo>
                  <a:close/>
                </a:path>
              </a:pathLst>
            </a:custGeom>
            <a:gradFill>
              <a:gsLst>
                <a:gs pos="0">
                  <a:schemeClr val="lt1"/>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63"/>
            <p:cNvSpPr/>
            <p:nvPr/>
          </p:nvSpPr>
          <p:spPr>
            <a:xfrm rot="-9987006">
              <a:off x="8203792" y="1724128"/>
              <a:ext cx="87734" cy="1763971"/>
            </a:xfrm>
            <a:custGeom>
              <a:rect b="b" l="l" r="r" t="t"/>
              <a:pathLst>
                <a:path extrusionOk="0" h="44658" w="2221">
                  <a:moveTo>
                    <a:pt x="991" y="1"/>
                  </a:moveTo>
                  <a:cubicBezTo>
                    <a:pt x="312" y="14653"/>
                    <a:pt x="1" y="29048"/>
                    <a:pt x="56" y="43186"/>
                  </a:cubicBezTo>
                  <a:cubicBezTo>
                    <a:pt x="59" y="43635"/>
                    <a:pt x="56" y="44085"/>
                    <a:pt x="59" y="44535"/>
                  </a:cubicBezTo>
                  <a:lnTo>
                    <a:pt x="980" y="44658"/>
                  </a:lnTo>
                  <a:lnTo>
                    <a:pt x="2221" y="1154"/>
                  </a:lnTo>
                  <a:lnTo>
                    <a:pt x="1518" y="32"/>
                  </a:lnTo>
                  <a:lnTo>
                    <a:pt x="991" y="1"/>
                  </a:lnTo>
                  <a:close/>
                </a:path>
              </a:pathLst>
            </a:custGeom>
            <a:gradFill>
              <a:gsLst>
                <a:gs pos="0">
                  <a:srgbClr val="000000">
                    <a:alpha val="14509"/>
                  </a:srgbClr>
                </a:gs>
                <a:gs pos="100000">
                  <a:schemeClr val="dk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63"/>
            <p:cNvSpPr/>
            <p:nvPr/>
          </p:nvSpPr>
          <p:spPr>
            <a:xfrm rot="-9987006">
              <a:off x="7853875" y="2663769"/>
              <a:ext cx="355044" cy="717470"/>
            </a:xfrm>
            <a:custGeom>
              <a:rect b="b" l="l" r="r" t="t"/>
              <a:pathLst>
                <a:path extrusionOk="0" h="18164" w="8988">
                  <a:moveTo>
                    <a:pt x="1444" y="0"/>
                  </a:moveTo>
                  <a:cubicBezTo>
                    <a:pt x="1443" y="4"/>
                    <a:pt x="1442" y="8"/>
                    <a:pt x="1441" y="11"/>
                  </a:cubicBezTo>
                  <a:lnTo>
                    <a:pt x="1441" y="11"/>
                  </a:lnTo>
                  <a:cubicBezTo>
                    <a:pt x="1442" y="8"/>
                    <a:pt x="1443" y="4"/>
                    <a:pt x="1444" y="0"/>
                  </a:cubicBezTo>
                  <a:close/>
                  <a:moveTo>
                    <a:pt x="1441" y="11"/>
                  </a:moveTo>
                  <a:cubicBezTo>
                    <a:pt x="1343" y="420"/>
                    <a:pt x="964" y="709"/>
                    <a:pt x="841" y="1096"/>
                  </a:cubicBezTo>
                  <a:cubicBezTo>
                    <a:pt x="468" y="2241"/>
                    <a:pt x="955" y="4067"/>
                    <a:pt x="963" y="5289"/>
                  </a:cubicBezTo>
                  <a:cubicBezTo>
                    <a:pt x="976" y="6948"/>
                    <a:pt x="903" y="8605"/>
                    <a:pt x="761" y="10263"/>
                  </a:cubicBezTo>
                  <a:cubicBezTo>
                    <a:pt x="603" y="12025"/>
                    <a:pt x="1" y="14013"/>
                    <a:pt x="521" y="15627"/>
                  </a:cubicBezTo>
                  <a:cubicBezTo>
                    <a:pt x="740" y="16286"/>
                    <a:pt x="1143" y="16888"/>
                    <a:pt x="1840" y="17386"/>
                  </a:cubicBezTo>
                  <a:cubicBezTo>
                    <a:pt x="2148" y="17610"/>
                    <a:pt x="2470" y="17810"/>
                    <a:pt x="2826" y="17938"/>
                  </a:cubicBezTo>
                  <a:cubicBezTo>
                    <a:pt x="3254" y="18092"/>
                    <a:pt x="3681" y="18163"/>
                    <a:pt x="4095" y="18163"/>
                  </a:cubicBezTo>
                  <a:cubicBezTo>
                    <a:pt x="5939" y="18163"/>
                    <a:pt x="7531" y="16745"/>
                    <a:pt x="7859" y="14838"/>
                  </a:cubicBezTo>
                  <a:cubicBezTo>
                    <a:pt x="7886" y="14692"/>
                    <a:pt x="7901" y="14546"/>
                    <a:pt x="7908" y="14399"/>
                  </a:cubicBezTo>
                  <a:cubicBezTo>
                    <a:pt x="8050" y="10386"/>
                    <a:pt x="7961" y="6191"/>
                    <a:pt x="8808" y="2246"/>
                  </a:cubicBezTo>
                  <a:cubicBezTo>
                    <a:pt x="8883" y="1897"/>
                    <a:pt x="8987" y="1512"/>
                    <a:pt x="8934" y="1157"/>
                  </a:cubicBezTo>
                  <a:cubicBezTo>
                    <a:pt x="8893" y="879"/>
                    <a:pt x="8608" y="589"/>
                    <a:pt x="8592" y="326"/>
                  </a:cubicBezTo>
                  <a:lnTo>
                    <a:pt x="8592" y="326"/>
                  </a:lnTo>
                  <a:cubicBezTo>
                    <a:pt x="8633" y="1350"/>
                    <a:pt x="8373" y="2513"/>
                    <a:pt x="7525" y="3161"/>
                  </a:cubicBezTo>
                  <a:cubicBezTo>
                    <a:pt x="7524" y="3167"/>
                    <a:pt x="7520" y="3167"/>
                    <a:pt x="7515" y="3167"/>
                  </a:cubicBezTo>
                  <a:cubicBezTo>
                    <a:pt x="7514" y="3167"/>
                    <a:pt x="7512" y="3167"/>
                    <a:pt x="7511" y="3167"/>
                  </a:cubicBezTo>
                  <a:cubicBezTo>
                    <a:pt x="6989" y="3559"/>
                    <a:pt x="6386" y="3829"/>
                    <a:pt x="5751" y="3942"/>
                  </a:cubicBezTo>
                  <a:cubicBezTo>
                    <a:pt x="5515" y="3985"/>
                    <a:pt x="5276" y="4006"/>
                    <a:pt x="5037" y="4006"/>
                  </a:cubicBezTo>
                  <a:cubicBezTo>
                    <a:pt x="4325" y="4006"/>
                    <a:pt x="3615" y="3818"/>
                    <a:pt x="3008" y="3447"/>
                  </a:cubicBezTo>
                  <a:cubicBezTo>
                    <a:pt x="1890" y="2756"/>
                    <a:pt x="1138" y="1327"/>
                    <a:pt x="1441" y="1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63"/>
            <p:cNvSpPr/>
            <p:nvPr/>
          </p:nvSpPr>
          <p:spPr>
            <a:xfrm rot="-9987006">
              <a:off x="8334136" y="1699691"/>
              <a:ext cx="163736" cy="151876"/>
            </a:xfrm>
            <a:custGeom>
              <a:rect b="b" l="l" r="r" t="t"/>
              <a:pathLst>
                <a:path extrusionOk="0" h="3845" w="4145">
                  <a:moveTo>
                    <a:pt x="2172" y="0"/>
                  </a:moveTo>
                  <a:cubicBezTo>
                    <a:pt x="1578" y="0"/>
                    <a:pt x="980" y="230"/>
                    <a:pt x="606" y="679"/>
                  </a:cubicBezTo>
                  <a:cubicBezTo>
                    <a:pt x="1" y="1405"/>
                    <a:pt x="239" y="2530"/>
                    <a:pt x="880" y="3160"/>
                  </a:cubicBezTo>
                  <a:cubicBezTo>
                    <a:pt x="1311" y="3581"/>
                    <a:pt x="1910" y="3845"/>
                    <a:pt x="2494" y="3845"/>
                  </a:cubicBezTo>
                  <a:cubicBezTo>
                    <a:pt x="2845" y="3845"/>
                    <a:pt x="3191" y="3749"/>
                    <a:pt x="3492" y="3535"/>
                  </a:cubicBezTo>
                  <a:cubicBezTo>
                    <a:pt x="4057" y="3131"/>
                    <a:pt x="4144" y="2490"/>
                    <a:pt x="4101" y="1826"/>
                  </a:cubicBezTo>
                  <a:cubicBezTo>
                    <a:pt x="4054" y="1133"/>
                    <a:pt x="3610" y="408"/>
                    <a:pt x="2938" y="138"/>
                  </a:cubicBezTo>
                  <a:cubicBezTo>
                    <a:pt x="2804" y="86"/>
                    <a:pt x="2662" y="48"/>
                    <a:pt x="2519" y="27"/>
                  </a:cubicBezTo>
                  <a:cubicBezTo>
                    <a:pt x="2405" y="9"/>
                    <a:pt x="2288" y="0"/>
                    <a:pt x="2172" y="0"/>
                  </a:cubicBezTo>
                  <a:close/>
                </a:path>
              </a:pathLst>
            </a:custGeom>
            <a:gradFill>
              <a:gsLst>
                <a:gs pos="0">
                  <a:srgbClr val="FFFFFF">
                    <a:alpha val="25098"/>
                  </a:srgbClr>
                </a:gs>
                <a:gs pos="100000">
                  <a:schemeClr val="accent5"/>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63"/>
            <p:cNvSpPr/>
            <p:nvPr/>
          </p:nvSpPr>
          <p:spPr>
            <a:xfrm rot="-9987006">
              <a:off x="8064725" y="1675674"/>
              <a:ext cx="168318" cy="1835900"/>
            </a:xfrm>
            <a:custGeom>
              <a:rect b="b" l="l" r="r" t="t"/>
              <a:pathLst>
                <a:path extrusionOk="0" h="46479" w="4261">
                  <a:moveTo>
                    <a:pt x="4261" y="0"/>
                  </a:moveTo>
                  <a:lnTo>
                    <a:pt x="2468" y="242"/>
                  </a:lnTo>
                  <a:lnTo>
                    <a:pt x="1" y="45976"/>
                  </a:lnTo>
                  <a:lnTo>
                    <a:pt x="887" y="46479"/>
                  </a:lnTo>
                  <a:lnTo>
                    <a:pt x="4261" y="0"/>
                  </a:lnTo>
                  <a:close/>
                </a:path>
              </a:pathLst>
            </a:custGeom>
            <a:gradFill>
              <a:gsLst>
                <a:gs pos="0">
                  <a:srgbClr val="000000">
                    <a:alpha val="56862"/>
                  </a:srgbClr>
                </a:gs>
                <a:gs pos="100000">
                  <a:srgbClr val="43434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63"/>
            <p:cNvSpPr/>
            <p:nvPr/>
          </p:nvSpPr>
          <p:spPr>
            <a:xfrm rot="-9987006">
              <a:off x="8351927" y="1618454"/>
              <a:ext cx="156507" cy="181698"/>
            </a:xfrm>
            <a:custGeom>
              <a:rect b="b" l="l" r="r" t="t"/>
              <a:pathLst>
                <a:path extrusionOk="0" h="4600" w="3962">
                  <a:moveTo>
                    <a:pt x="99" y="1"/>
                  </a:moveTo>
                  <a:lnTo>
                    <a:pt x="99" y="1"/>
                  </a:lnTo>
                  <a:cubicBezTo>
                    <a:pt x="100" y="954"/>
                    <a:pt x="102" y="1906"/>
                    <a:pt x="110" y="2854"/>
                  </a:cubicBezTo>
                  <a:cubicBezTo>
                    <a:pt x="1" y="3981"/>
                    <a:pt x="1001" y="4599"/>
                    <a:pt x="1974" y="4599"/>
                  </a:cubicBezTo>
                  <a:cubicBezTo>
                    <a:pt x="2797" y="4599"/>
                    <a:pt x="3601" y="4156"/>
                    <a:pt x="3694" y="3203"/>
                  </a:cubicBezTo>
                  <a:cubicBezTo>
                    <a:pt x="3783" y="2425"/>
                    <a:pt x="3871" y="1642"/>
                    <a:pt x="3962" y="860"/>
                  </a:cubicBezTo>
                  <a:lnTo>
                    <a:pt x="3962" y="860"/>
                  </a:lnTo>
                  <a:cubicBezTo>
                    <a:pt x="3562" y="1206"/>
                    <a:pt x="2944" y="1422"/>
                    <a:pt x="2307" y="1422"/>
                  </a:cubicBezTo>
                  <a:cubicBezTo>
                    <a:pt x="1470" y="1422"/>
                    <a:pt x="601" y="1048"/>
                    <a:pt x="157" y="101"/>
                  </a:cubicBezTo>
                  <a:cubicBezTo>
                    <a:pt x="140" y="64"/>
                    <a:pt x="116" y="36"/>
                    <a:pt x="9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63"/>
            <p:cNvSpPr/>
            <p:nvPr/>
          </p:nvSpPr>
          <p:spPr>
            <a:xfrm rot="-9987006">
              <a:off x="7731805" y="3320494"/>
              <a:ext cx="285402" cy="490308"/>
            </a:xfrm>
            <a:custGeom>
              <a:rect b="b" l="l" r="r" t="t"/>
              <a:pathLst>
                <a:path extrusionOk="0" h="12413" w="7225">
                  <a:moveTo>
                    <a:pt x="4353" y="0"/>
                  </a:moveTo>
                  <a:cubicBezTo>
                    <a:pt x="3784" y="0"/>
                    <a:pt x="3210" y="290"/>
                    <a:pt x="2973" y="882"/>
                  </a:cubicBezTo>
                  <a:cubicBezTo>
                    <a:pt x="1523" y="4479"/>
                    <a:pt x="1081" y="6537"/>
                    <a:pt x="1" y="9707"/>
                  </a:cubicBezTo>
                  <a:cubicBezTo>
                    <a:pt x="1" y="9707"/>
                    <a:pt x="313" y="12368"/>
                    <a:pt x="3604" y="12412"/>
                  </a:cubicBezTo>
                  <a:cubicBezTo>
                    <a:pt x="3614" y="12412"/>
                    <a:pt x="3624" y="12412"/>
                    <a:pt x="3634" y="12412"/>
                  </a:cubicBezTo>
                  <a:cubicBezTo>
                    <a:pt x="3904" y="12412"/>
                    <a:pt x="4157" y="12397"/>
                    <a:pt x="4392" y="12375"/>
                  </a:cubicBezTo>
                  <a:cubicBezTo>
                    <a:pt x="5852" y="12202"/>
                    <a:pt x="6564" y="11505"/>
                    <a:pt x="6914" y="10943"/>
                  </a:cubicBezTo>
                  <a:cubicBezTo>
                    <a:pt x="7177" y="10519"/>
                    <a:pt x="7225" y="10161"/>
                    <a:pt x="7225" y="10161"/>
                  </a:cubicBezTo>
                  <a:cubicBezTo>
                    <a:pt x="6600" y="6785"/>
                    <a:pt x="6595" y="4618"/>
                    <a:pt x="5737" y="957"/>
                  </a:cubicBezTo>
                  <a:cubicBezTo>
                    <a:pt x="5553" y="325"/>
                    <a:pt x="4956" y="0"/>
                    <a:pt x="435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63"/>
            <p:cNvSpPr/>
            <p:nvPr/>
          </p:nvSpPr>
          <p:spPr>
            <a:xfrm rot="-9987006">
              <a:off x="7731805" y="3320494"/>
              <a:ext cx="285402" cy="490308"/>
            </a:xfrm>
            <a:custGeom>
              <a:rect b="b" l="l" r="r" t="t"/>
              <a:pathLst>
                <a:path extrusionOk="0" h="12413" w="7225">
                  <a:moveTo>
                    <a:pt x="4353" y="0"/>
                  </a:moveTo>
                  <a:cubicBezTo>
                    <a:pt x="3784" y="0"/>
                    <a:pt x="3210" y="290"/>
                    <a:pt x="2973" y="882"/>
                  </a:cubicBezTo>
                  <a:cubicBezTo>
                    <a:pt x="1523" y="4479"/>
                    <a:pt x="1081" y="6537"/>
                    <a:pt x="1" y="9707"/>
                  </a:cubicBezTo>
                  <a:cubicBezTo>
                    <a:pt x="1" y="9707"/>
                    <a:pt x="313" y="12368"/>
                    <a:pt x="3604" y="12412"/>
                  </a:cubicBezTo>
                  <a:cubicBezTo>
                    <a:pt x="3614" y="12412"/>
                    <a:pt x="3624" y="12412"/>
                    <a:pt x="3634" y="12412"/>
                  </a:cubicBezTo>
                  <a:cubicBezTo>
                    <a:pt x="3904" y="12412"/>
                    <a:pt x="4157" y="12397"/>
                    <a:pt x="4392" y="12375"/>
                  </a:cubicBezTo>
                  <a:cubicBezTo>
                    <a:pt x="5852" y="12202"/>
                    <a:pt x="6564" y="11505"/>
                    <a:pt x="6914" y="10943"/>
                  </a:cubicBezTo>
                  <a:cubicBezTo>
                    <a:pt x="7177" y="10519"/>
                    <a:pt x="7225" y="10161"/>
                    <a:pt x="7225" y="10161"/>
                  </a:cubicBezTo>
                  <a:cubicBezTo>
                    <a:pt x="6600" y="6785"/>
                    <a:pt x="6595" y="4618"/>
                    <a:pt x="5737" y="957"/>
                  </a:cubicBezTo>
                  <a:cubicBezTo>
                    <a:pt x="5553" y="325"/>
                    <a:pt x="4956" y="0"/>
                    <a:pt x="4353" y="0"/>
                  </a:cubicBezTo>
                  <a:close/>
                </a:path>
              </a:pathLst>
            </a:custGeom>
            <a:gradFill>
              <a:gsLst>
                <a:gs pos="0">
                  <a:schemeClr val="dk2"/>
                </a:gs>
                <a:gs pos="100000">
                  <a:srgbClr val="000000">
                    <a:alpha val="14509"/>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63"/>
            <p:cNvSpPr/>
            <p:nvPr/>
          </p:nvSpPr>
          <p:spPr>
            <a:xfrm rot="-9987006">
              <a:off x="7750123" y="3303565"/>
              <a:ext cx="99664" cy="454956"/>
            </a:xfrm>
            <a:custGeom>
              <a:rect b="b" l="l" r="r" t="t"/>
              <a:pathLst>
                <a:path extrusionOk="0" h="11518" w="2523">
                  <a:moveTo>
                    <a:pt x="926" y="0"/>
                  </a:moveTo>
                  <a:lnTo>
                    <a:pt x="155" y="615"/>
                  </a:lnTo>
                  <a:cubicBezTo>
                    <a:pt x="34" y="824"/>
                    <a:pt x="9" y="8955"/>
                    <a:pt x="1" y="11518"/>
                  </a:cubicBezTo>
                  <a:cubicBezTo>
                    <a:pt x="1461" y="11345"/>
                    <a:pt x="2173" y="10649"/>
                    <a:pt x="2523" y="10086"/>
                  </a:cubicBezTo>
                  <a:cubicBezTo>
                    <a:pt x="2017" y="6245"/>
                    <a:pt x="1487" y="2724"/>
                    <a:pt x="926" y="0"/>
                  </a:cubicBezTo>
                  <a:close/>
                </a:path>
              </a:pathLst>
            </a:custGeom>
            <a:gradFill>
              <a:gsLst>
                <a:gs pos="0">
                  <a:schemeClr val="lt1"/>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63"/>
            <p:cNvSpPr/>
            <p:nvPr/>
          </p:nvSpPr>
          <p:spPr>
            <a:xfrm rot="-9987006">
              <a:off x="7749249" y="3739677"/>
              <a:ext cx="92593" cy="54114"/>
            </a:xfrm>
            <a:custGeom>
              <a:rect b="b" l="l" r="r" t="t"/>
              <a:pathLst>
                <a:path extrusionOk="0" h="1370" w="2344">
                  <a:moveTo>
                    <a:pt x="1100" y="1"/>
                  </a:moveTo>
                  <a:cubicBezTo>
                    <a:pt x="170" y="1"/>
                    <a:pt x="29" y="527"/>
                    <a:pt x="29" y="527"/>
                  </a:cubicBezTo>
                  <a:cubicBezTo>
                    <a:pt x="29" y="527"/>
                    <a:pt x="1" y="1336"/>
                    <a:pt x="1352" y="1370"/>
                  </a:cubicBezTo>
                  <a:cubicBezTo>
                    <a:pt x="1363" y="1370"/>
                    <a:pt x="1373" y="1370"/>
                    <a:pt x="1383" y="1370"/>
                  </a:cubicBezTo>
                  <a:cubicBezTo>
                    <a:pt x="2134" y="1370"/>
                    <a:pt x="2343" y="673"/>
                    <a:pt x="2343" y="673"/>
                  </a:cubicBezTo>
                  <a:cubicBezTo>
                    <a:pt x="2343" y="673"/>
                    <a:pt x="2136" y="23"/>
                    <a:pt x="1156" y="1"/>
                  </a:cubicBezTo>
                  <a:cubicBezTo>
                    <a:pt x="1137" y="1"/>
                    <a:pt x="1119" y="1"/>
                    <a:pt x="1100" y="1"/>
                  </a:cubicBezTo>
                  <a:close/>
                </a:path>
              </a:pathLst>
            </a:custGeom>
            <a:gradFill>
              <a:gsLst>
                <a:gs pos="0">
                  <a:srgbClr val="000000">
                    <a:alpha val="56862"/>
                  </a:srgbClr>
                </a:gs>
                <a:gs pos="100000">
                  <a:srgbClr val="43434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63"/>
            <p:cNvSpPr/>
            <p:nvPr/>
          </p:nvSpPr>
          <p:spPr>
            <a:xfrm rot="-9987006">
              <a:off x="7744262" y="3743531"/>
              <a:ext cx="77305" cy="158472"/>
            </a:xfrm>
            <a:custGeom>
              <a:rect b="b" l="l" r="r" t="t"/>
              <a:pathLst>
                <a:path extrusionOk="0" h="4012" w="1957">
                  <a:moveTo>
                    <a:pt x="1242" y="1"/>
                  </a:moveTo>
                  <a:cubicBezTo>
                    <a:pt x="812" y="1"/>
                    <a:pt x="0" y="3365"/>
                    <a:pt x="0" y="3365"/>
                  </a:cubicBezTo>
                  <a:cubicBezTo>
                    <a:pt x="0" y="3365"/>
                    <a:pt x="82" y="3913"/>
                    <a:pt x="992" y="4002"/>
                  </a:cubicBezTo>
                  <a:cubicBezTo>
                    <a:pt x="1058" y="4008"/>
                    <a:pt x="1120" y="4011"/>
                    <a:pt x="1178" y="4011"/>
                  </a:cubicBezTo>
                  <a:cubicBezTo>
                    <a:pt x="1910" y="4011"/>
                    <a:pt x="1956" y="3528"/>
                    <a:pt x="1956" y="3528"/>
                  </a:cubicBezTo>
                  <a:cubicBezTo>
                    <a:pt x="1956" y="3528"/>
                    <a:pt x="1676" y="17"/>
                    <a:pt x="1245" y="1"/>
                  </a:cubicBezTo>
                  <a:cubicBezTo>
                    <a:pt x="1244" y="1"/>
                    <a:pt x="1243" y="1"/>
                    <a:pt x="124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63"/>
            <p:cNvSpPr/>
            <p:nvPr/>
          </p:nvSpPr>
          <p:spPr>
            <a:xfrm rot="-9987006">
              <a:off x="7744262" y="3743531"/>
              <a:ext cx="77305" cy="158472"/>
            </a:xfrm>
            <a:custGeom>
              <a:rect b="b" l="l" r="r" t="t"/>
              <a:pathLst>
                <a:path extrusionOk="0" h="4012" w="1957">
                  <a:moveTo>
                    <a:pt x="1242" y="1"/>
                  </a:moveTo>
                  <a:cubicBezTo>
                    <a:pt x="812" y="1"/>
                    <a:pt x="0" y="3365"/>
                    <a:pt x="0" y="3365"/>
                  </a:cubicBezTo>
                  <a:cubicBezTo>
                    <a:pt x="0" y="3365"/>
                    <a:pt x="82" y="3913"/>
                    <a:pt x="992" y="4002"/>
                  </a:cubicBezTo>
                  <a:cubicBezTo>
                    <a:pt x="1058" y="4008"/>
                    <a:pt x="1120" y="4011"/>
                    <a:pt x="1178" y="4011"/>
                  </a:cubicBezTo>
                  <a:cubicBezTo>
                    <a:pt x="1910" y="4011"/>
                    <a:pt x="1956" y="3528"/>
                    <a:pt x="1956" y="3528"/>
                  </a:cubicBezTo>
                  <a:cubicBezTo>
                    <a:pt x="1956" y="3528"/>
                    <a:pt x="1676" y="17"/>
                    <a:pt x="1245" y="1"/>
                  </a:cubicBezTo>
                  <a:cubicBezTo>
                    <a:pt x="1244" y="1"/>
                    <a:pt x="1243" y="1"/>
                    <a:pt x="1242" y="1"/>
                  </a:cubicBezTo>
                  <a:close/>
                </a:path>
              </a:pathLst>
            </a:custGeom>
            <a:gradFill>
              <a:gsLst>
                <a:gs pos="0">
                  <a:schemeClr val="lt1"/>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63"/>
            <p:cNvSpPr/>
            <p:nvPr/>
          </p:nvSpPr>
          <p:spPr>
            <a:xfrm rot="-9987006">
              <a:off x="7775517" y="3827831"/>
              <a:ext cx="17697" cy="37011"/>
            </a:xfrm>
            <a:custGeom>
              <a:rect b="b" l="l" r="r" t="t"/>
              <a:pathLst>
                <a:path extrusionOk="0" h="937" w="448">
                  <a:moveTo>
                    <a:pt x="360" y="1"/>
                  </a:moveTo>
                  <a:cubicBezTo>
                    <a:pt x="334" y="1"/>
                    <a:pt x="297" y="14"/>
                    <a:pt x="288" y="18"/>
                  </a:cubicBezTo>
                  <a:cubicBezTo>
                    <a:pt x="252" y="30"/>
                    <a:pt x="205" y="47"/>
                    <a:pt x="182" y="80"/>
                  </a:cubicBezTo>
                  <a:cubicBezTo>
                    <a:pt x="168" y="103"/>
                    <a:pt x="152" y="127"/>
                    <a:pt x="135" y="150"/>
                  </a:cubicBezTo>
                  <a:cubicBezTo>
                    <a:pt x="116" y="170"/>
                    <a:pt x="99" y="193"/>
                    <a:pt x="83" y="217"/>
                  </a:cubicBezTo>
                  <a:cubicBezTo>
                    <a:pt x="67" y="247"/>
                    <a:pt x="62" y="286"/>
                    <a:pt x="51" y="319"/>
                  </a:cubicBezTo>
                  <a:cubicBezTo>
                    <a:pt x="31" y="391"/>
                    <a:pt x="8" y="459"/>
                    <a:pt x="7" y="534"/>
                  </a:cubicBezTo>
                  <a:lnTo>
                    <a:pt x="3" y="734"/>
                  </a:lnTo>
                  <a:cubicBezTo>
                    <a:pt x="3" y="764"/>
                    <a:pt x="1" y="795"/>
                    <a:pt x="2" y="825"/>
                  </a:cubicBezTo>
                  <a:cubicBezTo>
                    <a:pt x="4" y="859"/>
                    <a:pt x="11" y="892"/>
                    <a:pt x="21" y="925"/>
                  </a:cubicBezTo>
                  <a:cubicBezTo>
                    <a:pt x="23" y="933"/>
                    <a:pt x="32" y="937"/>
                    <a:pt x="44" y="937"/>
                  </a:cubicBezTo>
                  <a:cubicBezTo>
                    <a:pt x="92" y="937"/>
                    <a:pt x="195" y="883"/>
                    <a:pt x="206" y="863"/>
                  </a:cubicBezTo>
                  <a:cubicBezTo>
                    <a:pt x="231" y="823"/>
                    <a:pt x="254" y="779"/>
                    <a:pt x="273" y="735"/>
                  </a:cubicBezTo>
                  <a:cubicBezTo>
                    <a:pt x="285" y="701"/>
                    <a:pt x="298" y="666"/>
                    <a:pt x="310" y="632"/>
                  </a:cubicBezTo>
                  <a:lnTo>
                    <a:pt x="393" y="406"/>
                  </a:lnTo>
                  <a:cubicBezTo>
                    <a:pt x="407" y="373"/>
                    <a:pt x="416" y="340"/>
                    <a:pt x="421" y="304"/>
                  </a:cubicBezTo>
                  <a:lnTo>
                    <a:pt x="432" y="193"/>
                  </a:lnTo>
                  <a:cubicBezTo>
                    <a:pt x="435" y="167"/>
                    <a:pt x="447" y="125"/>
                    <a:pt x="440" y="98"/>
                  </a:cubicBezTo>
                  <a:cubicBezTo>
                    <a:pt x="437" y="86"/>
                    <a:pt x="420" y="74"/>
                    <a:pt x="413" y="63"/>
                  </a:cubicBezTo>
                  <a:cubicBezTo>
                    <a:pt x="403" y="47"/>
                    <a:pt x="395" y="30"/>
                    <a:pt x="386" y="12"/>
                  </a:cubicBezTo>
                  <a:cubicBezTo>
                    <a:pt x="382" y="4"/>
                    <a:pt x="372" y="1"/>
                    <a:pt x="36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63"/>
            <p:cNvSpPr/>
            <p:nvPr/>
          </p:nvSpPr>
          <p:spPr>
            <a:xfrm rot="-9987006">
              <a:off x="7862192" y="3616328"/>
              <a:ext cx="45467" cy="133509"/>
            </a:xfrm>
            <a:custGeom>
              <a:rect b="b" l="l" r="r" t="t"/>
              <a:pathLst>
                <a:path extrusionOk="0" h="3380" w="1151">
                  <a:moveTo>
                    <a:pt x="1075" y="1"/>
                  </a:moveTo>
                  <a:cubicBezTo>
                    <a:pt x="1000" y="1"/>
                    <a:pt x="825" y="90"/>
                    <a:pt x="807" y="120"/>
                  </a:cubicBezTo>
                  <a:cubicBezTo>
                    <a:pt x="645" y="395"/>
                    <a:pt x="554" y="678"/>
                    <a:pt x="470" y="985"/>
                  </a:cubicBezTo>
                  <a:cubicBezTo>
                    <a:pt x="395" y="1261"/>
                    <a:pt x="314" y="1535"/>
                    <a:pt x="253" y="1815"/>
                  </a:cubicBezTo>
                  <a:cubicBezTo>
                    <a:pt x="145" y="2325"/>
                    <a:pt x="35" y="2850"/>
                    <a:pt x="1" y="3372"/>
                  </a:cubicBezTo>
                  <a:cubicBezTo>
                    <a:pt x="1" y="3377"/>
                    <a:pt x="7" y="3380"/>
                    <a:pt x="18" y="3380"/>
                  </a:cubicBezTo>
                  <a:cubicBezTo>
                    <a:pt x="66" y="3380"/>
                    <a:pt x="202" y="3332"/>
                    <a:pt x="215" y="3301"/>
                  </a:cubicBezTo>
                  <a:cubicBezTo>
                    <a:pt x="455" y="2748"/>
                    <a:pt x="639" y="2168"/>
                    <a:pt x="816" y="1592"/>
                  </a:cubicBezTo>
                  <a:cubicBezTo>
                    <a:pt x="900" y="1320"/>
                    <a:pt x="960" y="1041"/>
                    <a:pt x="1028" y="763"/>
                  </a:cubicBezTo>
                  <a:cubicBezTo>
                    <a:pt x="1090" y="515"/>
                    <a:pt x="1151" y="276"/>
                    <a:pt x="1109" y="20"/>
                  </a:cubicBezTo>
                  <a:cubicBezTo>
                    <a:pt x="1107" y="6"/>
                    <a:pt x="1094" y="1"/>
                    <a:pt x="1075" y="1"/>
                  </a:cubicBezTo>
                  <a:close/>
                </a:path>
              </a:pathLst>
            </a:custGeom>
            <a:gradFill>
              <a:gsLst>
                <a:gs pos="0">
                  <a:schemeClr val="lt1"/>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63"/>
            <p:cNvSpPr/>
            <p:nvPr/>
          </p:nvSpPr>
          <p:spPr>
            <a:xfrm rot="-9987006">
              <a:off x="7833241" y="3404763"/>
              <a:ext cx="182578" cy="68334"/>
            </a:xfrm>
            <a:custGeom>
              <a:rect b="b" l="l" r="r" t="t"/>
              <a:pathLst>
                <a:path extrusionOk="0" h="1730" w="4622">
                  <a:moveTo>
                    <a:pt x="1" y="1"/>
                  </a:moveTo>
                  <a:lnTo>
                    <a:pt x="1" y="1"/>
                  </a:lnTo>
                  <a:cubicBezTo>
                    <a:pt x="474" y="632"/>
                    <a:pt x="1181" y="1059"/>
                    <a:pt x="1929" y="1314"/>
                  </a:cubicBezTo>
                  <a:cubicBezTo>
                    <a:pt x="2676" y="1568"/>
                    <a:pt x="3468" y="1662"/>
                    <a:pt x="4255" y="1729"/>
                  </a:cubicBezTo>
                  <a:cubicBezTo>
                    <a:pt x="4305" y="1491"/>
                    <a:pt x="4483" y="1317"/>
                    <a:pt x="4621" y="1118"/>
                  </a:cubicBezTo>
                  <a:lnTo>
                    <a:pt x="4621" y="1118"/>
                  </a:lnTo>
                  <a:cubicBezTo>
                    <a:pt x="4207" y="1224"/>
                    <a:pt x="3787" y="1276"/>
                    <a:pt x="3369" y="1276"/>
                  </a:cubicBezTo>
                  <a:cubicBezTo>
                    <a:pt x="2143" y="1276"/>
                    <a:pt x="939" y="829"/>
                    <a:pt x="1" y="1"/>
                  </a:cubicBezTo>
                  <a:close/>
                </a:path>
              </a:pathLst>
            </a:custGeom>
            <a:gradFill>
              <a:gsLst>
                <a:gs pos="0">
                  <a:schemeClr val="lt1"/>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63"/>
            <p:cNvSpPr/>
            <p:nvPr/>
          </p:nvSpPr>
          <p:spPr>
            <a:xfrm rot="-9987006">
              <a:off x="7853875" y="2663769"/>
              <a:ext cx="355044" cy="717470"/>
            </a:xfrm>
            <a:custGeom>
              <a:rect b="b" l="l" r="r" t="t"/>
              <a:pathLst>
                <a:path extrusionOk="0" h="18164" w="8988">
                  <a:moveTo>
                    <a:pt x="1444" y="0"/>
                  </a:moveTo>
                  <a:cubicBezTo>
                    <a:pt x="1443" y="4"/>
                    <a:pt x="1442" y="8"/>
                    <a:pt x="1441" y="11"/>
                  </a:cubicBezTo>
                  <a:lnTo>
                    <a:pt x="1441" y="11"/>
                  </a:lnTo>
                  <a:cubicBezTo>
                    <a:pt x="1442" y="8"/>
                    <a:pt x="1443" y="4"/>
                    <a:pt x="1444" y="0"/>
                  </a:cubicBezTo>
                  <a:close/>
                  <a:moveTo>
                    <a:pt x="1441" y="11"/>
                  </a:moveTo>
                  <a:cubicBezTo>
                    <a:pt x="1343" y="420"/>
                    <a:pt x="964" y="709"/>
                    <a:pt x="841" y="1096"/>
                  </a:cubicBezTo>
                  <a:cubicBezTo>
                    <a:pt x="468" y="2241"/>
                    <a:pt x="955" y="4067"/>
                    <a:pt x="963" y="5289"/>
                  </a:cubicBezTo>
                  <a:cubicBezTo>
                    <a:pt x="976" y="6948"/>
                    <a:pt x="903" y="8605"/>
                    <a:pt x="761" y="10263"/>
                  </a:cubicBezTo>
                  <a:cubicBezTo>
                    <a:pt x="603" y="12025"/>
                    <a:pt x="1" y="14013"/>
                    <a:pt x="521" y="15627"/>
                  </a:cubicBezTo>
                  <a:cubicBezTo>
                    <a:pt x="740" y="16286"/>
                    <a:pt x="1143" y="16888"/>
                    <a:pt x="1840" y="17386"/>
                  </a:cubicBezTo>
                  <a:cubicBezTo>
                    <a:pt x="2148" y="17610"/>
                    <a:pt x="2470" y="17810"/>
                    <a:pt x="2826" y="17938"/>
                  </a:cubicBezTo>
                  <a:cubicBezTo>
                    <a:pt x="3254" y="18092"/>
                    <a:pt x="3681" y="18163"/>
                    <a:pt x="4095" y="18163"/>
                  </a:cubicBezTo>
                  <a:cubicBezTo>
                    <a:pt x="5939" y="18163"/>
                    <a:pt x="7531" y="16745"/>
                    <a:pt x="7859" y="14838"/>
                  </a:cubicBezTo>
                  <a:cubicBezTo>
                    <a:pt x="7886" y="14692"/>
                    <a:pt x="7901" y="14546"/>
                    <a:pt x="7908" y="14399"/>
                  </a:cubicBezTo>
                  <a:cubicBezTo>
                    <a:pt x="8050" y="10386"/>
                    <a:pt x="7961" y="6191"/>
                    <a:pt x="8808" y="2246"/>
                  </a:cubicBezTo>
                  <a:cubicBezTo>
                    <a:pt x="8883" y="1897"/>
                    <a:pt x="8987" y="1512"/>
                    <a:pt x="8934" y="1157"/>
                  </a:cubicBezTo>
                  <a:cubicBezTo>
                    <a:pt x="8893" y="879"/>
                    <a:pt x="8608" y="589"/>
                    <a:pt x="8592" y="326"/>
                  </a:cubicBezTo>
                  <a:lnTo>
                    <a:pt x="8592" y="326"/>
                  </a:lnTo>
                  <a:cubicBezTo>
                    <a:pt x="8633" y="1350"/>
                    <a:pt x="8373" y="2513"/>
                    <a:pt x="7525" y="3161"/>
                  </a:cubicBezTo>
                  <a:cubicBezTo>
                    <a:pt x="7524" y="3167"/>
                    <a:pt x="7520" y="3167"/>
                    <a:pt x="7515" y="3167"/>
                  </a:cubicBezTo>
                  <a:cubicBezTo>
                    <a:pt x="7514" y="3167"/>
                    <a:pt x="7512" y="3167"/>
                    <a:pt x="7511" y="3167"/>
                  </a:cubicBezTo>
                  <a:cubicBezTo>
                    <a:pt x="6989" y="3559"/>
                    <a:pt x="6386" y="3829"/>
                    <a:pt x="5751" y="3942"/>
                  </a:cubicBezTo>
                  <a:cubicBezTo>
                    <a:pt x="5515" y="3985"/>
                    <a:pt x="5276" y="4006"/>
                    <a:pt x="5037" y="4006"/>
                  </a:cubicBezTo>
                  <a:cubicBezTo>
                    <a:pt x="4325" y="4006"/>
                    <a:pt x="3615" y="3818"/>
                    <a:pt x="3008" y="3447"/>
                  </a:cubicBezTo>
                  <a:cubicBezTo>
                    <a:pt x="1890" y="2756"/>
                    <a:pt x="1138" y="1327"/>
                    <a:pt x="1441" y="11"/>
                  </a:cubicBezTo>
                  <a:close/>
                </a:path>
              </a:pathLst>
            </a:custGeom>
            <a:gradFill>
              <a:gsLst>
                <a:gs pos="0">
                  <a:srgbClr val="B4F5A5"/>
                </a:gs>
                <a:gs pos="100000">
                  <a:schemeClr val="accent5"/>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63"/>
            <p:cNvSpPr/>
            <p:nvPr/>
          </p:nvSpPr>
          <p:spPr>
            <a:xfrm rot="-9987006">
              <a:off x="7874187" y="2736847"/>
              <a:ext cx="326049" cy="646805"/>
            </a:xfrm>
            <a:custGeom>
              <a:rect b="b" l="l" r="r" t="t"/>
              <a:pathLst>
                <a:path extrusionOk="0" h="16375" w="8254">
                  <a:moveTo>
                    <a:pt x="1444" y="0"/>
                  </a:moveTo>
                  <a:cubicBezTo>
                    <a:pt x="1443" y="4"/>
                    <a:pt x="1442" y="7"/>
                    <a:pt x="1441" y="10"/>
                  </a:cubicBezTo>
                  <a:lnTo>
                    <a:pt x="1441" y="10"/>
                  </a:lnTo>
                  <a:cubicBezTo>
                    <a:pt x="1442" y="7"/>
                    <a:pt x="1443" y="4"/>
                    <a:pt x="1444" y="0"/>
                  </a:cubicBezTo>
                  <a:close/>
                  <a:moveTo>
                    <a:pt x="1441" y="10"/>
                  </a:moveTo>
                  <a:lnTo>
                    <a:pt x="1441" y="10"/>
                  </a:lnTo>
                  <a:cubicBezTo>
                    <a:pt x="1344" y="419"/>
                    <a:pt x="965" y="709"/>
                    <a:pt x="841" y="1096"/>
                  </a:cubicBezTo>
                  <a:cubicBezTo>
                    <a:pt x="468" y="2241"/>
                    <a:pt x="955" y="4067"/>
                    <a:pt x="963" y="5289"/>
                  </a:cubicBezTo>
                  <a:cubicBezTo>
                    <a:pt x="976" y="6948"/>
                    <a:pt x="903" y="8605"/>
                    <a:pt x="763" y="10263"/>
                  </a:cubicBezTo>
                  <a:cubicBezTo>
                    <a:pt x="604" y="12025"/>
                    <a:pt x="1" y="14013"/>
                    <a:pt x="522" y="15627"/>
                  </a:cubicBezTo>
                  <a:cubicBezTo>
                    <a:pt x="953" y="15967"/>
                    <a:pt x="1459" y="16374"/>
                    <a:pt x="1852" y="16374"/>
                  </a:cubicBezTo>
                  <a:cubicBezTo>
                    <a:pt x="1964" y="16374"/>
                    <a:pt x="2068" y="16341"/>
                    <a:pt x="2157" y="16262"/>
                  </a:cubicBezTo>
                  <a:cubicBezTo>
                    <a:pt x="2716" y="15773"/>
                    <a:pt x="2795" y="13782"/>
                    <a:pt x="2911" y="13075"/>
                  </a:cubicBezTo>
                  <a:cubicBezTo>
                    <a:pt x="3287" y="10859"/>
                    <a:pt x="3451" y="8612"/>
                    <a:pt x="3402" y="6365"/>
                  </a:cubicBezTo>
                  <a:cubicBezTo>
                    <a:pt x="3391" y="5786"/>
                    <a:pt x="3448" y="5061"/>
                    <a:pt x="3986" y="4844"/>
                  </a:cubicBezTo>
                  <a:cubicBezTo>
                    <a:pt x="4100" y="4799"/>
                    <a:pt x="4220" y="4785"/>
                    <a:pt x="4343" y="4785"/>
                  </a:cubicBezTo>
                  <a:cubicBezTo>
                    <a:pt x="4482" y="4785"/>
                    <a:pt x="4625" y="4803"/>
                    <a:pt x="4767" y="4813"/>
                  </a:cubicBezTo>
                  <a:cubicBezTo>
                    <a:pt x="4843" y="4818"/>
                    <a:pt x="4919" y="4821"/>
                    <a:pt x="4995" y="4821"/>
                  </a:cubicBezTo>
                  <a:cubicBezTo>
                    <a:pt x="6327" y="4821"/>
                    <a:pt x="7649" y="4035"/>
                    <a:pt x="8253" y="2837"/>
                  </a:cubicBezTo>
                  <a:lnTo>
                    <a:pt x="8253" y="2837"/>
                  </a:lnTo>
                  <a:cubicBezTo>
                    <a:pt x="8014" y="2955"/>
                    <a:pt x="7775" y="3065"/>
                    <a:pt x="7525" y="3161"/>
                  </a:cubicBezTo>
                  <a:cubicBezTo>
                    <a:pt x="7524" y="3167"/>
                    <a:pt x="7521" y="3167"/>
                    <a:pt x="7516" y="3167"/>
                  </a:cubicBezTo>
                  <a:cubicBezTo>
                    <a:pt x="7514" y="3167"/>
                    <a:pt x="7512" y="3167"/>
                    <a:pt x="7511" y="3167"/>
                  </a:cubicBezTo>
                  <a:cubicBezTo>
                    <a:pt x="6989" y="3559"/>
                    <a:pt x="6386" y="3829"/>
                    <a:pt x="5752" y="3942"/>
                  </a:cubicBezTo>
                  <a:cubicBezTo>
                    <a:pt x="5516" y="3985"/>
                    <a:pt x="5277" y="4006"/>
                    <a:pt x="5038" y="4006"/>
                  </a:cubicBezTo>
                  <a:cubicBezTo>
                    <a:pt x="4326" y="4006"/>
                    <a:pt x="3615" y="3818"/>
                    <a:pt x="3008" y="3447"/>
                  </a:cubicBezTo>
                  <a:cubicBezTo>
                    <a:pt x="1890" y="2756"/>
                    <a:pt x="1139" y="1327"/>
                    <a:pt x="1441" y="10"/>
                  </a:cubicBezTo>
                  <a:close/>
                </a:path>
              </a:pathLst>
            </a:custGeom>
            <a:gradFill>
              <a:gsLst>
                <a:gs pos="0">
                  <a:srgbClr val="000000">
                    <a:alpha val="56862"/>
                  </a:srgbClr>
                </a:gs>
                <a:gs pos="100000">
                  <a:srgbClr val="43434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63"/>
            <p:cNvSpPr/>
            <p:nvPr/>
          </p:nvSpPr>
          <p:spPr>
            <a:xfrm rot="-9987006">
              <a:off x="8351927" y="1618454"/>
              <a:ext cx="156507" cy="181698"/>
            </a:xfrm>
            <a:custGeom>
              <a:rect b="b" l="l" r="r" t="t"/>
              <a:pathLst>
                <a:path extrusionOk="0" h="4600" w="3962">
                  <a:moveTo>
                    <a:pt x="99" y="1"/>
                  </a:moveTo>
                  <a:lnTo>
                    <a:pt x="99" y="1"/>
                  </a:lnTo>
                  <a:cubicBezTo>
                    <a:pt x="100" y="954"/>
                    <a:pt x="102" y="1906"/>
                    <a:pt x="110" y="2854"/>
                  </a:cubicBezTo>
                  <a:cubicBezTo>
                    <a:pt x="1" y="3981"/>
                    <a:pt x="1001" y="4599"/>
                    <a:pt x="1974" y="4599"/>
                  </a:cubicBezTo>
                  <a:cubicBezTo>
                    <a:pt x="2797" y="4599"/>
                    <a:pt x="3601" y="4156"/>
                    <a:pt x="3694" y="3203"/>
                  </a:cubicBezTo>
                  <a:cubicBezTo>
                    <a:pt x="3783" y="2425"/>
                    <a:pt x="3871" y="1642"/>
                    <a:pt x="3962" y="860"/>
                  </a:cubicBezTo>
                  <a:lnTo>
                    <a:pt x="3962" y="860"/>
                  </a:lnTo>
                  <a:cubicBezTo>
                    <a:pt x="3562" y="1206"/>
                    <a:pt x="2944" y="1422"/>
                    <a:pt x="2307" y="1422"/>
                  </a:cubicBezTo>
                  <a:cubicBezTo>
                    <a:pt x="1470" y="1422"/>
                    <a:pt x="601" y="1048"/>
                    <a:pt x="157" y="101"/>
                  </a:cubicBezTo>
                  <a:cubicBezTo>
                    <a:pt x="140" y="64"/>
                    <a:pt x="116" y="36"/>
                    <a:pt x="99" y="1"/>
                  </a:cubicBezTo>
                  <a:close/>
                </a:path>
              </a:pathLst>
            </a:custGeom>
            <a:gradFill>
              <a:gsLst>
                <a:gs pos="0">
                  <a:srgbClr val="000000">
                    <a:alpha val="56862"/>
                  </a:srgbClr>
                </a:gs>
                <a:gs pos="100000">
                  <a:srgbClr val="43434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7" name="Google Shape;1087;p63"/>
          <p:cNvGrpSpPr/>
          <p:nvPr/>
        </p:nvGrpSpPr>
        <p:grpSpPr>
          <a:xfrm rot="1519488">
            <a:off x="6791139" y="659157"/>
            <a:ext cx="1751639" cy="1684917"/>
            <a:chOff x="2981238" y="125994"/>
            <a:chExt cx="2146269" cy="2223298"/>
          </a:xfrm>
        </p:grpSpPr>
        <p:sp>
          <p:nvSpPr>
            <p:cNvPr id="1088" name="Google Shape;1088;p63"/>
            <p:cNvSpPr/>
            <p:nvPr/>
          </p:nvSpPr>
          <p:spPr>
            <a:xfrm rot="-910129">
              <a:off x="3191323" y="319846"/>
              <a:ext cx="1726099" cy="1835594"/>
            </a:xfrm>
            <a:custGeom>
              <a:rect b="b" l="l" r="r" t="t"/>
              <a:pathLst>
                <a:path extrusionOk="0" h="60502" w="56893">
                  <a:moveTo>
                    <a:pt x="20537" y="1"/>
                  </a:moveTo>
                  <a:lnTo>
                    <a:pt x="13599" y="1943"/>
                  </a:lnTo>
                  <a:lnTo>
                    <a:pt x="10823" y="11934"/>
                  </a:lnTo>
                  <a:lnTo>
                    <a:pt x="2775" y="14432"/>
                  </a:lnTo>
                  <a:lnTo>
                    <a:pt x="0" y="26920"/>
                  </a:lnTo>
                  <a:lnTo>
                    <a:pt x="9158" y="47179"/>
                  </a:lnTo>
                  <a:lnTo>
                    <a:pt x="15541" y="52730"/>
                  </a:lnTo>
                  <a:lnTo>
                    <a:pt x="19149" y="59113"/>
                  </a:lnTo>
                  <a:lnTo>
                    <a:pt x="27476" y="60501"/>
                  </a:lnTo>
                  <a:lnTo>
                    <a:pt x="54673" y="53285"/>
                  </a:lnTo>
                  <a:lnTo>
                    <a:pt x="56893" y="40796"/>
                  </a:lnTo>
                  <a:lnTo>
                    <a:pt x="52175" y="33581"/>
                  </a:lnTo>
                  <a:lnTo>
                    <a:pt x="50510" y="24978"/>
                  </a:lnTo>
                  <a:lnTo>
                    <a:pt x="39687" y="20815"/>
                  </a:lnTo>
                  <a:lnTo>
                    <a:pt x="37744" y="6106"/>
                  </a:lnTo>
                  <a:lnTo>
                    <a:pt x="24978" y="3608"/>
                  </a:lnTo>
                  <a:lnTo>
                    <a:pt x="20537" y="1"/>
                  </a:lnTo>
                  <a:close/>
                </a:path>
              </a:pathLst>
            </a:custGeom>
            <a:solidFill>
              <a:schemeClr val="lt1"/>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63"/>
            <p:cNvSpPr/>
            <p:nvPr/>
          </p:nvSpPr>
          <p:spPr>
            <a:xfrm rot="-910129">
              <a:off x="3336242" y="933656"/>
              <a:ext cx="467196" cy="1086150"/>
            </a:xfrm>
            <a:custGeom>
              <a:rect b="b" l="l" r="r" t="t"/>
              <a:pathLst>
                <a:path extrusionOk="0" h="35800" w="15399">
                  <a:moveTo>
                    <a:pt x="12464" y="1"/>
                  </a:moveTo>
                  <a:lnTo>
                    <a:pt x="2873" y="402"/>
                  </a:lnTo>
                  <a:cubicBezTo>
                    <a:pt x="2237" y="428"/>
                    <a:pt x="1556" y="470"/>
                    <a:pt x="1050" y="856"/>
                  </a:cubicBezTo>
                  <a:cubicBezTo>
                    <a:pt x="407" y="1347"/>
                    <a:pt x="243" y="2238"/>
                    <a:pt x="173" y="3045"/>
                  </a:cubicBezTo>
                  <a:cubicBezTo>
                    <a:pt x="0" y="5043"/>
                    <a:pt x="107" y="7057"/>
                    <a:pt x="361" y="9047"/>
                  </a:cubicBezTo>
                  <a:cubicBezTo>
                    <a:pt x="1688" y="19450"/>
                    <a:pt x="7202" y="29258"/>
                    <a:pt x="15399" y="35800"/>
                  </a:cubicBezTo>
                  <a:cubicBezTo>
                    <a:pt x="14554" y="34513"/>
                    <a:pt x="14030" y="32606"/>
                    <a:pt x="13794" y="31086"/>
                  </a:cubicBezTo>
                  <a:cubicBezTo>
                    <a:pt x="6548" y="24054"/>
                    <a:pt x="2080" y="14235"/>
                    <a:pt x="1535" y="4153"/>
                  </a:cubicBezTo>
                  <a:cubicBezTo>
                    <a:pt x="1469" y="2945"/>
                    <a:pt x="1577" y="1505"/>
                    <a:pt x="2613" y="884"/>
                  </a:cubicBezTo>
                  <a:cubicBezTo>
                    <a:pt x="2973" y="668"/>
                    <a:pt x="3379" y="594"/>
                    <a:pt x="3799" y="594"/>
                  </a:cubicBezTo>
                  <a:cubicBezTo>
                    <a:pt x="4232" y="594"/>
                    <a:pt x="4679" y="673"/>
                    <a:pt x="5103" y="755"/>
                  </a:cubicBezTo>
                  <a:lnTo>
                    <a:pt x="10653" y="1830"/>
                  </a:lnTo>
                  <a:cubicBezTo>
                    <a:pt x="11211" y="1222"/>
                    <a:pt x="11906" y="608"/>
                    <a:pt x="1246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63"/>
            <p:cNvSpPr/>
            <p:nvPr/>
          </p:nvSpPr>
          <p:spPr>
            <a:xfrm rot="-910129">
              <a:off x="3323757" y="973854"/>
              <a:ext cx="301968" cy="846833"/>
            </a:xfrm>
            <a:custGeom>
              <a:rect b="b" l="l" r="r" t="t"/>
              <a:pathLst>
                <a:path extrusionOk="0" h="27912" w="9953">
                  <a:moveTo>
                    <a:pt x="4419" y="0"/>
                  </a:moveTo>
                  <a:cubicBezTo>
                    <a:pt x="4083" y="0"/>
                    <a:pt x="3747" y="7"/>
                    <a:pt x="3410" y="20"/>
                  </a:cubicBezTo>
                  <a:cubicBezTo>
                    <a:pt x="2901" y="39"/>
                    <a:pt x="2384" y="74"/>
                    <a:pt x="1909" y="254"/>
                  </a:cubicBezTo>
                  <a:cubicBezTo>
                    <a:pt x="1" y="972"/>
                    <a:pt x="48" y="3716"/>
                    <a:pt x="215" y="5360"/>
                  </a:cubicBezTo>
                  <a:cubicBezTo>
                    <a:pt x="637" y="9526"/>
                    <a:pt x="1465" y="13675"/>
                    <a:pt x="3015" y="17565"/>
                  </a:cubicBezTo>
                  <a:cubicBezTo>
                    <a:pt x="4565" y="21455"/>
                    <a:pt x="6858" y="25089"/>
                    <a:pt x="9953" y="27911"/>
                  </a:cubicBezTo>
                  <a:cubicBezTo>
                    <a:pt x="7378" y="21079"/>
                    <a:pt x="5048" y="14041"/>
                    <a:pt x="4654" y="6751"/>
                  </a:cubicBezTo>
                  <a:cubicBezTo>
                    <a:pt x="4586" y="5516"/>
                    <a:pt x="4572" y="4206"/>
                    <a:pt x="5035" y="3036"/>
                  </a:cubicBezTo>
                  <a:cubicBezTo>
                    <a:pt x="5543" y="1751"/>
                    <a:pt x="7422" y="889"/>
                    <a:pt x="8604" y="336"/>
                  </a:cubicBezTo>
                  <a:cubicBezTo>
                    <a:pt x="7219" y="113"/>
                    <a:pt x="5820" y="0"/>
                    <a:pt x="441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63"/>
            <p:cNvSpPr/>
            <p:nvPr/>
          </p:nvSpPr>
          <p:spPr>
            <a:xfrm rot="-910129">
              <a:off x="3448845" y="484057"/>
              <a:ext cx="294322" cy="328545"/>
            </a:xfrm>
            <a:custGeom>
              <a:rect b="b" l="l" r="r" t="t"/>
              <a:pathLst>
                <a:path extrusionOk="0" h="10829" w="9701">
                  <a:moveTo>
                    <a:pt x="6151" y="0"/>
                  </a:moveTo>
                  <a:cubicBezTo>
                    <a:pt x="6117" y="0"/>
                    <a:pt x="6083" y="2"/>
                    <a:pt x="6048" y="6"/>
                  </a:cubicBezTo>
                  <a:cubicBezTo>
                    <a:pt x="5094" y="98"/>
                    <a:pt x="4141" y="193"/>
                    <a:pt x="3192" y="288"/>
                  </a:cubicBezTo>
                  <a:cubicBezTo>
                    <a:pt x="3107" y="392"/>
                    <a:pt x="3026" y="501"/>
                    <a:pt x="2945" y="609"/>
                  </a:cubicBezTo>
                  <a:cubicBezTo>
                    <a:pt x="1979" y="1918"/>
                    <a:pt x="1376" y="3476"/>
                    <a:pt x="862" y="5002"/>
                  </a:cubicBezTo>
                  <a:cubicBezTo>
                    <a:pt x="781" y="5246"/>
                    <a:pt x="703" y="5490"/>
                    <a:pt x="630" y="5736"/>
                  </a:cubicBezTo>
                  <a:cubicBezTo>
                    <a:pt x="428" y="6439"/>
                    <a:pt x="273" y="7154"/>
                    <a:pt x="167" y="7876"/>
                  </a:cubicBezTo>
                  <a:cubicBezTo>
                    <a:pt x="97" y="8364"/>
                    <a:pt x="47" y="8857"/>
                    <a:pt x="21" y="9348"/>
                  </a:cubicBezTo>
                  <a:cubicBezTo>
                    <a:pt x="0" y="9711"/>
                    <a:pt x="163" y="10514"/>
                    <a:pt x="13" y="10826"/>
                  </a:cubicBezTo>
                  <a:lnTo>
                    <a:pt x="13" y="10826"/>
                  </a:lnTo>
                  <a:cubicBezTo>
                    <a:pt x="494" y="9834"/>
                    <a:pt x="1787" y="9189"/>
                    <a:pt x="2467" y="8298"/>
                  </a:cubicBezTo>
                  <a:cubicBezTo>
                    <a:pt x="2505" y="8247"/>
                    <a:pt x="2540" y="8197"/>
                    <a:pt x="2575" y="8147"/>
                  </a:cubicBezTo>
                  <a:cubicBezTo>
                    <a:pt x="2594" y="8120"/>
                    <a:pt x="2611" y="8090"/>
                    <a:pt x="2625" y="8058"/>
                  </a:cubicBezTo>
                  <a:cubicBezTo>
                    <a:pt x="2845" y="7691"/>
                    <a:pt x="2930" y="7270"/>
                    <a:pt x="2972" y="6838"/>
                  </a:cubicBezTo>
                  <a:cubicBezTo>
                    <a:pt x="3030" y="6297"/>
                    <a:pt x="3014" y="5733"/>
                    <a:pt x="3089" y="5222"/>
                  </a:cubicBezTo>
                  <a:cubicBezTo>
                    <a:pt x="3103" y="5098"/>
                    <a:pt x="3124" y="4978"/>
                    <a:pt x="3143" y="4859"/>
                  </a:cubicBezTo>
                  <a:cubicBezTo>
                    <a:pt x="3147" y="4854"/>
                    <a:pt x="3147" y="4851"/>
                    <a:pt x="3147" y="4844"/>
                  </a:cubicBezTo>
                  <a:cubicBezTo>
                    <a:pt x="3324" y="3742"/>
                    <a:pt x="3595" y="2711"/>
                    <a:pt x="4135" y="1714"/>
                  </a:cubicBezTo>
                  <a:lnTo>
                    <a:pt x="4240" y="1528"/>
                  </a:lnTo>
                  <a:cubicBezTo>
                    <a:pt x="4383" y="1280"/>
                    <a:pt x="4553" y="1034"/>
                    <a:pt x="4754" y="825"/>
                  </a:cubicBezTo>
                  <a:cubicBezTo>
                    <a:pt x="4760" y="821"/>
                    <a:pt x="4765" y="818"/>
                    <a:pt x="4768" y="813"/>
                  </a:cubicBezTo>
                  <a:cubicBezTo>
                    <a:pt x="4795" y="780"/>
                    <a:pt x="4824" y="749"/>
                    <a:pt x="4854" y="720"/>
                  </a:cubicBezTo>
                  <a:cubicBezTo>
                    <a:pt x="5086" y="504"/>
                    <a:pt x="5361" y="342"/>
                    <a:pt x="5677" y="299"/>
                  </a:cubicBezTo>
                  <a:cubicBezTo>
                    <a:pt x="5692" y="358"/>
                    <a:pt x="5704" y="415"/>
                    <a:pt x="5716" y="473"/>
                  </a:cubicBezTo>
                  <a:cubicBezTo>
                    <a:pt x="5940" y="1505"/>
                    <a:pt x="5816" y="2548"/>
                    <a:pt x="5750" y="3595"/>
                  </a:cubicBezTo>
                  <a:cubicBezTo>
                    <a:pt x="5727" y="3932"/>
                    <a:pt x="5657" y="6475"/>
                    <a:pt x="5403" y="6564"/>
                  </a:cubicBezTo>
                  <a:cubicBezTo>
                    <a:pt x="5750" y="6440"/>
                    <a:pt x="6130" y="6324"/>
                    <a:pt x="6527" y="6212"/>
                  </a:cubicBezTo>
                  <a:cubicBezTo>
                    <a:pt x="7285" y="5992"/>
                    <a:pt x="8105" y="5783"/>
                    <a:pt x="8842" y="5562"/>
                  </a:cubicBezTo>
                  <a:cubicBezTo>
                    <a:pt x="9120" y="5478"/>
                    <a:pt x="9391" y="5393"/>
                    <a:pt x="9642" y="5304"/>
                  </a:cubicBezTo>
                  <a:cubicBezTo>
                    <a:pt x="9700" y="5284"/>
                    <a:pt x="8192" y="2378"/>
                    <a:pt x="8042" y="2124"/>
                  </a:cubicBezTo>
                  <a:cubicBezTo>
                    <a:pt x="7591" y="1361"/>
                    <a:pt x="7120" y="0"/>
                    <a:pt x="6151" y="0"/>
                  </a:cubicBezTo>
                  <a:close/>
                  <a:moveTo>
                    <a:pt x="13" y="10826"/>
                  </a:moveTo>
                  <a:lnTo>
                    <a:pt x="13" y="10826"/>
                  </a:lnTo>
                  <a:cubicBezTo>
                    <a:pt x="13" y="10827"/>
                    <a:pt x="13" y="10828"/>
                    <a:pt x="12" y="10829"/>
                  </a:cubicBezTo>
                  <a:cubicBezTo>
                    <a:pt x="13" y="10828"/>
                    <a:pt x="13" y="10827"/>
                    <a:pt x="13" y="10826"/>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63"/>
            <p:cNvSpPr/>
            <p:nvPr/>
          </p:nvSpPr>
          <p:spPr>
            <a:xfrm rot="-910129">
              <a:off x="3505316" y="476538"/>
              <a:ext cx="225846" cy="245901"/>
            </a:xfrm>
            <a:custGeom>
              <a:rect b="b" l="l" r="r" t="t"/>
              <a:pathLst>
                <a:path extrusionOk="0" h="8105" w="7444">
                  <a:moveTo>
                    <a:pt x="3894" y="0"/>
                  </a:moveTo>
                  <a:cubicBezTo>
                    <a:pt x="3860" y="0"/>
                    <a:pt x="3826" y="2"/>
                    <a:pt x="3791" y="6"/>
                  </a:cubicBezTo>
                  <a:cubicBezTo>
                    <a:pt x="2837" y="98"/>
                    <a:pt x="1884" y="192"/>
                    <a:pt x="935" y="288"/>
                  </a:cubicBezTo>
                  <a:cubicBezTo>
                    <a:pt x="850" y="392"/>
                    <a:pt x="769" y="501"/>
                    <a:pt x="688" y="609"/>
                  </a:cubicBezTo>
                  <a:cubicBezTo>
                    <a:pt x="785" y="605"/>
                    <a:pt x="882" y="603"/>
                    <a:pt x="979" y="603"/>
                  </a:cubicBezTo>
                  <a:cubicBezTo>
                    <a:pt x="1188" y="603"/>
                    <a:pt x="1396" y="611"/>
                    <a:pt x="1604" y="628"/>
                  </a:cubicBezTo>
                  <a:cubicBezTo>
                    <a:pt x="580" y="2918"/>
                    <a:pt x="1" y="5592"/>
                    <a:pt x="201" y="8104"/>
                  </a:cubicBezTo>
                  <a:cubicBezTo>
                    <a:pt x="255" y="8090"/>
                    <a:pt x="314" y="8073"/>
                    <a:pt x="367" y="8058"/>
                  </a:cubicBezTo>
                  <a:cubicBezTo>
                    <a:pt x="491" y="8024"/>
                    <a:pt x="611" y="7992"/>
                    <a:pt x="735" y="7958"/>
                  </a:cubicBezTo>
                  <a:cubicBezTo>
                    <a:pt x="731" y="7606"/>
                    <a:pt x="715" y="7227"/>
                    <a:pt x="715" y="6837"/>
                  </a:cubicBezTo>
                  <a:cubicBezTo>
                    <a:pt x="715" y="6169"/>
                    <a:pt x="742" y="5473"/>
                    <a:pt x="885" y="4858"/>
                  </a:cubicBezTo>
                  <a:cubicBezTo>
                    <a:pt x="890" y="4854"/>
                    <a:pt x="890" y="4851"/>
                    <a:pt x="890" y="4844"/>
                  </a:cubicBezTo>
                  <a:cubicBezTo>
                    <a:pt x="1067" y="3742"/>
                    <a:pt x="1338" y="2710"/>
                    <a:pt x="1878" y="1713"/>
                  </a:cubicBezTo>
                  <a:cubicBezTo>
                    <a:pt x="2028" y="1331"/>
                    <a:pt x="2211" y="1038"/>
                    <a:pt x="2497" y="824"/>
                  </a:cubicBezTo>
                  <a:cubicBezTo>
                    <a:pt x="2503" y="821"/>
                    <a:pt x="2508" y="818"/>
                    <a:pt x="2511" y="813"/>
                  </a:cubicBezTo>
                  <a:cubicBezTo>
                    <a:pt x="2538" y="779"/>
                    <a:pt x="2567" y="748"/>
                    <a:pt x="2597" y="719"/>
                  </a:cubicBezTo>
                  <a:cubicBezTo>
                    <a:pt x="2829" y="503"/>
                    <a:pt x="3103" y="341"/>
                    <a:pt x="3420" y="299"/>
                  </a:cubicBezTo>
                  <a:cubicBezTo>
                    <a:pt x="3435" y="356"/>
                    <a:pt x="3447" y="414"/>
                    <a:pt x="3458" y="473"/>
                  </a:cubicBezTo>
                  <a:cubicBezTo>
                    <a:pt x="3495" y="467"/>
                    <a:pt x="3533" y="464"/>
                    <a:pt x="3570" y="464"/>
                  </a:cubicBezTo>
                  <a:cubicBezTo>
                    <a:pt x="3608" y="464"/>
                    <a:pt x="3646" y="467"/>
                    <a:pt x="3683" y="473"/>
                  </a:cubicBezTo>
                  <a:cubicBezTo>
                    <a:pt x="4147" y="546"/>
                    <a:pt x="4417" y="1014"/>
                    <a:pt x="4626" y="1430"/>
                  </a:cubicBezTo>
                  <a:cubicBezTo>
                    <a:pt x="5201" y="2590"/>
                    <a:pt x="5780" y="3751"/>
                    <a:pt x="6361" y="4917"/>
                  </a:cubicBezTo>
                  <a:cubicBezTo>
                    <a:pt x="6295" y="5145"/>
                    <a:pt x="6404" y="5391"/>
                    <a:pt x="6585" y="5562"/>
                  </a:cubicBezTo>
                  <a:cubicBezTo>
                    <a:pt x="6863" y="5478"/>
                    <a:pt x="7133" y="5393"/>
                    <a:pt x="7385" y="5304"/>
                  </a:cubicBezTo>
                  <a:cubicBezTo>
                    <a:pt x="7443" y="5284"/>
                    <a:pt x="5935" y="2378"/>
                    <a:pt x="5785" y="2122"/>
                  </a:cubicBezTo>
                  <a:cubicBezTo>
                    <a:pt x="5334" y="1361"/>
                    <a:pt x="4863" y="0"/>
                    <a:pt x="3894" y="0"/>
                  </a:cubicBezTo>
                  <a:close/>
                </a:path>
              </a:pathLst>
            </a:custGeom>
            <a:gradFill>
              <a:gsLst>
                <a:gs pos="0">
                  <a:schemeClr val="lt1"/>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63"/>
            <p:cNvSpPr/>
            <p:nvPr/>
          </p:nvSpPr>
          <p:spPr>
            <a:xfrm rot="-910129">
              <a:off x="3577861" y="476409"/>
              <a:ext cx="117626" cy="193505"/>
            </a:xfrm>
            <a:custGeom>
              <a:rect b="b" l="l" r="r" t="t"/>
              <a:pathLst>
                <a:path extrusionOk="0" h="6378" w="3877">
                  <a:moveTo>
                    <a:pt x="821" y="0"/>
                  </a:moveTo>
                  <a:cubicBezTo>
                    <a:pt x="484" y="0"/>
                    <a:pt x="214" y="203"/>
                    <a:pt x="1" y="534"/>
                  </a:cubicBezTo>
                  <a:cubicBezTo>
                    <a:pt x="233" y="318"/>
                    <a:pt x="507" y="156"/>
                    <a:pt x="824" y="112"/>
                  </a:cubicBezTo>
                  <a:cubicBezTo>
                    <a:pt x="1101" y="1199"/>
                    <a:pt x="967" y="2304"/>
                    <a:pt x="897" y="3409"/>
                  </a:cubicBezTo>
                  <a:cubicBezTo>
                    <a:pt x="874" y="3745"/>
                    <a:pt x="805" y="6289"/>
                    <a:pt x="549" y="6378"/>
                  </a:cubicBezTo>
                  <a:cubicBezTo>
                    <a:pt x="897" y="6254"/>
                    <a:pt x="1276" y="6137"/>
                    <a:pt x="1673" y="6026"/>
                  </a:cubicBezTo>
                  <a:cubicBezTo>
                    <a:pt x="2006" y="5886"/>
                    <a:pt x="2334" y="5747"/>
                    <a:pt x="2667" y="5612"/>
                  </a:cubicBezTo>
                  <a:cubicBezTo>
                    <a:pt x="3030" y="5457"/>
                    <a:pt x="3420" y="5283"/>
                    <a:pt x="3617" y="4943"/>
                  </a:cubicBezTo>
                  <a:cubicBezTo>
                    <a:pt x="3877" y="4495"/>
                    <a:pt x="3718" y="3932"/>
                    <a:pt x="3521" y="3456"/>
                  </a:cubicBezTo>
                  <a:cubicBezTo>
                    <a:pt x="3126" y="2488"/>
                    <a:pt x="2602" y="1578"/>
                    <a:pt x="1964" y="750"/>
                  </a:cubicBezTo>
                  <a:cubicBezTo>
                    <a:pt x="1743" y="466"/>
                    <a:pt x="1492" y="179"/>
                    <a:pt x="1148" y="58"/>
                  </a:cubicBezTo>
                  <a:cubicBezTo>
                    <a:pt x="1033" y="19"/>
                    <a:pt x="924" y="0"/>
                    <a:pt x="821" y="0"/>
                  </a:cubicBezTo>
                  <a:close/>
                </a:path>
              </a:pathLst>
            </a:custGeom>
            <a:gradFill>
              <a:gsLst>
                <a:gs pos="0">
                  <a:srgbClr val="000000">
                    <a:alpha val="56862"/>
                  </a:srgbClr>
                </a:gs>
                <a:gs pos="100000">
                  <a:srgbClr val="43434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63"/>
            <p:cNvSpPr/>
            <p:nvPr/>
          </p:nvSpPr>
          <p:spPr>
            <a:xfrm rot="-909990">
              <a:off x="3467602" y="624727"/>
              <a:ext cx="84707" cy="213285"/>
            </a:xfrm>
            <a:custGeom>
              <a:rect b="b" l="l" r="r" t="t"/>
              <a:pathLst>
                <a:path extrusionOk="0" h="7030" w="2792">
                  <a:moveTo>
                    <a:pt x="2791" y="1"/>
                  </a:moveTo>
                  <a:lnTo>
                    <a:pt x="2791" y="1"/>
                  </a:lnTo>
                  <a:cubicBezTo>
                    <a:pt x="2683" y="426"/>
                    <a:pt x="2248" y="669"/>
                    <a:pt x="1883" y="904"/>
                  </a:cubicBezTo>
                  <a:cubicBezTo>
                    <a:pt x="1519" y="1136"/>
                    <a:pt x="1120" y="1326"/>
                    <a:pt x="827" y="1646"/>
                  </a:cubicBezTo>
                  <a:cubicBezTo>
                    <a:pt x="744" y="1735"/>
                    <a:pt x="670" y="1833"/>
                    <a:pt x="607" y="1936"/>
                  </a:cubicBezTo>
                  <a:cubicBezTo>
                    <a:pt x="411" y="2640"/>
                    <a:pt x="262" y="3355"/>
                    <a:pt x="160" y="4077"/>
                  </a:cubicBezTo>
                  <a:cubicBezTo>
                    <a:pt x="93" y="4565"/>
                    <a:pt x="45" y="5058"/>
                    <a:pt x="18" y="5549"/>
                  </a:cubicBezTo>
                  <a:cubicBezTo>
                    <a:pt x="0" y="5912"/>
                    <a:pt x="156" y="6716"/>
                    <a:pt x="12" y="7028"/>
                  </a:cubicBezTo>
                  <a:lnTo>
                    <a:pt x="12" y="7028"/>
                  </a:lnTo>
                  <a:cubicBezTo>
                    <a:pt x="474" y="6035"/>
                    <a:pt x="1720" y="5391"/>
                    <a:pt x="2374" y="4499"/>
                  </a:cubicBezTo>
                  <a:cubicBezTo>
                    <a:pt x="2413" y="2992"/>
                    <a:pt x="2552" y="1489"/>
                    <a:pt x="2791" y="1"/>
                  </a:cubicBezTo>
                  <a:close/>
                  <a:moveTo>
                    <a:pt x="12" y="7028"/>
                  </a:moveTo>
                  <a:cubicBezTo>
                    <a:pt x="12" y="7028"/>
                    <a:pt x="11" y="7029"/>
                    <a:pt x="11" y="7030"/>
                  </a:cubicBezTo>
                  <a:cubicBezTo>
                    <a:pt x="11" y="7029"/>
                    <a:pt x="12" y="7028"/>
                    <a:pt x="12" y="7028"/>
                  </a:cubicBezTo>
                  <a:close/>
                </a:path>
              </a:pathLst>
            </a:custGeom>
            <a:gradFill>
              <a:gsLst>
                <a:gs pos="0">
                  <a:srgbClr val="000000">
                    <a:alpha val="56862"/>
                  </a:srgbClr>
                </a:gs>
                <a:gs pos="100000">
                  <a:srgbClr val="43434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63"/>
            <p:cNvSpPr/>
            <p:nvPr/>
          </p:nvSpPr>
          <p:spPr>
            <a:xfrm rot="-910129">
              <a:off x="3530801" y="474108"/>
              <a:ext cx="1322373" cy="1559141"/>
            </a:xfrm>
            <a:custGeom>
              <a:rect b="b" l="l" r="r" t="t"/>
              <a:pathLst>
                <a:path extrusionOk="0" h="51390" w="43586">
                  <a:moveTo>
                    <a:pt x="13301" y="256"/>
                  </a:moveTo>
                  <a:cubicBezTo>
                    <a:pt x="11709" y="256"/>
                    <a:pt x="10107" y="589"/>
                    <a:pt x="8634" y="1190"/>
                  </a:cubicBezTo>
                  <a:cubicBezTo>
                    <a:pt x="8314" y="1321"/>
                    <a:pt x="8002" y="1473"/>
                    <a:pt x="7703" y="1646"/>
                  </a:cubicBezTo>
                  <a:cubicBezTo>
                    <a:pt x="6644" y="2245"/>
                    <a:pt x="5871" y="3018"/>
                    <a:pt x="4982" y="3980"/>
                  </a:cubicBezTo>
                  <a:cubicBezTo>
                    <a:pt x="2706" y="6473"/>
                    <a:pt x="1438" y="9773"/>
                    <a:pt x="913" y="13070"/>
                  </a:cubicBezTo>
                  <a:cubicBezTo>
                    <a:pt x="0" y="18807"/>
                    <a:pt x="735" y="24925"/>
                    <a:pt x="1956" y="30568"/>
                  </a:cubicBezTo>
                  <a:cubicBezTo>
                    <a:pt x="2808" y="34506"/>
                    <a:pt x="4010" y="38360"/>
                    <a:pt x="5549" y="42084"/>
                  </a:cubicBezTo>
                  <a:cubicBezTo>
                    <a:pt x="6736" y="44967"/>
                    <a:pt x="8239" y="49670"/>
                    <a:pt x="11396" y="50984"/>
                  </a:cubicBezTo>
                  <a:cubicBezTo>
                    <a:pt x="12217" y="51318"/>
                    <a:pt x="13121" y="51390"/>
                    <a:pt x="14009" y="51390"/>
                  </a:cubicBezTo>
                  <a:cubicBezTo>
                    <a:pt x="14054" y="51390"/>
                    <a:pt x="14100" y="51390"/>
                    <a:pt x="14145" y="51389"/>
                  </a:cubicBezTo>
                  <a:cubicBezTo>
                    <a:pt x="18999" y="51351"/>
                    <a:pt x="24049" y="50102"/>
                    <a:pt x="28730" y="48889"/>
                  </a:cubicBezTo>
                  <a:cubicBezTo>
                    <a:pt x="33317" y="47702"/>
                    <a:pt x="37857" y="46025"/>
                    <a:pt x="41695" y="43178"/>
                  </a:cubicBezTo>
                  <a:cubicBezTo>
                    <a:pt x="43001" y="42211"/>
                    <a:pt x="43148" y="40577"/>
                    <a:pt x="43585" y="39015"/>
                  </a:cubicBezTo>
                  <a:cubicBezTo>
                    <a:pt x="41312" y="38362"/>
                    <a:pt x="39307" y="36584"/>
                    <a:pt x="37818" y="34737"/>
                  </a:cubicBezTo>
                  <a:cubicBezTo>
                    <a:pt x="36338" y="32899"/>
                    <a:pt x="35284" y="30753"/>
                    <a:pt x="34360" y="28574"/>
                  </a:cubicBezTo>
                  <a:cubicBezTo>
                    <a:pt x="33660" y="26923"/>
                    <a:pt x="33193" y="25176"/>
                    <a:pt x="32655" y="23468"/>
                  </a:cubicBezTo>
                  <a:cubicBezTo>
                    <a:pt x="32579" y="23230"/>
                    <a:pt x="32494" y="22975"/>
                    <a:pt x="32292" y="22827"/>
                  </a:cubicBezTo>
                  <a:cubicBezTo>
                    <a:pt x="32125" y="22704"/>
                    <a:pt x="31911" y="22679"/>
                    <a:pt x="31699" y="22679"/>
                  </a:cubicBezTo>
                  <a:cubicBezTo>
                    <a:pt x="31640" y="22679"/>
                    <a:pt x="31581" y="22681"/>
                    <a:pt x="31523" y="22683"/>
                  </a:cubicBezTo>
                  <a:cubicBezTo>
                    <a:pt x="31256" y="22692"/>
                    <a:pt x="29166" y="22854"/>
                    <a:pt x="27707" y="22854"/>
                  </a:cubicBezTo>
                  <a:cubicBezTo>
                    <a:pt x="26902" y="22854"/>
                    <a:pt x="26289" y="22805"/>
                    <a:pt x="26283" y="22653"/>
                  </a:cubicBezTo>
                  <a:cubicBezTo>
                    <a:pt x="26101" y="17989"/>
                    <a:pt x="25915" y="13298"/>
                    <a:pt x="24925" y="8737"/>
                  </a:cubicBezTo>
                  <a:cubicBezTo>
                    <a:pt x="24484" y="6706"/>
                    <a:pt x="23861" y="4657"/>
                    <a:pt x="22596" y="3007"/>
                  </a:cubicBezTo>
                  <a:cubicBezTo>
                    <a:pt x="20294" y="1"/>
                    <a:pt x="17085" y="377"/>
                    <a:pt x="13689" y="263"/>
                  </a:cubicBezTo>
                  <a:cubicBezTo>
                    <a:pt x="13560" y="258"/>
                    <a:pt x="13430" y="256"/>
                    <a:pt x="13301" y="256"/>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63"/>
            <p:cNvSpPr/>
            <p:nvPr/>
          </p:nvSpPr>
          <p:spPr>
            <a:xfrm rot="-910129">
              <a:off x="3530801" y="474108"/>
              <a:ext cx="1322373" cy="1559141"/>
            </a:xfrm>
            <a:custGeom>
              <a:rect b="b" l="l" r="r" t="t"/>
              <a:pathLst>
                <a:path extrusionOk="0" h="51390" w="43586">
                  <a:moveTo>
                    <a:pt x="13301" y="256"/>
                  </a:moveTo>
                  <a:cubicBezTo>
                    <a:pt x="11709" y="256"/>
                    <a:pt x="10107" y="589"/>
                    <a:pt x="8634" y="1190"/>
                  </a:cubicBezTo>
                  <a:cubicBezTo>
                    <a:pt x="8314" y="1321"/>
                    <a:pt x="8002" y="1473"/>
                    <a:pt x="7703" y="1646"/>
                  </a:cubicBezTo>
                  <a:cubicBezTo>
                    <a:pt x="6644" y="2245"/>
                    <a:pt x="5871" y="3018"/>
                    <a:pt x="4982" y="3980"/>
                  </a:cubicBezTo>
                  <a:cubicBezTo>
                    <a:pt x="2706" y="6473"/>
                    <a:pt x="1438" y="9773"/>
                    <a:pt x="913" y="13070"/>
                  </a:cubicBezTo>
                  <a:cubicBezTo>
                    <a:pt x="0" y="18807"/>
                    <a:pt x="735" y="24925"/>
                    <a:pt x="1956" y="30568"/>
                  </a:cubicBezTo>
                  <a:cubicBezTo>
                    <a:pt x="2808" y="34506"/>
                    <a:pt x="4010" y="38360"/>
                    <a:pt x="5549" y="42084"/>
                  </a:cubicBezTo>
                  <a:cubicBezTo>
                    <a:pt x="6736" y="44967"/>
                    <a:pt x="8239" y="49670"/>
                    <a:pt x="11396" y="50984"/>
                  </a:cubicBezTo>
                  <a:cubicBezTo>
                    <a:pt x="12217" y="51318"/>
                    <a:pt x="13121" y="51390"/>
                    <a:pt x="14009" y="51390"/>
                  </a:cubicBezTo>
                  <a:cubicBezTo>
                    <a:pt x="14054" y="51390"/>
                    <a:pt x="14100" y="51390"/>
                    <a:pt x="14145" y="51389"/>
                  </a:cubicBezTo>
                  <a:cubicBezTo>
                    <a:pt x="18999" y="51351"/>
                    <a:pt x="24049" y="50102"/>
                    <a:pt x="28730" y="48889"/>
                  </a:cubicBezTo>
                  <a:cubicBezTo>
                    <a:pt x="33317" y="47702"/>
                    <a:pt x="37857" y="46025"/>
                    <a:pt x="41695" y="43178"/>
                  </a:cubicBezTo>
                  <a:cubicBezTo>
                    <a:pt x="43001" y="42211"/>
                    <a:pt x="43148" y="40577"/>
                    <a:pt x="43585" y="39015"/>
                  </a:cubicBezTo>
                  <a:cubicBezTo>
                    <a:pt x="41312" y="38362"/>
                    <a:pt x="39307" y="36584"/>
                    <a:pt x="37818" y="34737"/>
                  </a:cubicBezTo>
                  <a:cubicBezTo>
                    <a:pt x="36338" y="32899"/>
                    <a:pt x="35284" y="30753"/>
                    <a:pt x="34360" y="28574"/>
                  </a:cubicBezTo>
                  <a:cubicBezTo>
                    <a:pt x="33660" y="26923"/>
                    <a:pt x="33193" y="25176"/>
                    <a:pt x="32655" y="23468"/>
                  </a:cubicBezTo>
                  <a:cubicBezTo>
                    <a:pt x="32579" y="23230"/>
                    <a:pt x="32494" y="22975"/>
                    <a:pt x="32292" y="22827"/>
                  </a:cubicBezTo>
                  <a:cubicBezTo>
                    <a:pt x="32125" y="22704"/>
                    <a:pt x="31911" y="22679"/>
                    <a:pt x="31699" y="22679"/>
                  </a:cubicBezTo>
                  <a:cubicBezTo>
                    <a:pt x="31640" y="22679"/>
                    <a:pt x="31581" y="22681"/>
                    <a:pt x="31523" y="22683"/>
                  </a:cubicBezTo>
                  <a:cubicBezTo>
                    <a:pt x="31256" y="22692"/>
                    <a:pt x="29166" y="22854"/>
                    <a:pt x="27707" y="22854"/>
                  </a:cubicBezTo>
                  <a:cubicBezTo>
                    <a:pt x="26902" y="22854"/>
                    <a:pt x="26289" y="22805"/>
                    <a:pt x="26283" y="22653"/>
                  </a:cubicBezTo>
                  <a:cubicBezTo>
                    <a:pt x="26101" y="17989"/>
                    <a:pt x="25915" y="13298"/>
                    <a:pt x="24925" y="8737"/>
                  </a:cubicBezTo>
                  <a:cubicBezTo>
                    <a:pt x="24484" y="6706"/>
                    <a:pt x="23861" y="4657"/>
                    <a:pt x="22596" y="3007"/>
                  </a:cubicBezTo>
                  <a:cubicBezTo>
                    <a:pt x="20294" y="1"/>
                    <a:pt x="17085" y="377"/>
                    <a:pt x="13689" y="263"/>
                  </a:cubicBezTo>
                  <a:cubicBezTo>
                    <a:pt x="13560" y="258"/>
                    <a:pt x="13430" y="256"/>
                    <a:pt x="13301" y="256"/>
                  </a:cubicBezTo>
                  <a:close/>
                </a:path>
              </a:pathLst>
            </a:custGeom>
            <a:gradFill>
              <a:gsLst>
                <a:gs pos="0">
                  <a:srgbClr val="FFAF9F"/>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63"/>
            <p:cNvSpPr/>
            <p:nvPr/>
          </p:nvSpPr>
          <p:spPr>
            <a:xfrm rot="-910129">
              <a:off x="3588553" y="578675"/>
              <a:ext cx="303697" cy="125393"/>
            </a:xfrm>
            <a:custGeom>
              <a:rect b="b" l="l" r="r" t="t"/>
              <a:pathLst>
                <a:path extrusionOk="0" h="4133" w="10010">
                  <a:moveTo>
                    <a:pt x="5605" y="0"/>
                  </a:moveTo>
                  <a:cubicBezTo>
                    <a:pt x="4010" y="0"/>
                    <a:pt x="2406" y="333"/>
                    <a:pt x="931" y="934"/>
                  </a:cubicBezTo>
                  <a:cubicBezTo>
                    <a:pt x="611" y="1065"/>
                    <a:pt x="299" y="1218"/>
                    <a:pt x="0" y="1391"/>
                  </a:cubicBezTo>
                  <a:cubicBezTo>
                    <a:pt x="846" y="1332"/>
                    <a:pt x="1709" y="1219"/>
                    <a:pt x="2557" y="1213"/>
                  </a:cubicBezTo>
                  <a:cubicBezTo>
                    <a:pt x="2559" y="1213"/>
                    <a:pt x="2560" y="1213"/>
                    <a:pt x="2562" y="1213"/>
                  </a:cubicBezTo>
                  <a:cubicBezTo>
                    <a:pt x="2901" y="1213"/>
                    <a:pt x="3625" y="1376"/>
                    <a:pt x="4132" y="1376"/>
                  </a:cubicBezTo>
                  <a:cubicBezTo>
                    <a:pt x="4321" y="1376"/>
                    <a:pt x="4481" y="1353"/>
                    <a:pt x="4579" y="1291"/>
                  </a:cubicBezTo>
                  <a:lnTo>
                    <a:pt x="4579" y="1291"/>
                  </a:lnTo>
                  <a:cubicBezTo>
                    <a:pt x="3268" y="2131"/>
                    <a:pt x="2031" y="3082"/>
                    <a:pt x="882" y="4132"/>
                  </a:cubicBezTo>
                  <a:cubicBezTo>
                    <a:pt x="3630" y="2221"/>
                    <a:pt x="6734" y="879"/>
                    <a:pt x="10009" y="186"/>
                  </a:cubicBezTo>
                  <a:cubicBezTo>
                    <a:pt x="8664" y="99"/>
                    <a:pt x="7326" y="52"/>
                    <a:pt x="5986" y="7"/>
                  </a:cubicBezTo>
                  <a:cubicBezTo>
                    <a:pt x="5859" y="2"/>
                    <a:pt x="5732" y="0"/>
                    <a:pt x="5605" y="0"/>
                  </a:cubicBezTo>
                  <a:close/>
                </a:path>
              </a:pathLst>
            </a:custGeom>
            <a:gradFill>
              <a:gsLst>
                <a:gs pos="0">
                  <a:schemeClr val="lt1"/>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63"/>
            <p:cNvSpPr/>
            <p:nvPr/>
          </p:nvSpPr>
          <p:spPr>
            <a:xfrm rot="-910129">
              <a:off x="3442805" y="696505"/>
              <a:ext cx="307247" cy="290318"/>
            </a:xfrm>
            <a:custGeom>
              <a:rect b="b" l="l" r="r" t="t"/>
              <a:pathLst>
                <a:path extrusionOk="0" h="9569" w="10127">
                  <a:moveTo>
                    <a:pt x="10127" y="1"/>
                  </a:moveTo>
                  <a:lnTo>
                    <a:pt x="10127" y="1"/>
                  </a:lnTo>
                  <a:cubicBezTo>
                    <a:pt x="9250" y="246"/>
                    <a:pt x="7885" y="901"/>
                    <a:pt x="6834" y="901"/>
                  </a:cubicBezTo>
                  <a:cubicBezTo>
                    <a:pt x="6590" y="901"/>
                    <a:pt x="6362" y="866"/>
                    <a:pt x="6162" y="782"/>
                  </a:cubicBezTo>
                  <a:cubicBezTo>
                    <a:pt x="5820" y="638"/>
                    <a:pt x="5473" y="441"/>
                    <a:pt x="5112" y="441"/>
                  </a:cubicBezTo>
                  <a:cubicBezTo>
                    <a:pt x="5061" y="441"/>
                    <a:pt x="5009" y="445"/>
                    <a:pt x="4957" y="454"/>
                  </a:cubicBezTo>
                  <a:cubicBezTo>
                    <a:pt x="4581" y="518"/>
                    <a:pt x="4295" y="813"/>
                    <a:pt x="4046" y="1100"/>
                  </a:cubicBezTo>
                  <a:cubicBezTo>
                    <a:pt x="2101" y="3342"/>
                    <a:pt x="715" y="6012"/>
                    <a:pt x="0" y="8892"/>
                  </a:cubicBezTo>
                  <a:cubicBezTo>
                    <a:pt x="478" y="8038"/>
                    <a:pt x="988" y="7152"/>
                    <a:pt x="1805" y="6613"/>
                  </a:cubicBezTo>
                  <a:cubicBezTo>
                    <a:pt x="2163" y="6378"/>
                    <a:pt x="2445" y="6276"/>
                    <a:pt x="2667" y="6276"/>
                  </a:cubicBezTo>
                  <a:cubicBezTo>
                    <a:pt x="3707" y="6276"/>
                    <a:pt x="3431" y="8502"/>
                    <a:pt x="3518" y="9569"/>
                  </a:cubicBezTo>
                  <a:cubicBezTo>
                    <a:pt x="4271" y="5652"/>
                    <a:pt x="6729" y="2094"/>
                    <a:pt x="10127" y="1"/>
                  </a:cubicBezTo>
                  <a:close/>
                </a:path>
              </a:pathLst>
            </a:custGeom>
            <a:gradFill>
              <a:gsLst>
                <a:gs pos="0">
                  <a:schemeClr val="lt1"/>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63"/>
            <p:cNvSpPr/>
            <p:nvPr/>
          </p:nvSpPr>
          <p:spPr>
            <a:xfrm rot="-910129">
              <a:off x="4003925" y="1154645"/>
              <a:ext cx="919344" cy="656635"/>
            </a:xfrm>
            <a:custGeom>
              <a:rect b="b" l="l" r="r" t="t"/>
              <a:pathLst>
                <a:path extrusionOk="0" h="21643" w="30302">
                  <a:moveTo>
                    <a:pt x="21818" y="0"/>
                  </a:moveTo>
                  <a:cubicBezTo>
                    <a:pt x="21818" y="0"/>
                    <a:pt x="21817" y="0"/>
                    <a:pt x="21817" y="0"/>
                  </a:cubicBezTo>
                  <a:lnTo>
                    <a:pt x="21817" y="0"/>
                  </a:lnTo>
                  <a:cubicBezTo>
                    <a:pt x="21817" y="0"/>
                    <a:pt x="21818" y="0"/>
                    <a:pt x="21818" y="0"/>
                  </a:cubicBezTo>
                  <a:close/>
                  <a:moveTo>
                    <a:pt x="21817" y="0"/>
                  </a:moveTo>
                  <a:cubicBezTo>
                    <a:pt x="18650" y="1098"/>
                    <a:pt x="15326" y="1656"/>
                    <a:pt x="11982" y="1656"/>
                  </a:cubicBezTo>
                  <a:cubicBezTo>
                    <a:pt x="11380" y="1656"/>
                    <a:pt x="10777" y="1638"/>
                    <a:pt x="10175" y="1602"/>
                  </a:cubicBezTo>
                  <a:cubicBezTo>
                    <a:pt x="8896" y="1524"/>
                    <a:pt x="7618" y="1363"/>
                    <a:pt x="6338" y="1363"/>
                  </a:cubicBezTo>
                  <a:cubicBezTo>
                    <a:pt x="6138" y="1363"/>
                    <a:pt x="5938" y="1367"/>
                    <a:pt x="5738" y="1376"/>
                  </a:cubicBezTo>
                  <a:cubicBezTo>
                    <a:pt x="4258" y="1441"/>
                    <a:pt x="2742" y="1795"/>
                    <a:pt x="1567" y="2698"/>
                  </a:cubicBezTo>
                  <a:cubicBezTo>
                    <a:pt x="404" y="3590"/>
                    <a:pt x="9" y="4681"/>
                    <a:pt x="5" y="5845"/>
                  </a:cubicBezTo>
                  <a:cubicBezTo>
                    <a:pt x="0" y="7444"/>
                    <a:pt x="733" y="9185"/>
                    <a:pt x="1232" y="10754"/>
                  </a:cubicBezTo>
                  <a:cubicBezTo>
                    <a:pt x="2246" y="13944"/>
                    <a:pt x="3636" y="17016"/>
                    <a:pt x="5387" y="19868"/>
                  </a:cubicBezTo>
                  <a:cubicBezTo>
                    <a:pt x="5784" y="20515"/>
                    <a:pt x="6242" y="21188"/>
                    <a:pt x="6943" y="21478"/>
                  </a:cubicBezTo>
                  <a:cubicBezTo>
                    <a:pt x="6977" y="21490"/>
                    <a:pt x="7009" y="21507"/>
                    <a:pt x="7047" y="21519"/>
                  </a:cubicBezTo>
                  <a:cubicBezTo>
                    <a:pt x="7307" y="21609"/>
                    <a:pt x="7580" y="21642"/>
                    <a:pt x="7859" y="21642"/>
                  </a:cubicBezTo>
                  <a:cubicBezTo>
                    <a:pt x="8256" y="21642"/>
                    <a:pt x="8663" y="21574"/>
                    <a:pt x="9056" y="21507"/>
                  </a:cubicBezTo>
                  <a:cubicBezTo>
                    <a:pt x="14958" y="20459"/>
                    <a:pt x="20723" y="19530"/>
                    <a:pt x="26146" y="16819"/>
                  </a:cubicBezTo>
                  <a:cubicBezTo>
                    <a:pt x="26819" y="16480"/>
                    <a:pt x="30298" y="15221"/>
                    <a:pt x="30302" y="14478"/>
                  </a:cubicBezTo>
                  <a:cubicBezTo>
                    <a:pt x="30302" y="13818"/>
                    <a:pt x="28131" y="11887"/>
                    <a:pt x="27674" y="11260"/>
                  </a:cubicBezTo>
                  <a:cubicBezTo>
                    <a:pt x="26919" y="10228"/>
                    <a:pt x="26215" y="9163"/>
                    <a:pt x="25561" y="8065"/>
                  </a:cubicBezTo>
                  <a:cubicBezTo>
                    <a:pt x="25366" y="7747"/>
                    <a:pt x="25177" y="7425"/>
                    <a:pt x="24995" y="7099"/>
                  </a:cubicBezTo>
                  <a:cubicBezTo>
                    <a:pt x="24742" y="6650"/>
                    <a:pt x="21742" y="28"/>
                    <a:pt x="21817" y="0"/>
                  </a:cubicBezTo>
                  <a:close/>
                </a:path>
              </a:pathLst>
            </a:custGeom>
            <a:solidFill>
              <a:srgbClr val="5827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63"/>
            <p:cNvSpPr/>
            <p:nvPr/>
          </p:nvSpPr>
          <p:spPr>
            <a:xfrm rot="-910129">
              <a:off x="4001440" y="1235527"/>
              <a:ext cx="932602" cy="576115"/>
            </a:xfrm>
            <a:custGeom>
              <a:rect b="b" l="l" r="r" t="t"/>
              <a:pathLst>
                <a:path extrusionOk="0" h="18989" w="30739">
                  <a:moveTo>
                    <a:pt x="1796" y="1"/>
                  </a:moveTo>
                  <a:cubicBezTo>
                    <a:pt x="1170" y="1"/>
                    <a:pt x="521" y="264"/>
                    <a:pt x="221" y="808"/>
                  </a:cubicBezTo>
                  <a:cubicBezTo>
                    <a:pt x="0" y="1210"/>
                    <a:pt x="1" y="1694"/>
                    <a:pt x="33" y="2153"/>
                  </a:cubicBezTo>
                  <a:cubicBezTo>
                    <a:pt x="57" y="2519"/>
                    <a:pt x="100" y="2881"/>
                    <a:pt x="160" y="3242"/>
                  </a:cubicBezTo>
                  <a:cubicBezTo>
                    <a:pt x="515" y="5404"/>
                    <a:pt x="1424" y="7497"/>
                    <a:pt x="2155" y="9541"/>
                  </a:cubicBezTo>
                  <a:cubicBezTo>
                    <a:pt x="3112" y="12215"/>
                    <a:pt x="4338" y="14793"/>
                    <a:pt x="5824" y="17214"/>
                  </a:cubicBezTo>
                  <a:cubicBezTo>
                    <a:pt x="6221" y="17862"/>
                    <a:pt x="6679" y="18534"/>
                    <a:pt x="7380" y="18823"/>
                  </a:cubicBezTo>
                  <a:cubicBezTo>
                    <a:pt x="7414" y="18836"/>
                    <a:pt x="7446" y="18853"/>
                    <a:pt x="7484" y="18865"/>
                  </a:cubicBezTo>
                  <a:cubicBezTo>
                    <a:pt x="7744" y="18955"/>
                    <a:pt x="8017" y="18988"/>
                    <a:pt x="8296" y="18988"/>
                  </a:cubicBezTo>
                  <a:cubicBezTo>
                    <a:pt x="8693" y="18988"/>
                    <a:pt x="9100" y="18921"/>
                    <a:pt x="9493" y="18853"/>
                  </a:cubicBezTo>
                  <a:cubicBezTo>
                    <a:pt x="15395" y="17804"/>
                    <a:pt x="21160" y="16875"/>
                    <a:pt x="26583" y="14164"/>
                  </a:cubicBezTo>
                  <a:cubicBezTo>
                    <a:pt x="27256" y="13825"/>
                    <a:pt x="30735" y="12567"/>
                    <a:pt x="30739" y="11825"/>
                  </a:cubicBezTo>
                  <a:cubicBezTo>
                    <a:pt x="30739" y="11164"/>
                    <a:pt x="28568" y="9232"/>
                    <a:pt x="28111" y="8605"/>
                  </a:cubicBezTo>
                  <a:cubicBezTo>
                    <a:pt x="27356" y="7573"/>
                    <a:pt x="26652" y="6508"/>
                    <a:pt x="25998" y="5410"/>
                  </a:cubicBezTo>
                  <a:cubicBezTo>
                    <a:pt x="24868" y="5221"/>
                    <a:pt x="23715" y="5117"/>
                    <a:pt x="22576" y="5048"/>
                  </a:cubicBezTo>
                  <a:cubicBezTo>
                    <a:pt x="19204" y="4815"/>
                    <a:pt x="15819" y="4857"/>
                    <a:pt x="12444" y="4664"/>
                  </a:cubicBezTo>
                  <a:cubicBezTo>
                    <a:pt x="10917" y="4577"/>
                    <a:pt x="9797" y="3763"/>
                    <a:pt x="8445" y="3060"/>
                  </a:cubicBezTo>
                  <a:lnTo>
                    <a:pt x="3927" y="714"/>
                  </a:lnTo>
                  <a:cubicBezTo>
                    <a:pt x="3316" y="397"/>
                    <a:pt x="2686" y="74"/>
                    <a:pt x="2000" y="10"/>
                  </a:cubicBezTo>
                  <a:cubicBezTo>
                    <a:pt x="1933" y="4"/>
                    <a:pt x="1865" y="1"/>
                    <a:pt x="1796" y="1"/>
                  </a:cubicBezTo>
                  <a:close/>
                </a:path>
              </a:pathLst>
            </a:custGeom>
            <a:gradFill>
              <a:gsLst>
                <a:gs pos="0">
                  <a:srgbClr val="FFAF9F"/>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63"/>
            <p:cNvSpPr/>
            <p:nvPr/>
          </p:nvSpPr>
          <p:spPr>
            <a:xfrm rot="-909990">
              <a:off x="3999999" y="1278698"/>
              <a:ext cx="241500" cy="272295"/>
            </a:xfrm>
            <a:custGeom>
              <a:rect b="b" l="l" r="r" t="t"/>
              <a:pathLst>
                <a:path extrusionOk="0" h="8975" w="7960">
                  <a:moveTo>
                    <a:pt x="3173" y="0"/>
                  </a:moveTo>
                  <a:cubicBezTo>
                    <a:pt x="2845" y="0"/>
                    <a:pt x="2521" y="47"/>
                    <a:pt x="2208" y="156"/>
                  </a:cubicBezTo>
                  <a:cubicBezTo>
                    <a:pt x="1025" y="569"/>
                    <a:pt x="274" y="1807"/>
                    <a:pt x="136" y="3052"/>
                  </a:cubicBezTo>
                  <a:cubicBezTo>
                    <a:pt x="0" y="4271"/>
                    <a:pt x="293" y="5798"/>
                    <a:pt x="1005" y="6818"/>
                  </a:cubicBezTo>
                  <a:cubicBezTo>
                    <a:pt x="1645" y="7737"/>
                    <a:pt x="2462" y="8969"/>
                    <a:pt x="3715" y="8975"/>
                  </a:cubicBezTo>
                  <a:cubicBezTo>
                    <a:pt x="3718" y="8975"/>
                    <a:pt x="3720" y="8975"/>
                    <a:pt x="3723" y="8975"/>
                  </a:cubicBezTo>
                  <a:cubicBezTo>
                    <a:pt x="4484" y="8975"/>
                    <a:pt x="5153" y="8481"/>
                    <a:pt x="5709" y="7963"/>
                  </a:cubicBezTo>
                  <a:cubicBezTo>
                    <a:pt x="6485" y="7237"/>
                    <a:pt x="7182" y="6395"/>
                    <a:pt x="7558" y="5402"/>
                  </a:cubicBezTo>
                  <a:cubicBezTo>
                    <a:pt x="7934" y="4408"/>
                    <a:pt x="7959" y="3246"/>
                    <a:pt x="7446" y="2315"/>
                  </a:cubicBezTo>
                  <a:cubicBezTo>
                    <a:pt x="6967" y="1446"/>
                    <a:pt x="6084" y="870"/>
                    <a:pt x="5172" y="475"/>
                  </a:cubicBezTo>
                  <a:cubicBezTo>
                    <a:pt x="4542" y="203"/>
                    <a:pt x="3851" y="0"/>
                    <a:pt x="317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63"/>
            <p:cNvSpPr/>
            <p:nvPr/>
          </p:nvSpPr>
          <p:spPr>
            <a:xfrm rot="-910129">
              <a:off x="4055935" y="1237860"/>
              <a:ext cx="886911" cy="543348"/>
            </a:xfrm>
            <a:custGeom>
              <a:rect b="b" l="l" r="r" t="t"/>
              <a:pathLst>
                <a:path extrusionOk="0" h="17909" w="29233">
                  <a:moveTo>
                    <a:pt x="2778" y="1"/>
                  </a:moveTo>
                  <a:cubicBezTo>
                    <a:pt x="1926" y="1351"/>
                    <a:pt x="999" y="2652"/>
                    <a:pt x="0" y="3897"/>
                  </a:cubicBezTo>
                  <a:cubicBezTo>
                    <a:pt x="1162" y="8807"/>
                    <a:pt x="3417" y="13428"/>
                    <a:pt x="6579" y="17359"/>
                  </a:cubicBezTo>
                  <a:cubicBezTo>
                    <a:pt x="6911" y="17772"/>
                    <a:pt x="7369" y="17908"/>
                    <a:pt x="7882" y="17908"/>
                  </a:cubicBezTo>
                  <a:cubicBezTo>
                    <a:pt x="8657" y="17908"/>
                    <a:pt x="9559" y="17596"/>
                    <a:pt x="10347" y="17455"/>
                  </a:cubicBezTo>
                  <a:cubicBezTo>
                    <a:pt x="14034" y="16792"/>
                    <a:pt x="17656" y="15803"/>
                    <a:pt x="21169" y="14501"/>
                  </a:cubicBezTo>
                  <a:cubicBezTo>
                    <a:pt x="22963" y="13835"/>
                    <a:pt x="24723" y="13090"/>
                    <a:pt x="26450" y="12265"/>
                  </a:cubicBezTo>
                  <a:cubicBezTo>
                    <a:pt x="27322" y="11849"/>
                    <a:pt x="28082" y="11656"/>
                    <a:pt x="28440" y="10725"/>
                  </a:cubicBezTo>
                  <a:cubicBezTo>
                    <a:pt x="28766" y="9873"/>
                    <a:pt x="29233" y="8718"/>
                    <a:pt x="29061" y="7808"/>
                  </a:cubicBezTo>
                  <a:cubicBezTo>
                    <a:pt x="24959" y="4547"/>
                    <a:pt x="19949" y="2631"/>
                    <a:pt x="14764" y="1867"/>
                  </a:cubicBezTo>
                  <a:cubicBezTo>
                    <a:pt x="12034" y="1464"/>
                    <a:pt x="9235" y="1437"/>
                    <a:pt x="6568" y="719"/>
                  </a:cubicBezTo>
                  <a:cubicBezTo>
                    <a:pt x="5351" y="391"/>
                    <a:pt x="4040" y="18"/>
                    <a:pt x="277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63"/>
            <p:cNvSpPr/>
            <p:nvPr/>
          </p:nvSpPr>
          <p:spPr>
            <a:xfrm rot="-910129">
              <a:off x="4055935" y="1237860"/>
              <a:ext cx="886911" cy="543348"/>
            </a:xfrm>
            <a:custGeom>
              <a:rect b="b" l="l" r="r" t="t"/>
              <a:pathLst>
                <a:path extrusionOk="0" h="17909" w="29233">
                  <a:moveTo>
                    <a:pt x="2778" y="1"/>
                  </a:moveTo>
                  <a:cubicBezTo>
                    <a:pt x="1926" y="1351"/>
                    <a:pt x="999" y="2652"/>
                    <a:pt x="0" y="3897"/>
                  </a:cubicBezTo>
                  <a:cubicBezTo>
                    <a:pt x="1162" y="8807"/>
                    <a:pt x="3417" y="13428"/>
                    <a:pt x="6579" y="17359"/>
                  </a:cubicBezTo>
                  <a:cubicBezTo>
                    <a:pt x="6911" y="17772"/>
                    <a:pt x="7369" y="17908"/>
                    <a:pt x="7882" y="17908"/>
                  </a:cubicBezTo>
                  <a:cubicBezTo>
                    <a:pt x="8657" y="17908"/>
                    <a:pt x="9559" y="17596"/>
                    <a:pt x="10347" y="17455"/>
                  </a:cubicBezTo>
                  <a:cubicBezTo>
                    <a:pt x="14034" y="16792"/>
                    <a:pt x="17656" y="15803"/>
                    <a:pt x="21169" y="14501"/>
                  </a:cubicBezTo>
                  <a:cubicBezTo>
                    <a:pt x="22963" y="13835"/>
                    <a:pt x="24723" y="13090"/>
                    <a:pt x="26450" y="12265"/>
                  </a:cubicBezTo>
                  <a:cubicBezTo>
                    <a:pt x="27322" y="11849"/>
                    <a:pt x="28082" y="11656"/>
                    <a:pt x="28440" y="10725"/>
                  </a:cubicBezTo>
                  <a:cubicBezTo>
                    <a:pt x="28766" y="9873"/>
                    <a:pt x="29233" y="8718"/>
                    <a:pt x="29061" y="7808"/>
                  </a:cubicBezTo>
                  <a:cubicBezTo>
                    <a:pt x="24959" y="4547"/>
                    <a:pt x="19949" y="2631"/>
                    <a:pt x="14764" y="1867"/>
                  </a:cubicBezTo>
                  <a:cubicBezTo>
                    <a:pt x="12034" y="1464"/>
                    <a:pt x="9235" y="1437"/>
                    <a:pt x="6568" y="719"/>
                  </a:cubicBezTo>
                  <a:cubicBezTo>
                    <a:pt x="5351" y="391"/>
                    <a:pt x="4040" y="18"/>
                    <a:pt x="277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63"/>
            <p:cNvSpPr/>
            <p:nvPr/>
          </p:nvSpPr>
          <p:spPr>
            <a:xfrm rot="-909990">
              <a:off x="4055928" y="1237881"/>
              <a:ext cx="886907" cy="543345"/>
            </a:xfrm>
            <a:custGeom>
              <a:rect b="b" l="l" r="r" t="t"/>
              <a:pathLst>
                <a:path extrusionOk="0" h="17909" w="29233">
                  <a:moveTo>
                    <a:pt x="2778" y="1"/>
                  </a:moveTo>
                  <a:cubicBezTo>
                    <a:pt x="1926" y="1351"/>
                    <a:pt x="999" y="2652"/>
                    <a:pt x="0" y="3897"/>
                  </a:cubicBezTo>
                  <a:cubicBezTo>
                    <a:pt x="1162" y="8807"/>
                    <a:pt x="3417" y="13428"/>
                    <a:pt x="6579" y="17359"/>
                  </a:cubicBezTo>
                  <a:cubicBezTo>
                    <a:pt x="6911" y="17772"/>
                    <a:pt x="7369" y="17908"/>
                    <a:pt x="7882" y="17908"/>
                  </a:cubicBezTo>
                  <a:cubicBezTo>
                    <a:pt x="8657" y="17908"/>
                    <a:pt x="9559" y="17596"/>
                    <a:pt x="10347" y="17455"/>
                  </a:cubicBezTo>
                  <a:cubicBezTo>
                    <a:pt x="14034" y="16792"/>
                    <a:pt x="17656" y="15803"/>
                    <a:pt x="21169" y="14501"/>
                  </a:cubicBezTo>
                  <a:cubicBezTo>
                    <a:pt x="22963" y="13835"/>
                    <a:pt x="24723" y="13090"/>
                    <a:pt x="26450" y="12265"/>
                  </a:cubicBezTo>
                  <a:cubicBezTo>
                    <a:pt x="27322" y="11849"/>
                    <a:pt x="28082" y="11656"/>
                    <a:pt x="28440" y="10725"/>
                  </a:cubicBezTo>
                  <a:cubicBezTo>
                    <a:pt x="28766" y="9873"/>
                    <a:pt x="29233" y="8718"/>
                    <a:pt x="29061" y="7808"/>
                  </a:cubicBezTo>
                  <a:cubicBezTo>
                    <a:pt x="24959" y="4547"/>
                    <a:pt x="19949" y="2631"/>
                    <a:pt x="14764" y="1867"/>
                  </a:cubicBezTo>
                  <a:cubicBezTo>
                    <a:pt x="12034" y="1464"/>
                    <a:pt x="9235" y="1437"/>
                    <a:pt x="6568" y="719"/>
                  </a:cubicBezTo>
                  <a:cubicBezTo>
                    <a:pt x="5351" y="391"/>
                    <a:pt x="4040" y="18"/>
                    <a:pt x="2778" y="1"/>
                  </a:cubicBezTo>
                  <a:close/>
                </a:path>
              </a:pathLst>
            </a:custGeom>
            <a:gradFill>
              <a:gsLst>
                <a:gs pos="0">
                  <a:srgbClr val="000000">
                    <a:alpha val="56862"/>
                  </a:srgbClr>
                </a:gs>
                <a:gs pos="100000">
                  <a:srgbClr val="43434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63"/>
            <p:cNvSpPr/>
            <p:nvPr/>
          </p:nvSpPr>
          <p:spPr>
            <a:xfrm rot="-910129">
              <a:off x="4102864" y="1121437"/>
              <a:ext cx="815007" cy="557335"/>
            </a:xfrm>
            <a:custGeom>
              <a:rect b="b" l="l" r="r" t="t"/>
              <a:pathLst>
                <a:path extrusionOk="0" h="18370" w="26863">
                  <a:moveTo>
                    <a:pt x="19764" y="1"/>
                  </a:moveTo>
                  <a:lnTo>
                    <a:pt x="19764" y="1"/>
                  </a:lnTo>
                  <a:cubicBezTo>
                    <a:pt x="16797" y="1765"/>
                    <a:pt x="13458" y="2851"/>
                    <a:pt x="10058" y="3379"/>
                  </a:cubicBezTo>
                  <a:cubicBezTo>
                    <a:pt x="8346" y="3643"/>
                    <a:pt x="6607" y="3768"/>
                    <a:pt x="4875" y="3768"/>
                  </a:cubicBezTo>
                  <a:cubicBezTo>
                    <a:pt x="4033" y="3763"/>
                    <a:pt x="3187" y="3734"/>
                    <a:pt x="2348" y="3673"/>
                  </a:cubicBezTo>
                  <a:cubicBezTo>
                    <a:pt x="1950" y="3646"/>
                    <a:pt x="1381" y="3473"/>
                    <a:pt x="902" y="3473"/>
                  </a:cubicBezTo>
                  <a:cubicBezTo>
                    <a:pt x="727" y="3473"/>
                    <a:pt x="563" y="3496"/>
                    <a:pt x="425" y="3558"/>
                  </a:cubicBezTo>
                  <a:cubicBezTo>
                    <a:pt x="294" y="3616"/>
                    <a:pt x="206" y="3727"/>
                    <a:pt x="157" y="3875"/>
                  </a:cubicBezTo>
                  <a:cubicBezTo>
                    <a:pt x="1" y="4336"/>
                    <a:pt x="83" y="4882"/>
                    <a:pt x="228" y="5410"/>
                  </a:cubicBezTo>
                  <a:cubicBezTo>
                    <a:pt x="338" y="5814"/>
                    <a:pt x="483" y="6211"/>
                    <a:pt x="582" y="6553"/>
                  </a:cubicBezTo>
                  <a:cubicBezTo>
                    <a:pt x="1248" y="8848"/>
                    <a:pt x="2156" y="11065"/>
                    <a:pt x="3289" y="13169"/>
                  </a:cubicBezTo>
                  <a:cubicBezTo>
                    <a:pt x="4160" y="14799"/>
                    <a:pt x="5477" y="17894"/>
                    <a:pt x="7524" y="18282"/>
                  </a:cubicBezTo>
                  <a:cubicBezTo>
                    <a:pt x="7846" y="18344"/>
                    <a:pt x="8188" y="18370"/>
                    <a:pt x="8541" y="18370"/>
                  </a:cubicBezTo>
                  <a:cubicBezTo>
                    <a:pt x="9325" y="18370"/>
                    <a:pt x="10165" y="18241"/>
                    <a:pt x="10974" y="18084"/>
                  </a:cubicBezTo>
                  <a:cubicBezTo>
                    <a:pt x="11639" y="17952"/>
                    <a:pt x="12278" y="17803"/>
                    <a:pt x="12856" y="17687"/>
                  </a:cubicBezTo>
                  <a:cubicBezTo>
                    <a:pt x="15406" y="17180"/>
                    <a:pt x="17899" y="16392"/>
                    <a:pt x="20292" y="15369"/>
                  </a:cubicBezTo>
                  <a:cubicBezTo>
                    <a:pt x="21716" y="14762"/>
                    <a:pt x="23173" y="14118"/>
                    <a:pt x="24526" y="13350"/>
                  </a:cubicBezTo>
                  <a:cubicBezTo>
                    <a:pt x="25121" y="13012"/>
                    <a:pt x="25802" y="12678"/>
                    <a:pt x="26317" y="12232"/>
                  </a:cubicBezTo>
                  <a:cubicBezTo>
                    <a:pt x="26863" y="11769"/>
                    <a:pt x="26652" y="11489"/>
                    <a:pt x="26210" y="10998"/>
                  </a:cubicBezTo>
                  <a:cubicBezTo>
                    <a:pt x="24614" y="9224"/>
                    <a:pt x="23165" y="7408"/>
                    <a:pt x="22108" y="5270"/>
                  </a:cubicBezTo>
                  <a:cubicBezTo>
                    <a:pt x="22004" y="5063"/>
                    <a:pt x="21906" y="4853"/>
                    <a:pt x="21811" y="4639"/>
                  </a:cubicBezTo>
                  <a:cubicBezTo>
                    <a:pt x="21799" y="4607"/>
                    <a:pt x="21766" y="4541"/>
                    <a:pt x="21724" y="4454"/>
                  </a:cubicBezTo>
                  <a:cubicBezTo>
                    <a:pt x="21307" y="3549"/>
                    <a:pt x="19660" y="63"/>
                    <a:pt x="1976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63"/>
            <p:cNvSpPr/>
            <p:nvPr/>
          </p:nvSpPr>
          <p:spPr>
            <a:xfrm rot="-910129">
              <a:off x="4096951" y="1139315"/>
              <a:ext cx="686429" cy="495078"/>
            </a:xfrm>
            <a:custGeom>
              <a:rect b="b" l="l" r="r" t="t"/>
              <a:pathLst>
                <a:path extrusionOk="0" h="16318" w="22625">
                  <a:moveTo>
                    <a:pt x="19764" y="0"/>
                  </a:moveTo>
                  <a:cubicBezTo>
                    <a:pt x="16797" y="1766"/>
                    <a:pt x="13458" y="2852"/>
                    <a:pt x="10058" y="3380"/>
                  </a:cubicBezTo>
                  <a:cubicBezTo>
                    <a:pt x="8346" y="3644"/>
                    <a:pt x="6607" y="3769"/>
                    <a:pt x="4875" y="3769"/>
                  </a:cubicBezTo>
                  <a:cubicBezTo>
                    <a:pt x="4033" y="3764"/>
                    <a:pt x="3187" y="3735"/>
                    <a:pt x="2348" y="3674"/>
                  </a:cubicBezTo>
                  <a:cubicBezTo>
                    <a:pt x="1950" y="3647"/>
                    <a:pt x="1381" y="3474"/>
                    <a:pt x="902" y="3474"/>
                  </a:cubicBezTo>
                  <a:cubicBezTo>
                    <a:pt x="727" y="3474"/>
                    <a:pt x="563" y="3497"/>
                    <a:pt x="425" y="3559"/>
                  </a:cubicBezTo>
                  <a:cubicBezTo>
                    <a:pt x="294" y="3617"/>
                    <a:pt x="206" y="3728"/>
                    <a:pt x="157" y="3876"/>
                  </a:cubicBezTo>
                  <a:cubicBezTo>
                    <a:pt x="1" y="4337"/>
                    <a:pt x="83" y="4883"/>
                    <a:pt x="228" y="5411"/>
                  </a:cubicBezTo>
                  <a:cubicBezTo>
                    <a:pt x="1146" y="5856"/>
                    <a:pt x="2171" y="5838"/>
                    <a:pt x="3097" y="6207"/>
                  </a:cubicBezTo>
                  <a:cubicBezTo>
                    <a:pt x="4082" y="6602"/>
                    <a:pt x="5044" y="7055"/>
                    <a:pt x="5978" y="7563"/>
                  </a:cubicBezTo>
                  <a:cubicBezTo>
                    <a:pt x="6929" y="8080"/>
                    <a:pt x="7896" y="8635"/>
                    <a:pt x="8761" y="9290"/>
                  </a:cubicBezTo>
                  <a:cubicBezTo>
                    <a:pt x="9332" y="9721"/>
                    <a:pt x="9965" y="10022"/>
                    <a:pt x="10351" y="10652"/>
                  </a:cubicBezTo>
                  <a:cubicBezTo>
                    <a:pt x="10493" y="10883"/>
                    <a:pt x="11096" y="12405"/>
                    <a:pt x="10681" y="12591"/>
                  </a:cubicBezTo>
                  <a:cubicBezTo>
                    <a:pt x="11024" y="12437"/>
                    <a:pt x="11372" y="12281"/>
                    <a:pt x="11746" y="12240"/>
                  </a:cubicBezTo>
                  <a:cubicBezTo>
                    <a:pt x="11801" y="12234"/>
                    <a:pt x="11858" y="12231"/>
                    <a:pt x="11914" y="12231"/>
                  </a:cubicBezTo>
                  <a:cubicBezTo>
                    <a:pt x="12237" y="12231"/>
                    <a:pt x="12564" y="12333"/>
                    <a:pt x="12778" y="12571"/>
                  </a:cubicBezTo>
                  <a:cubicBezTo>
                    <a:pt x="12970" y="12782"/>
                    <a:pt x="13048" y="13071"/>
                    <a:pt x="13101" y="13353"/>
                  </a:cubicBezTo>
                  <a:cubicBezTo>
                    <a:pt x="13285" y="14341"/>
                    <a:pt x="13220" y="15360"/>
                    <a:pt x="12913" y="16318"/>
                  </a:cubicBezTo>
                  <a:cubicBezTo>
                    <a:pt x="14044" y="14908"/>
                    <a:pt x="15517" y="13780"/>
                    <a:pt x="17161" y="13034"/>
                  </a:cubicBezTo>
                  <a:cubicBezTo>
                    <a:pt x="17921" y="12688"/>
                    <a:pt x="18893" y="12251"/>
                    <a:pt x="19737" y="12211"/>
                  </a:cubicBezTo>
                  <a:cubicBezTo>
                    <a:pt x="19825" y="12207"/>
                    <a:pt x="19913" y="12205"/>
                    <a:pt x="20002" y="12205"/>
                  </a:cubicBezTo>
                  <a:cubicBezTo>
                    <a:pt x="20856" y="12205"/>
                    <a:pt x="21780" y="12375"/>
                    <a:pt x="22624" y="12454"/>
                  </a:cubicBezTo>
                  <a:cubicBezTo>
                    <a:pt x="21728" y="12364"/>
                    <a:pt x="20903" y="11752"/>
                    <a:pt x="20554" y="10920"/>
                  </a:cubicBezTo>
                  <a:cubicBezTo>
                    <a:pt x="20155" y="9965"/>
                    <a:pt x="20499" y="9268"/>
                    <a:pt x="20882" y="8414"/>
                  </a:cubicBezTo>
                  <a:cubicBezTo>
                    <a:pt x="21300" y="7479"/>
                    <a:pt x="21446" y="6309"/>
                    <a:pt x="21638" y="5303"/>
                  </a:cubicBezTo>
                  <a:cubicBezTo>
                    <a:pt x="21679" y="5027"/>
                    <a:pt x="21708" y="4742"/>
                    <a:pt x="21724" y="4453"/>
                  </a:cubicBezTo>
                  <a:cubicBezTo>
                    <a:pt x="21307" y="3549"/>
                    <a:pt x="19661" y="62"/>
                    <a:pt x="19764" y="0"/>
                  </a:cubicBezTo>
                  <a:close/>
                </a:path>
              </a:pathLst>
            </a:custGeom>
            <a:gradFill>
              <a:gsLst>
                <a:gs pos="0">
                  <a:srgbClr val="000000">
                    <a:alpha val="56862"/>
                  </a:srgbClr>
                </a:gs>
                <a:gs pos="100000">
                  <a:srgbClr val="43434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63"/>
            <p:cNvSpPr/>
            <p:nvPr/>
          </p:nvSpPr>
          <p:spPr>
            <a:xfrm rot="-910129">
              <a:off x="3968634" y="1073889"/>
              <a:ext cx="776203" cy="467409"/>
            </a:xfrm>
            <a:custGeom>
              <a:rect b="b" l="l" r="r" t="t"/>
              <a:pathLst>
                <a:path extrusionOk="0" h="15406" w="25584">
                  <a:moveTo>
                    <a:pt x="22156" y="1"/>
                  </a:moveTo>
                  <a:cubicBezTo>
                    <a:pt x="22051" y="1"/>
                    <a:pt x="21941" y="11"/>
                    <a:pt x="21827" y="29"/>
                  </a:cubicBezTo>
                  <a:cubicBezTo>
                    <a:pt x="21155" y="142"/>
                    <a:pt x="20525" y="617"/>
                    <a:pt x="19941" y="1085"/>
                  </a:cubicBezTo>
                  <a:cubicBezTo>
                    <a:pt x="19648" y="1324"/>
                    <a:pt x="19373" y="1564"/>
                    <a:pt x="19106" y="1757"/>
                  </a:cubicBezTo>
                  <a:cubicBezTo>
                    <a:pt x="18670" y="2081"/>
                    <a:pt x="18245" y="2403"/>
                    <a:pt x="17819" y="2708"/>
                  </a:cubicBezTo>
                  <a:lnTo>
                    <a:pt x="17819" y="2712"/>
                  </a:lnTo>
                  <a:cubicBezTo>
                    <a:pt x="16691" y="3531"/>
                    <a:pt x="15579" y="4257"/>
                    <a:pt x="14211" y="4714"/>
                  </a:cubicBezTo>
                  <a:cubicBezTo>
                    <a:pt x="13940" y="4806"/>
                    <a:pt x="13661" y="4884"/>
                    <a:pt x="13368" y="4954"/>
                  </a:cubicBezTo>
                  <a:cubicBezTo>
                    <a:pt x="12609" y="5128"/>
                    <a:pt x="11862" y="5199"/>
                    <a:pt x="11119" y="5199"/>
                  </a:cubicBezTo>
                  <a:cubicBezTo>
                    <a:pt x="10104" y="5199"/>
                    <a:pt x="9100" y="5067"/>
                    <a:pt x="8093" y="4888"/>
                  </a:cubicBezTo>
                  <a:cubicBezTo>
                    <a:pt x="6671" y="4645"/>
                    <a:pt x="5241" y="4305"/>
                    <a:pt x="3776" y="4119"/>
                  </a:cubicBezTo>
                  <a:cubicBezTo>
                    <a:pt x="3477" y="4081"/>
                    <a:pt x="3172" y="4046"/>
                    <a:pt x="2870" y="4046"/>
                  </a:cubicBezTo>
                  <a:cubicBezTo>
                    <a:pt x="2564" y="4046"/>
                    <a:pt x="2262" y="4082"/>
                    <a:pt x="1972" y="4185"/>
                  </a:cubicBezTo>
                  <a:cubicBezTo>
                    <a:pt x="1473" y="4363"/>
                    <a:pt x="1114" y="4652"/>
                    <a:pt x="862" y="5016"/>
                  </a:cubicBezTo>
                  <a:cubicBezTo>
                    <a:pt x="781" y="5139"/>
                    <a:pt x="711" y="5269"/>
                    <a:pt x="650" y="5402"/>
                  </a:cubicBezTo>
                  <a:cubicBezTo>
                    <a:pt x="264" y="6255"/>
                    <a:pt x="298" y="7387"/>
                    <a:pt x="476" y="8481"/>
                  </a:cubicBezTo>
                  <a:cubicBezTo>
                    <a:pt x="638" y="9513"/>
                    <a:pt x="928" y="10514"/>
                    <a:pt x="1106" y="11217"/>
                  </a:cubicBezTo>
                  <a:cubicBezTo>
                    <a:pt x="769" y="9686"/>
                    <a:pt x="1" y="6363"/>
                    <a:pt x="1852" y="5559"/>
                  </a:cubicBezTo>
                  <a:cubicBezTo>
                    <a:pt x="2143" y="5433"/>
                    <a:pt x="2451" y="5378"/>
                    <a:pt x="2768" y="5378"/>
                  </a:cubicBezTo>
                  <a:cubicBezTo>
                    <a:pt x="3978" y="5378"/>
                    <a:pt x="5304" y="6174"/>
                    <a:pt x="6200" y="6780"/>
                  </a:cubicBezTo>
                  <a:cubicBezTo>
                    <a:pt x="7868" y="7913"/>
                    <a:pt x="9484" y="9123"/>
                    <a:pt x="11046" y="10409"/>
                  </a:cubicBezTo>
                  <a:cubicBezTo>
                    <a:pt x="12878" y="11924"/>
                    <a:pt x="14508" y="13811"/>
                    <a:pt x="16669" y="14865"/>
                  </a:cubicBezTo>
                  <a:cubicBezTo>
                    <a:pt x="16962" y="15008"/>
                    <a:pt x="17305" y="15178"/>
                    <a:pt x="17612" y="15282"/>
                  </a:cubicBezTo>
                  <a:cubicBezTo>
                    <a:pt x="17739" y="15327"/>
                    <a:pt x="17869" y="15362"/>
                    <a:pt x="18002" y="15388"/>
                  </a:cubicBezTo>
                  <a:cubicBezTo>
                    <a:pt x="18081" y="15400"/>
                    <a:pt x="18156" y="15406"/>
                    <a:pt x="18230" y="15406"/>
                  </a:cubicBezTo>
                  <a:cubicBezTo>
                    <a:pt x="18487" y="15406"/>
                    <a:pt x="18734" y="15337"/>
                    <a:pt x="19134" y="15229"/>
                  </a:cubicBezTo>
                  <a:cubicBezTo>
                    <a:pt x="20197" y="14935"/>
                    <a:pt x="21255" y="14626"/>
                    <a:pt x="22322" y="14348"/>
                  </a:cubicBezTo>
                  <a:cubicBezTo>
                    <a:pt x="22597" y="14063"/>
                    <a:pt x="22857" y="13764"/>
                    <a:pt x="23098" y="13451"/>
                  </a:cubicBezTo>
                  <a:cubicBezTo>
                    <a:pt x="24451" y="11717"/>
                    <a:pt x="25417" y="9506"/>
                    <a:pt x="25530" y="7341"/>
                  </a:cubicBezTo>
                  <a:cubicBezTo>
                    <a:pt x="25584" y="6275"/>
                    <a:pt x="24969" y="5170"/>
                    <a:pt x="24637" y="4165"/>
                  </a:cubicBezTo>
                  <a:cubicBezTo>
                    <a:pt x="24219" y="2883"/>
                    <a:pt x="23676" y="1644"/>
                    <a:pt x="23018" y="467"/>
                  </a:cubicBezTo>
                  <a:cubicBezTo>
                    <a:pt x="22823" y="123"/>
                    <a:pt x="22517" y="1"/>
                    <a:pt x="2215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63"/>
            <p:cNvSpPr/>
            <p:nvPr/>
          </p:nvSpPr>
          <p:spPr>
            <a:xfrm rot="-910129">
              <a:off x="4435332" y="1287938"/>
              <a:ext cx="228759" cy="163833"/>
            </a:xfrm>
            <a:custGeom>
              <a:rect b="b" l="l" r="r" t="t"/>
              <a:pathLst>
                <a:path extrusionOk="0" h="5400" w="7540">
                  <a:moveTo>
                    <a:pt x="1" y="2396"/>
                  </a:moveTo>
                  <a:lnTo>
                    <a:pt x="1" y="2396"/>
                  </a:lnTo>
                  <a:cubicBezTo>
                    <a:pt x="1" y="2396"/>
                    <a:pt x="1" y="2396"/>
                    <a:pt x="1" y="2396"/>
                  </a:cubicBezTo>
                  <a:lnTo>
                    <a:pt x="1" y="2396"/>
                  </a:lnTo>
                  <a:cubicBezTo>
                    <a:pt x="1" y="2396"/>
                    <a:pt x="1" y="2396"/>
                    <a:pt x="1" y="2396"/>
                  </a:cubicBezTo>
                  <a:close/>
                  <a:moveTo>
                    <a:pt x="6309" y="0"/>
                  </a:moveTo>
                  <a:cubicBezTo>
                    <a:pt x="5923" y="1151"/>
                    <a:pt x="5147" y="2237"/>
                    <a:pt x="4016" y="2680"/>
                  </a:cubicBezTo>
                  <a:cubicBezTo>
                    <a:pt x="3586" y="2849"/>
                    <a:pt x="3138" y="2917"/>
                    <a:pt x="2683" y="2917"/>
                  </a:cubicBezTo>
                  <a:cubicBezTo>
                    <a:pt x="1790" y="2917"/>
                    <a:pt x="870" y="2657"/>
                    <a:pt x="1" y="2396"/>
                  </a:cubicBezTo>
                  <a:lnTo>
                    <a:pt x="1" y="2396"/>
                  </a:lnTo>
                  <a:cubicBezTo>
                    <a:pt x="211" y="2459"/>
                    <a:pt x="625" y="3206"/>
                    <a:pt x="795" y="3389"/>
                  </a:cubicBezTo>
                  <a:cubicBezTo>
                    <a:pt x="1109" y="3730"/>
                    <a:pt x="1447" y="4046"/>
                    <a:pt x="1809" y="4336"/>
                  </a:cubicBezTo>
                  <a:cubicBezTo>
                    <a:pt x="2507" y="4892"/>
                    <a:pt x="3300" y="5298"/>
                    <a:pt x="4203" y="5386"/>
                  </a:cubicBezTo>
                  <a:cubicBezTo>
                    <a:pt x="4299" y="5395"/>
                    <a:pt x="4392" y="5400"/>
                    <a:pt x="4483" y="5400"/>
                  </a:cubicBezTo>
                  <a:cubicBezTo>
                    <a:pt x="6754" y="5400"/>
                    <a:pt x="7438" y="2576"/>
                    <a:pt x="7540" y="675"/>
                  </a:cubicBezTo>
                  <a:lnTo>
                    <a:pt x="7540" y="675"/>
                  </a:lnTo>
                  <a:cubicBezTo>
                    <a:pt x="6945" y="1747"/>
                    <a:pt x="6099" y="2659"/>
                    <a:pt x="5076" y="3333"/>
                  </a:cubicBezTo>
                  <a:cubicBezTo>
                    <a:pt x="5623" y="2278"/>
                    <a:pt x="6039" y="1158"/>
                    <a:pt x="6309" y="0"/>
                  </a:cubicBezTo>
                  <a:close/>
                </a:path>
              </a:pathLst>
            </a:custGeom>
            <a:gradFill>
              <a:gsLst>
                <a:gs pos="0">
                  <a:srgbClr val="000000">
                    <a:alpha val="56862"/>
                  </a:srgbClr>
                </a:gs>
                <a:gs pos="100000">
                  <a:srgbClr val="43434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63"/>
            <p:cNvSpPr/>
            <p:nvPr/>
          </p:nvSpPr>
          <p:spPr>
            <a:xfrm rot="-910129">
              <a:off x="4012814" y="1222402"/>
              <a:ext cx="512372" cy="331306"/>
            </a:xfrm>
            <a:custGeom>
              <a:rect b="b" l="l" r="r" t="t"/>
              <a:pathLst>
                <a:path extrusionOk="0" h="10920" w="16888">
                  <a:moveTo>
                    <a:pt x="2007" y="0"/>
                  </a:moveTo>
                  <a:cubicBezTo>
                    <a:pt x="1701" y="0"/>
                    <a:pt x="1399" y="36"/>
                    <a:pt x="1109" y="139"/>
                  </a:cubicBezTo>
                  <a:cubicBezTo>
                    <a:pt x="610" y="316"/>
                    <a:pt x="251" y="605"/>
                    <a:pt x="0" y="968"/>
                  </a:cubicBezTo>
                  <a:cubicBezTo>
                    <a:pt x="521" y="791"/>
                    <a:pt x="1029" y="713"/>
                    <a:pt x="1526" y="713"/>
                  </a:cubicBezTo>
                  <a:cubicBezTo>
                    <a:pt x="2786" y="713"/>
                    <a:pt x="3984" y="1207"/>
                    <a:pt x="5187" y="1822"/>
                  </a:cubicBezTo>
                  <a:cubicBezTo>
                    <a:pt x="6241" y="2359"/>
                    <a:pt x="7200" y="3345"/>
                    <a:pt x="8084" y="4122"/>
                  </a:cubicBezTo>
                  <a:cubicBezTo>
                    <a:pt x="8487" y="4477"/>
                    <a:pt x="8884" y="4833"/>
                    <a:pt x="9282" y="5192"/>
                  </a:cubicBezTo>
                  <a:cubicBezTo>
                    <a:pt x="9815" y="5675"/>
                    <a:pt x="10349" y="6163"/>
                    <a:pt x="10886" y="6637"/>
                  </a:cubicBezTo>
                  <a:cubicBezTo>
                    <a:pt x="12722" y="8272"/>
                    <a:pt x="14655" y="9853"/>
                    <a:pt x="16888" y="10919"/>
                  </a:cubicBezTo>
                  <a:cubicBezTo>
                    <a:pt x="16651" y="10757"/>
                    <a:pt x="16466" y="10298"/>
                    <a:pt x="16292" y="10089"/>
                  </a:cubicBezTo>
                  <a:cubicBezTo>
                    <a:pt x="16076" y="9826"/>
                    <a:pt x="15906" y="9686"/>
                    <a:pt x="15612" y="9498"/>
                  </a:cubicBezTo>
                  <a:cubicBezTo>
                    <a:pt x="14912" y="9042"/>
                    <a:pt x="14237" y="8551"/>
                    <a:pt x="13588" y="8026"/>
                  </a:cubicBezTo>
                  <a:cubicBezTo>
                    <a:pt x="12551" y="7183"/>
                    <a:pt x="11280" y="6279"/>
                    <a:pt x="10511" y="5178"/>
                  </a:cubicBezTo>
                  <a:cubicBezTo>
                    <a:pt x="10868" y="5077"/>
                    <a:pt x="11235" y="5042"/>
                    <a:pt x="11605" y="5042"/>
                  </a:cubicBezTo>
                  <a:cubicBezTo>
                    <a:pt x="12162" y="5042"/>
                    <a:pt x="12729" y="5123"/>
                    <a:pt x="13286" y="5185"/>
                  </a:cubicBezTo>
                  <a:cubicBezTo>
                    <a:pt x="13631" y="5226"/>
                    <a:pt x="13986" y="5257"/>
                    <a:pt x="14337" y="5257"/>
                  </a:cubicBezTo>
                  <a:cubicBezTo>
                    <a:pt x="14925" y="5257"/>
                    <a:pt x="15505" y="5169"/>
                    <a:pt x="16018" y="4892"/>
                  </a:cubicBezTo>
                  <a:cubicBezTo>
                    <a:pt x="14428" y="4626"/>
                    <a:pt x="12855" y="4257"/>
                    <a:pt x="11311" y="3790"/>
                  </a:cubicBezTo>
                  <a:cubicBezTo>
                    <a:pt x="11976" y="3725"/>
                    <a:pt x="12647" y="3582"/>
                    <a:pt x="13239" y="3269"/>
                  </a:cubicBezTo>
                  <a:cubicBezTo>
                    <a:pt x="13830" y="2951"/>
                    <a:pt x="14345" y="2458"/>
                    <a:pt x="14580" y="1827"/>
                  </a:cubicBezTo>
                  <a:cubicBezTo>
                    <a:pt x="14693" y="1533"/>
                    <a:pt x="14716" y="1139"/>
                    <a:pt x="14456" y="954"/>
                  </a:cubicBezTo>
                  <a:cubicBezTo>
                    <a:pt x="14364" y="887"/>
                    <a:pt x="14244" y="861"/>
                    <a:pt x="14132" y="837"/>
                  </a:cubicBezTo>
                  <a:cubicBezTo>
                    <a:pt x="13869" y="779"/>
                    <a:pt x="13611" y="725"/>
                    <a:pt x="13348" y="668"/>
                  </a:cubicBezTo>
                  <a:cubicBezTo>
                    <a:pt x="13077" y="760"/>
                    <a:pt x="12798" y="837"/>
                    <a:pt x="12505" y="908"/>
                  </a:cubicBezTo>
                  <a:cubicBezTo>
                    <a:pt x="11746" y="1082"/>
                    <a:pt x="10999" y="1153"/>
                    <a:pt x="10256" y="1153"/>
                  </a:cubicBezTo>
                  <a:cubicBezTo>
                    <a:pt x="9241" y="1153"/>
                    <a:pt x="8237" y="1021"/>
                    <a:pt x="7230" y="842"/>
                  </a:cubicBezTo>
                  <a:cubicBezTo>
                    <a:pt x="5808" y="599"/>
                    <a:pt x="4378" y="259"/>
                    <a:pt x="2913" y="73"/>
                  </a:cubicBezTo>
                  <a:cubicBezTo>
                    <a:pt x="2614" y="35"/>
                    <a:pt x="2309" y="0"/>
                    <a:pt x="2007" y="0"/>
                  </a:cubicBezTo>
                  <a:close/>
                </a:path>
              </a:pathLst>
            </a:custGeom>
            <a:gradFill>
              <a:gsLst>
                <a:gs pos="0">
                  <a:schemeClr val="lt1"/>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63"/>
            <p:cNvSpPr/>
            <p:nvPr/>
          </p:nvSpPr>
          <p:spPr>
            <a:xfrm rot="-910129">
              <a:off x="3990146" y="1236053"/>
              <a:ext cx="546200" cy="332398"/>
            </a:xfrm>
            <a:custGeom>
              <a:rect b="b" l="l" r="r" t="t"/>
              <a:pathLst>
                <a:path extrusionOk="0" h="10956" w="18003">
                  <a:moveTo>
                    <a:pt x="2888" y="0"/>
                  </a:moveTo>
                  <a:cubicBezTo>
                    <a:pt x="2258" y="0"/>
                    <a:pt x="1639" y="160"/>
                    <a:pt x="1131" y="526"/>
                  </a:cubicBezTo>
                  <a:cubicBezTo>
                    <a:pt x="952" y="654"/>
                    <a:pt x="790" y="804"/>
                    <a:pt x="648" y="972"/>
                  </a:cubicBezTo>
                  <a:cubicBezTo>
                    <a:pt x="265" y="1826"/>
                    <a:pt x="297" y="2957"/>
                    <a:pt x="475" y="4051"/>
                  </a:cubicBezTo>
                  <a:cubicBezTo>
                    <a:pt x="640" y="5082"/>
                    <a:pt x="929" y="6085"/>
                    <a:pt x="1107" y="6787"/>
                  </a:cubicBezTo>
                  <a:cubicBezTo>
                    <a:pt x="768" y="5256"/>
                    <a:pt x="1" y="1933"/>
                    <a:pt x="1853" y="1129"/>
                  </a:cubicBezTo>
                  <a:cubicBezTo>
                    <a:pt x="2144" y="1003"/>
                    <a:pt x="2453" y="948"/>
                    <a:pt x="2769" y="948"/>
                  </a:cubicBezTo>
                  <a:cubicBezTo>
                    <a:pt x="3980" y="948"/>
                    <a:pt x="5306" y="1745"/>
                    <a:pt x="6198" y="2350"/>
                  </a:cubicBezTo>
                  <a:cubicBezTo>
                    <a:pt x="7871" y="3482"/>
                    <a:pt x="9485" y="4690"/>
                    <a:pt x="11044" y="5978"/>
                  </a:cubicBezTo>
                  <a:cubicBezTo>
                    <a:pt x="12876" y="7492"/>
                    <a:pt x="14506" y="9378"/>
                    <a:pt x="16669" y="10435"/>
                  </a:cubicBezTo>
                  <a:cubicBezTo>
                    <a:pt x="16962" y="10580"/>
                    <a:pt x="17304" y="10749"/>
                    <a:pt x="17609" y="10852"/>
                  </a:cubicBezTo>
                  <a:cubicBezTo>
                    <a:pt x="17738" y="10895"/>
                    <a:pt x="17869" y="10930"/>
                    <a:pt x="18002" y="10956"/>
                  </a:cubicBezTo>
                  <a:cubicBezTo>
                    <a:pt x="17997" y="10885"/>
                    <a:pt x="17994" y="10815"/>
                    <a:pt x="17985" y="10745"/>
                  </a:cubicBezTo>
                  <a:cubicBezTo>
                    <a:pt x="16004" y="9651"/>
                    <a:pt x="14313" y="8144"/>
                    <a:pt x="12625" y="6659"/>
                  </a:cubicBezTo>
                  <a:cubicBezTo>
                    <a:pt x="10759" y="5009"/>
                    <a:pt x="8864" y="3387"/>
                    <a:pt x="6904" y="1855"/>
                  </a:cubicBezTo>
                  <a:cubicBezTo>
                    <a:pt x="6066" y="1199"/>
                    <a:pt x="5195" y="552"/>
                    <a:pt x="4185" y="218"/>
                  </a:cubicBezTo>
                  <a:cubicBezTo>
                    <a:pt x="3771" y="78"/>
                    <a:pt x="3327" y="0"/>
                    <a:pt x="2888" y="0"/>
                  </a:cubicBezTo>
                  <a:close/>
                </a:path>
              </a:pathLst>
            </a:custGeom>
            <a:gradFill>
              <a:gsLst>
                <a:gs pos="0">
                  <a:srgbClr val="000000">
                    <a:alpha val="56862"/>
                  </a:srgbClr>
                </a:gs>
                <a:gs pos="100000">
                  <a:srgbClr val="43434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63"/>
            <p:cNvSpPr/>
            <p:nvPr/>
          </p:nvSpPr>
          <p:spPr>
            <a:xfrm rot="-910129">
              <a:off x="4535710" y="996569"/>
              <a:ext cx="193535" cy="429909"/>
            </a:xfrm>
            <a:custGeom>
              <a:rect b="b" l="l" r="r" t="t"/>
              <a:pathLst>
                <a:path extrusionOk="0" h="14170" w="6379">
                  <a:moveTo>
                    <a:pt x="2955" y="0"/>
                  </a:moveTo>
                  <a:cubicBezTo>
                    <a:pt x="2262" y="0"/>
                    <a:pt x="1397" y="602"/>
                    <a:pt x="747" y="1156"/>
                  </a:cubicBezTo>
                  <a:cubicBezTo>
                    <a:pt x="433" y="1424"/>
                    <a:pt x="170" y="1681"/>
                    <a:pt x="0" y="1855"/>
                  </a:cubicBezTo>
                  <a:cubicBezTo>
                    <a:pt x="121" y="1917"/>
                    <a:pt x="248" y="1941"/>
                    <a:pt x="379" y="1941"/>
                  </a:cubicBezTo>
                  <a:cubicBezTo>
                    <a:pt x="668" y="1941"/>
                    <a:pt x="975" y="1825"/>
                    <a:pt x="1264" y="1751"/>
                  </a:cubicBezTo>
                  <a:cubicBezTo>
                    <a:pt x="1577" y="1670"/>
                    <a:pt x="1869" y="1633"/>
                    <a:pt x="2140" y="1633"/>
                  </a:cubicBezTo>
                  <a:cubicBezTo>
                    <a:pt x="5027" y="1633"/>
                    <a:pt x="5638" y="5896"/>
                    <a:pt x="5475" y="8198"/>
                  </a:cubicBezTo>
                  <a:cubicBezTo>
                    <a:pt x="5323" y="10365"/>
                    <a:pt x="4502" y="12473"/>
                    <a:pt x="3148" y="14170"/>
                  </a:cubicBezTo>
                  <a:cubicBezTo>
                    <a:pt x="3410" y="13965"/>
                    <a:pt x="3660" y="13744"/>
                    <a:pt x="3895" y="13509"/>
                  </a:cubicBezTo>
                  <a:cubicBezTo>
                    <a:pt x="5248" y="11775"/>
                    <a:pt x="6214" y="9564"/>
                    <a:pt x="6326" y="7401"/>
                  </a:cubicBezTo>
                  <a:cubicBezTo>
                    <a:pt x="6379" y="6332"/>
                    <a:pt x="5765" y="5230"/>
                    <a:pt x="5434" y="4223"/>
                  </a:cubicBezTo>
                  <a:cubicBezTo>
                    <a:pt x="5016" y="2940"/>
                    <a:pt x="4473" y="1702"/>
                    <a:pt x="3812" y="525"/>
                  </a:cubicBezTo>
                  <a:cubicBezTo>
                    <a:pt x="3601" y="149"/>
                    <a:pt x="3299" y="0"/>
                    <a:pt x="2955" y="0"/>
                  </a:cubicBezTo>
                  <a:close/>
                </a:path>
              </a:pathLst>
            </a:custGeom>
            <a:gradFill>
              <a:gsLst>
                <a:gs pos="0">
                  <a:srgbClr val="FFAF9F"/>
                </a:gs>
                <a:gs pos="100000">
                  <a:srgbClr val="F9472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63"/>
            <p:cNvSpPr/>
            <p:nvPr/>
          </p:nvSpPr>
          <p:spPr>
            <a:xfrm rot="-910129">
              <a:off x="4533908" y="1384270"/>
              <a:ext cx="193141" cy="136133"/>
            </a:xfrm>
            <a:custGeom>
              <a:rect b="b" l="l" r="r" t="t"/>
              <a:pathLst>
                <a:path extrusionOk="0" h="4487" w="6366">
                  <a:moveTo>
                    <a:pt x="4520" y="0"/>
                  </a:moveTo>
                  <a:cubicBezTo>
                    <a:pt x="2984" y="58"/>
                    <a:pt x="1417" y="433"/>
                    <a:pt x="1" y="1032"/>
                  </a:cubicBezTo>
                  <a:cubicBezTo>
                    <a:pt x="497" y="2373"/>
                    <a:pt x="1200" y="3305"/>
                    <a:pt x="2010" y="4484"/>
                  </a:cubicBezTo>
                  <a:cubicBezTo>
                    <a:pt x="2077" y="4486"/>
                    <a:pt x="2145" y="4487"/>
                    <a:pt x="2213" y="4487"/>
                  </a:cubicBezTo>
                  <a:cubicBezTo>
                    <a:pt x="3716" y="4487"/>
                    <a:pt x="5113" y="4040"/>
                    <a:pt x="6366" y="3191"/>
                  </a:cubicBezTo>
                  <a:cubicBezTo>
                    <a:pt x="5482" y="2308"/>
                    <a:pt x="4845" y="1208"/>
                    <a:pt x="452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63"/>
            <p:cNvSpPr/>
            <p:nvPr/>
          </p:nvSpPr>
          <p:spPr>
            <a:xfrm rot="-910129">
              <a:off x="4449759" y="1235110"/>
              <a:ext cx="482063" cy="388799"/>
            </a:xfrm>
            <a:custGeom>
              <a:rect b="b" l="l" r="r" t="t"/>
              <a:pathLst>
                <a:path extrusionOk="0" h="12815" w="15889">
                  <a:moveTo>
                    <a:pt x="11135" y="1"/>
                  </a:moveTo>
                  <a:cubicBezTo>
                    <a:pt x="11135" y="1"/>
                    <a:pt x="11135" y="2"/>
                    <a:pt x="11135" y="3"/>
                  </a:cubicBezTo>
                  <a:lnTo>
                    <a:pt x="11135" y="3"/>
                  </a:lnTo>
                  <a:cubicBezTo>
                    <a:pt x="11135" y="2"/>
                    <a:pt x="11135" y="1"/>
                    <a:pt x="11135" y="1"/>
                  </a:cubicBezTo>
                  <a:close/>
                  <a:moveTo>
                    <a:pt x="11135" y="3"/>
                  </a:moveTo>
                  <a:cubicBezTo>
                    <a:pt x="11520" y="781"/>
                    <a:pt x="11410" y="1884"/>
                    <a:pt x="11184" y="2686"/>
                  </a:cubicBezTo>
                  <a:lnTo>
                    <a:pt x="11664" y="2396"/>
                  </a:lnTo>
                  <a:lnTo>
                    <a:pt x="11664" y="2396"/>
                  </a:lnTo>
                  <a:lnTo>
                    <a:pt x="10743" y="5347"/>
                  </a:lnTo>
                  <a:cubicBezTo>
                    <a:pt x="10667" y="5589"/>
                    <a:pt x="10594" y="5858"/>
                    <a:pt x="10704" y="6085"/>
                  </a:cubicBezTo>
                  <a:cubicBezTo>
                    <a:pt x="10827" y="6338"/>
                    <a:pt x="11129" y="6439"/>
                    <a:pt x="11399" y="6516"/>
                  </a:cubicBezTo>
                  <a:lnTo>
                    <a:pt x="14029" y="7264"/>
                  </a:lnTo>
                  <a:cubicBezTo>
                    <a:pt x="13468" y="8035"/>
                    <a:pt x="12609" y="8150"/>
                    <a:pt x="11795" y="8522"/>
                  </a:cubicBezTo>
                  <a:cubicBezTo>
                    <a:pt x="10294" y="9212"/>
                    <a:pt x="8769" y="9850"/>
                    <a:pt x="7223" y="10437"/>
                  </a:cubicBezTo>
                  <a:cubicBezTo>
                    <a:pt x="5638" y="11036"/>
                    <a:pt x="4028" y="11581"/>
                    <a:pt x="2407" y="12068"/>
                  </a:cubicBezTo>
                  <a:cubicBezTo>
                    <a:pt x="1630" y="12303"/>
                    <a:pt x="818" y="12575"/>
                    <a:pt x="0" y="12815"/>
                  </a:cubicBezTo>
                  <a:cubicBezTo>
                    <a:pt x="665" y="12683"/>
                    <a:pt x="1305" y="12534"/>
                    <a:pt x="1883" y="12418"/>
                  </a:cubicBezTo>
                  <a:cubicBezTo>
                    <a:pt x="4433" y="11910"/>
                    <a:pt x="6925" y="11122"/>
                    <a:pt x="9319" y="10099"/>
                  </a:cubicBezTo>
                  <a:cubicBezTo>
                    <a:pt x="10743" y="9493"/>
                    <a:pt x="12199" y="8849"/>
                    <a:pt x="13553" y="8081"/>
                  </a:cubicBezTo>
                  <a:cubicBezTo>
                    <a:pt x="14148" y="7743"/>
                    <a:pt x="14829" y="7409"/>
                    <a:pt x="15344" y="6963"/>
                  </a:cubicBezTo>
                  <a:cubicBezTo>
                    <a:pt x="15888" y="6500"/>
                    <a:pt x="15678" y="6219"/>
                    <a:pt x="15237" y="5729"/>
                  </a:cubicBezTo>
                  <a:cubicBezTo>
                    <a:pt x="13640" y="3955"/>
                    <a:pt x="12193" y="2139"/>
                    <a:pt x="11135" y="3"/>
                  </a:cubicBezTo>
                  <a:close/>
                </a:path>
              </a:pathLst>
            </a:custGeom>
            <a:gradFill>
              <a:gsLst>
                <a:gs pos="0">
                  <a:srgbClr val="FFAF9F"/>
                </a:gs>
                <a:gs pos="100000">
                  <a:srgbClr val="F9472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63"/>
            <p:cNvSpPr/>
            <p:nvPr/>
          </p:nvSpPr>
          <p:spPr>
            <a:xfrm rot="-910129">
              <a:off x="4258571" y="1329937"/>
              <a:ext cx="51334" cy="41049"/>
            </a:xfrm>
            <a:custGeom>
              <a:rect b="b" l="l" r="r" t="t"/>
              <a:pathLst>
                <a:path extrusionOk="0" h="1353" w="1692">
                  <a:moveTo>
                    <a:pt x="45" y="1"/>
                  </a:moveTo>
                  <a:cubicBezTo>
                    <a:pt x="14" y="1"/>
                    <a:pt x="1" y="12"/>
                    <a:pt x="30" y="45"/>
                  </a:cubicBezTo>
                  <a:cubicBezTo>
                    <a:pt x="195" y="230"/>
                    <a:pt x="364" y="413"/>
                    <a:pt x="541" y="588"/>
                  </a:cubicBezTo>
                  <a:cubicBezTo>
                    <a:pt x="650" y="697"/>
                    <a:pt x="749" y="816"/>
                    <a:pt x="857" y="925"/>
                  </a:cubicBezTo>
                  <a:cubicBezTo>
                    <a:pt x="928" y="995"/>
                    <a:pt x="1002" y="1060"/>
                    <a:pt x="1082" y="1120"/>
                  </a:cubicBezTo>
                  <a:cubicBezTo>
                    <a:pt x="1118" y="1150"/>
                    <a:pt x="1498" y="1353"/>
                    <a:pt x="1636" y="1353"/>
                  </a:cubicBezTo>
                  <a:cubicBezTo>
                    <a:pt x="1672" y="1353"/>
                    <a:pt x="1692" y="1339"/>
                    <a:pt x="1685" y="1305"/>
                  </a:cubicBezTo>
                  <a:cubicBezTo>
                    <a:pt x="1629" y="1050"/>
                    <a:pt x="1320" y="795"/>
                    <a:pt x="1126" y="632"/>
                  </a:cubicBezTo>
                  <a:cubicBezTo>
                    <a:pt x="855" y="404"/>
                    <a:pt x="555" y="214"/>
                    <a:pt x="243" y="48"/>
                  </a:cubicBezTo>
                  <a:cubicBezTo>
                    <a:pt x="228" y="40"/>
                    <a:pt x="105" y="1"/>
                    <a:pt x="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63"/>
            <p:cNvSpPr/>
            <p:nvPr/>
          </p:nvSpPr>
          <p:spPr>
            <a:xfrm rot="-910129">
              <a:off x="4294990" y="1360945"/>
              <a:ext cx="4248" cy="3519"/>
            </a:xfrm>
            <a:custGeom>
              <a:rect b="b" l="l" r="r" t="t"/>
              <a:pathLst>
                <a:path extrusionOk="0" h="116" w="140">
                  <a:moveTo>
                    <a:pt x="0" y="1"/>
                  </a:moveTo>
                  <a:cubicBezTo>
                    <a:pt x="103" y="86"/>
                    <a:pt x="138" y="115"/>
                    <a:pt x="139" y="115"/>
                  </a:cubicBezTo>
                  <a:cubicBezTo>
                    <a:pt x="140" y="115"/>
                    <a:pt x="38" y="30"/>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63"/>
            <p:cNvSpPr/>
            <p:nvPr/>
          </p:nvSpPr>
          <p:spPr>
            <a:xfrm rot="-910129">
              <a:off x="4588757" y="1012871"/>
              <a:ext cx="33768" cy="40018"/>
            </a:xfrm>
            <a:custGeom>
              <a:rect b="b" l="l" r="r" t="t"/>
              <a:pathLst>
                <a:path extrusionOk="0" h="1319" w="1113">
                  <a:moveTo>
                    <a:pt x="43" y="0"/>
                  </a:moveTo>
                  <a:cubicBezTo>
                    <a:pt x="16" y="0"/>
                    <a:pt x="1" y="11"/>
                    <a:pt x="2" y="36"/>
                  </a:cubicBezTo>
                  <a:cubicBezTo>
                    <a:pt x="14" y="239"/>
                    <a:pt x="67" y="387"/>
                    <a:pt x="164" y="568"/>
                  </a:cubicBezTo>
                  <a:cubicBezTo>
                    <a:pt x="287" y="797"/>
                    <a:pt x="462" y="995"/>
                    <a:pt x="652" y="1169"/>
                  </a:cubicBezTo>
                  <a:cubicBezTo>
                    <a:pt x="691" y="1205"/>
                    <a:pt x="864" y="1319"/>
                    <a:pt x="961" y="1319"/>
                  </a:cubicBezTo>
                  <a:cubicBezTo>
                    <a:pt x="983" y="1319"/>
                    <a:pt x="1001" y="1312"/>
                    <a:pt x="1013" y="1298"/>
                  </a:cubicBezTo>
                  <a:cubicBezTo>
                    <a:pt x="1112" y="1168"/>
                    <a:pt x="1009" y="954"/>
                    <a:pt x="938" y="833"/>
                  </a:cubicBezTo>
                  <a:cubicBezTo>
                    <a:pt x="798" y="590"/>
                    <a:pt x="631" y="394"/>
                    <a:pt x="440" y="191"/>
                  </a:cubicBezTo>
                  <a:cubicBezTo>
                    <a:pt x="411" y="160"/>
                    <a:pt x="146" y="0"/>
                    <a:pt x="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63"/>
            <p:cNvSpPr/>
            <p:nvPr/>
          </p:nvSpPr>
          <p:spPr>
            <a:xfrm rot="-910129">
              <a:off x="4845020" y="1317374"/>
              <a:ext cx="27670" cy="23907"/>
            </a:xfrm>
            <a:custGeom>
              <a:rect b="b" l="l" r="r" t="t"/>
              <a:pathLst>
                <a:path extrusionOk="0" h="788" w="912">
                  <a:moveTo>
                    <a:pt x="87" y="1"/>
                  </a:moveTo>
                  <a:cubicBezTo>
                    <a:pt x="74" y="1"/>
                    <a:pt x="62" y="3"/>
                    <a:pt x="53" y="9"/>
                  </a:cubicBezTo>
                  <a:cubicBezTo>
                    <a:pt x="34" y="20"/>
                    <a:pt x="17" y="32"/>
                    <a:pt x="1" y="46"/>
                  </a:cubicBezTo>
                  <a:lnTo>
                    <a:pt x="1" y="69"/>
                  </a:lnTo>
                  <a:cubicBezTo>
                    <a:pt x="103" y="403"/>
                    <a:pt x="437" y="611"/>
                    <a:pt x="739" y="747"/>
                  </a:cubicBezTo>
                  <a:cubicBezTo>
                    <a:pt x="744" y="748"/>
                    <a:pt x="839" y="787"/>
                    <a:pt x="884" y="787"/>
                  </a:cubicBezTo>
                  <a:cubicBezTo>
                    <a:pt x="901" y="787"/>
                    <a:pt x="911" y="782"/>
                    <a:pt x="906" y="766"/>
                  </a:cubicBezTo>
                  <a:cubicBezTo>
                    <a:pt x="894" y="729"/>
                    <a:pt x="892" y="700"/>
                    <a:pt x="872" y="666"/>
                  </a:cubicBezTo>
                  <a:cubicBezTo>
                    <a:pt x="838" y="606"/>
                    <a:pt x="784" y="560"/>
                    <a:pt x="737" y="510"/>
                  </a:cubicBezTo>
                  <a:cubicBezTo>
                    <a:pt x="604" y="365"/>
                    <a:pt x="480" y="224"/>
                    <a:pt x="323" y="105"/>
                  </a:cubicBezTo>
                  <a:cubicBezTo>
                    <a:pt x="287" y="79"/>
                    <a:pt x="161" y="1"/>
                    <a:pt x="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63"/>
            <p:cNvSpPr/>
            <p:nvPr/>
          </p:nvSpPr>
          <p:spPr>
            <a:xfrm rot="-910129">
              <a:off x="3608290" y="588407"/>
              <a:ext cx="383793" cy="1055750"/>
            </a:xfrm>
            <a:custGeom>
              <a:rect b="b" l="l" r="r" t="t"/>
              <a:pathLst>
                <a:path extrusionOk="0" h="34798" w="12650">
                  <a:moveTo>
                    <a:pt x="12650" y="0"/>
                  </a:moveTo>
                  <a:cubicBezTo>
                    <a:pt x="9441" y="615"/>
                    <a:pt x="6381" y="1688"/>
                    <a:pt x="3982" y="3958"/>
                  </a:cubicBezTo>
                  <a:cubicBezTo>
                    <a:pt x="1008" y="6773"/>
                    <a:pt x="135" y="10902"/>
                    <a:pt x="71" y="14848"/>
                  </a:cubicBezTo>
                  <a:cubicBezTo>
                    <a:pt x="0" y="19307"/>
                    <a:pt x="593" y="23904"/>
                    <a:pt x="1448" y="28269"/>
                  </a:cubicBezTo>
                  <a:cubicBezTo>
                    <a:pt x="1593" y="29012"/>
                    <a:pt x="1752" y="29752"/>
                    <a:pt x="1925" y="30489"/>
                  </a:cubicBezTo>
                  <a:cubicBezTo>
                    <a:pt x="2265" y="31939"/>
                    <a:pt x="2660" y="33375"/>
                    <a:pt x="3109" y="34797"/>
                  </a:cubicBezTo>
                  <a:lnTo>
                    <a:pt x="3109" y="34797"/>
                  </a:lnTo>
                  <a:cubicBezTo>
                    <a:pt x="3108" y="34791"/>
                    <a:pt x="3263" y="34741"/>
                    <a:pt x="3473" y="34675"/>
                  </a:cubicBezTo>
                  <a:cubicBezTo>
                    <a:pt x="3917" y="34535"/>
                    <a:pt x="4614" y="34328"/>
                    <a:pt x="4660" y="34311"/>
                  </a:cubicBezTo>
                  <a:cubicBezTo>
                    <a:pt x="3233" y="29892"/>
                    <a:pt x="2315" y="25326"/>
                    <a:pt x="1925" y="20699"/>
                  </a:cubicBezTo>
                  <a:cubicBezTo>
                    <a:pt x="1575" y="16563"/>
                    <a:pt x="1180" y="11839"/>
                    <a:pt x="2725" y="7914"/>
                  </a:cubicBezTo>
                  <a:cubicBezTo>
                    <a:pt x="4338" y="3818"/>
                    <a:pt x="8378" y="833"/>
                    <a:pt x="12650" y="0"/>
                  </a:cubicBezTo>
                  <a:close/>
                  <a:moveTo>
                    <a:pt x="3109" y="34797"/>
                  </a:moveTo>
                  <a:lnTo>
                    <a:pt x="3109" y="34797"/>
                  </a:lnTo>
                  <a:cubicBezTo>
                    <a:pt x="3109" y="34797"/>
                    <a:pt x="3109" y="34797"/>
                    <a:pt x="3109" y="34797"/>
                  </a:cubicBezTo>
                  <a:cubicBezTo>
                    <a:pt x="3109" y="34797"/>
                    <a:pt x="3109" y="34797"/>
                    <a:pt x="3109" y="34797"/>
                  </a:cubicBezTo>
                  <a:close/>
                </a:path>
              </a:pathLst>
            </a:custGeom>
            <a:gradFill>
              <a:gsLst>
                <a:gs pos="0">
                  <a:srgbClr val="000000">
                    <a:alpha val="56862"/>
                  </a:srgbClr>
                </a:gs>
                <a:gs pos="100000">
                  <a:srgbClr val="43434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63"/>
            <p:cNvSpPr/>
            <p:nvPr/>
          </p:nvSpPr>
          <p:spPr>
            <a:xfrm rot="-910129">
              <a:off x="3640289" y="706336"/>
              <a:ext cx="160313" cy="947499"/>
            </a:xfrm>
            <a:custGeom>
              <a:rect b="b" l="l" r="r" t="t"/>
              <a:pathLst>
                <a:path extrusionOk="0" h="31230" w="5284">
                  <a:moveTo>
                    <a:pt x="5284" y="0"/>
                  </a:moveTo>
                  <a:lnTo>
                    <a:pt x="5284" y="0"/>
                  </a:lnTo>
                  <a:cubicBezTo>
                    <a:pt x="4778" y="351"/>
                    <a:pt x="4300" y="739"/>
                    <a:pt x="3852" y="1162"/>
                  </a:cubicBezTo>
                  <a:cubicBezTo>
                    <a:pt x="1414" y="3471"/>
                    <a:pt x="138" y="7043"/>
                    <a:pt x="63" y="11779"/>
                  </a:cubicBezTo>
                  <a:cubicBezTo>
                    <a:pt x="0" y="15728"/>
                    <a:pt x="447" y="20091"/>
                    <a:pt x="1432" y="25119"/>
                  </a:cubicBezTo>
                  <a:cubicBezTo>
                    <a:pt x="1576" y="25859"/>
                    <a:pt x="1736" y="26600"/>
                    <a:pt x="1906" y="27324"/>
                  </a:cubicBezTo>
                  <a:cubicBezTo>
                    <a:pt x="2211" y="28632"/>
                    <a:pt x="2568" y="29944"/>
                    <a:pt x="2964" y="31229"/>
                  </a:cubicBezTo>
                  <a:cubicBezTo>
                    <a:pt x="3209" y="31152"/>
                    <a:pt x="3531" y="31055"/>
                    <a:pt x="3777" y="30979"/>
                  </a:cubicBezTo>
                  <a:cubicBezTo>
                    <a:pt x="2410" y="26648"/>
                    <a:pt x="1527" y="22180"/>
                    <a:pt x="1145" y="17655"/>
                  </a:cubicBezTo>
                  <a:cubicBezTo>
                    <a:pt x="789" y="13464"/>
                    <a:pt x="388" y="8715"/>
                    <a:pt x="1970" y="4697"/>
                  </a:cubicBezTo>
                  <a:cubicBezTo>
                    <a:pt x="2667" y="2929"/>
                    <a:pt x="3822" y="1323"/>
                    <a:pt x="5284" y="0"/>
                  </a:cubicBezTo>
                  <a:close/>
                </a:path>
              </a:pathLst>
            </a:custGeom>
            <a:gradFill>
              <a:gsLst>
                <a:gs pos="0">
                  <a:srgbClr val="000000">
                    <a:alpha val="14509"/>
                  </a:srgbClr>
                </a:gs>
                <a:gs pos="100000">
                  <a:schemeClr val="accent6"/>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63"/>
            <p:cNvSpPr/>
            <p:nvPr/>
          </p:nvSpPr>
          <p:spPr>
            <a:xfrm rot="-910129">
              <a:off x="3569978" y="805473"/>
              <a:ext cx="27943" cy="41080"/>
            </a:xfrm>
            <a:custGeom>
              <a:rect b="b" l="l" r="r" t="t"/>
              <a:pathLst>
                <a:path extrusionOk="0" h="1354" w="921">
                  <a:moveTo>
                    <a:pt x="898" y="0"/>
                  </a:moveTo>
                  <a:cubicBezTo>
                    <a:pt x="846" y="0"/>
                    <a:pt x="714" y="80"/>
                    <a:pt x="700" y="96"/>
                  </a:cubicBezTo>
                  <a:cubicBezTo>
                    <a:pt x="527" y="287"/>
                    <a:pt x="373" y="495"/>
                    <a:pt x="258" y="725"/>
                  </a:cubicBezTo>
                  <a:cubicBezTo>
                    <a:pt x="160" y="921"/>
                    <a:pt x="26" y="1115"/>
                    <a:pt x="2" y="1333"/>
                  </a:cubicBezTo>
                  <a:cubicBezTo>
                    <a:pt x="1" y="1347"/>
                    <a:pt x="9" y="1353"/>
                    <a:pt x="24" y="1353"/>
                  </a:cubicBezTo>
                  <a:cubicBezTo>
                    <a:pt x="82" y="1353"/>
                    <a:pt x="237" y="1264"/>
                    <a:pt x="254" y="1244"/>
                  </a:cubicBezTo>
                  <a:cubicBezTo>
                    <a:pt x="423" y="1051"/>
                    <a:pt x="544" y="842"/>
                    <a:pt x="676" y="622"/>
                  </a:cubicBezTo>
                  <a:cubicBezTo>
                    <a:pt x="786" y="438"/>
                    <a:pt x="914" y="239"/>
                    <a:pt x="920" y="19"/>
                  </a:cubicBezTo>
                  <a:cubicBezTo>
                    <a:pt x="921" y="6"/>
                    <a:pt x="912" y="0"/>
                    <a:pt x="8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63"/>
            <p:cNvSpPr/>
            <p:nvPr/>
          </p:nvSpPr>
          <p:spPr>
            <a:xfrm rot="-910129">
              <a:off x="3647589" y="545122"/>
              <a:ext cx="616041" cy="1040944"/>
            </a:xfrm>
            <a:custGeom>
              <a:rect b="b" l="l" r="r" t="t"/>
              <a:pathLst>
                <a:path extrusionOk="0" h="34310" w="20305">
                  <a:moveTo>
                    <a:pt x="11839" y="0"/>
                  </a:moveTo>
                  <a:cubicBezTo>
                    <a:pt x="9506" y="0"/>
                    <a:pt x="7208" y="1088"/>
                    <a:pt x="5361" y="2443"/>
                  </a:cubicBezTo>
                  <a:cubicBezTo>
                    <a:pt x="3386" y="3896"/>
                    <a:pt x="2088" y="5794"/>
                    <a:pt x="1273" y="7907"/>
                  </a:cubicBezTo>
                  <a:cubicBezTo>
                    <a:pt x="268" y="10512"/>
                    <a:pt x="1" y="13445"/>
                    <a:pt x="110" y="16274"/>
                  </a:cubicBezTo>
                  <a:cubicBezTo>
                    <a:pt x="214" y="18960"/>
                    <a:pt x="480" y="21730"/>
                    <a:pt x="909" y="24417"/>
                  </a:cubicBezTo>
                  <a:cubicBezTo>
                    <a:pt x="1276" y="26732"/>
                    <a:pt x="1793" y="28953"/>
                    <a:pt x="2381" y="31237"/>
                  </a:cubicBezTo>
                  <a:cubicBezTo>
                    <a:pt x="2682" y="32415"/>
                    <a:pt x="3092" y="33432"/>
                    <a:pt x="3931" y="34310"/>
                  </a:cubicBezTo>
                  <a:cubicBezTo>
                    <a:pt x="4511" y="32192"/>
                    <a:pt x="5090" y="30070"/>
                    <a:pt x="5840" y="28010"/>
                  </a:cubicBezTo>
                  <a:cubicBezTo>
                    <a:pt x="6265" y="26840"/>
                    <a:pt x="6771" y="25653"/>
                    <a:pt x="7687" y="24807"/>
                  </a:cubicBezTo>
                  <a:cubicBezTo>
                    <a:pt x="8537" y="24026"/>
                    <a:pt x="9670" y="23613"/>
                    <a:pt x="10813" y="23446"/>
                  </a:cubicBezTo>
                  <a:cubicBezTo>
                    <a:pt x="11140" y="23397"/>
                    <a:pt x="11472" y="23384"/>
                    <a:pt x="11804" y="23384"/>
                  </a:cubicBezTo>
                  <a:cubicBezTo>
                    <a:pt x="12246" y="23384"/>
                    <a:pt x="12690" y="23408"/>
                    <a:pt x="13128" y="23408"/>
                  </a:cubicBezTo>
                  <a:cubicBezTo>
                    <a:pt x="13491" y="23408"/>
                    <a:pt x="13850" y="23391"/>
                    <a:pt x="14202" y="23330"/>
                  </a:cubicBezTo>
                  <a:cubicBezTo>
                    <a:pt x="15261" y="23145"/>
                    <a:pt x="16343" y="22952"/>
                    <a:pt x="17398" y="22727"/>
                  </a:cubicBezTo>
                  <a:cubicBezTo>
                    <a:pt x="18195" y="22562"/>
                    <a:pt x="19311" y="22654"/>
                    <a:pt x="19941" y="22040"/>
                  </a:cubicBezTo>
                  <a:cubicBezTo>
                    <a:pt x="20189" y="21800"/>
                    <a:pt x="20273" y="21437"/>
                    <a:pt x="20285" y="21043"/>
                  </a:cubicBezTo>
                  <a:cubicBezTo>
                    <a:pt x="20304" y="20482"/>
                    <a:pt x="20177" y="19864"/>
                    <a:pt x="20154" y="19431"/>
                  </a:cubicBezTo>
                  <a:cubicBezTo>
                    <a:pt x="20032" y="17062"/>
                    <a:pt x="19849" y="14697"/>
                    <a:pt x="19605" y="12335"/>
                  </a:cubicBezTo>
                  <a:cubicBezTo>
                    <a:pt x="19528" y="11601"/>
                    <a:pt x="19462" y="10852"/>
                    <a:pt x="19382" y="10095"/>
                  </a:cubicBezTo>
                  <a:cubicBezTo>
                    <a:pt x="19150" y="7861"/>
                    <a:pt x="18806" y="5592"/>
                    <a:pt x="17755" y="3629"/>
                  </a:cubicBezTo>
                  <a:cubicBezTo>
                    <a:pt x="16641" y="1542"/>
                    <a:pt x="14474" y="86"/>
                    <a:pt x="12089" y="4"/>
                  </a:cubicBezTo>
                  <a:cubicBezTo>
                    <a:pt x="12006" y="1"/>
                    <a:pt x="11922" y="0"/>
                    <a:pt x="11839" y="0"/>
                  </a:cubicBezTo>
                  <a:close/>
                </a:path>
              </a:pathLst>
            </a:custGeom>
            <a:gradFill>
              <a:gsLst>
                <a:gs pos="0">
                  <a:srgbClr val="000000">
                    <a:alpha val="56862"/>
                  </a:srgbClr>
                </a:gs>
                <a:gs pos="100000">
                  <a:srgbClr val="43434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63"/>
            <p:cNvSpPr/>
            <p:nvPr/>
          </p:nvSpPr>
          <p:spPr>
            <a:xfrm rot="-910129">
              <a:off x="3640289" y="706336"/>
              <a:ext cx="160313" cy="947499"/>
            </a:xfrm>
            <a:custGeom>
              <a:rect b="b" l="l" r="r" t="t"/>
              <a:pathLst>
                <a:path extrusionOk="0" h="31230" w="5284">
                  <a:moveTo>
                    <a:pt x="5284" y="0"/>
                  </a:moveTo>
                  <a:lnTo>
                    <a:pt x="5284" y="0"/>
                  </a:lnTo>
                  <a:cubicBezTo>
                    <a:pt x="4778" y="351"/>
                    <a:pt x="4300" y="739"/>
                    <a:pt x="3852" y="1162"/>
                  </a:cubicBezTo>
                  <a:cubicBezTo>
                    <a:pt x="1414" y="3471"/>
                    <a:pt x="138" y="7043"/>
                    <a:pt x="63" y="11779"/>
                  </a:cubicBezTo>
                  <a:cubicBezTo>
                    <a:pt x="0" y="15728"/>
                    <a:pt x="447" y="20091"/>
                    <a:pt x="1432" y="25119"/>
                  </a:cubicBezTo>
                  <a:cubicBezTo>
                    <a:pt x="1576" y="25859"/>
                    <a:pt x="1736" y="26600"/>
                    <a:pt x="1906" y="27324"/>
                  </a:cubicBezTo>
                  <a:cubicBezTo>
                    <a:pt x="2211" y="28632"/>
                    <a:pt x="2568" y="29944"/>
                    <a:pt x="2964" y="31229"/>
                  </a:cubicBezTo>
                  <a:cubicBezTo>
                    <a:pt x="3209" y="31152"/>
                    <a:pt x="3531" y="31055"/>
                    <a:pt x="3777" y="30979"/>
                  </a:cubicBezTo>
                  <a:cubicBezTo>
                    <a:pt x="2410" y="26648"/>
                    <a:pt x="1527" y="22180"/>
                    <a:pt x="1145" y="17655"/>
                  </a:cubicBezTo>
                  <a:cubicBezTo>
                    <a:pt x="789" y="13464"/>
                    <a:pt x="388" y="8715"/>
                    <a:pt x="1970" y="4697"/>
                  </a:cubicBezTo>
                  <a:cubicBezTo>
                    <a:pt x="2667" y="2929"/>
                    <a:pt x="3822" y="1323"/>
                    <a:pt x="5284" y="0"/>
                  </a:cubicBezTo>
                  <a:close/>
                </a:path>
              </a:pathLst>
            </a:custGeom>
            <a:gradFill>
              <a:gsLst>
                <a:gs pos="0">
                  <a:schemeClr val="lt1"/>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63"/>
            <p:cNvSpPr/>
            <p:nvPr/>
          </p:nvSpPr>
          <p:spPr>
            <a:xfrm rot="-910129">
              <a:off x="3627032" y="551469"/>
              <a:ext cx="577450" cy="645895"/>
            </a:xfrm>
            <a:custGeom>
              <a:rect b="b" l="l" r="r" t="t"/>
              <a:pathLst>
                <a:path extrusionOk="0" h="21289" w="19033">
                  <a:moveTo>
                    <a:pt x="10566" y="0"/>
                  </a:moveTo>
                  <a:cubicBezTo>
                    <a:pt x="8233" y="0"/>
                    <a:pt x="5936" y="1089"/>
                    <a:pt x="4089" y="2442"/>
                  </a:cubicBezTo>
                  <a:cubicBezTo>
                    <a:pt x="2115" y="3896"/>
                    <a:pt x="816" y="5793"/>
                    <a:pt x="0" y="7907"/>
                  </a:cubicBezTo>
                  <a:cubicBezTo>
                    <a:pt x="35" y="7868"/>
                    <a:pt x="70" y="7826"/>
                    <a:pt x="105" y="7787"/>
                  </a:cubicBezTo>
                  <a:cubicBezTo>
                    <a:pt x="1311" y="6403"/>
                    <a:pt x="2629" y="5055"/>
                    <a:pt x="4266" y="4224"/>
                  </a:cubicBezTo>
                  <a:cubicBezTo>
                    <a:pt x="5200" y="3751"/>
                    <a:pt x="6260" y="3470"/>
                    <a:pt x="7301" y="3470"/>
                  </a:cubicBezTo>
                  <a:cubicBezTo>
                    <a:pt x="8091" y="3470"/>
                    <a:pt x="8871" y="3632"/>
                    <a:pt x="9576" y="3996"/>
                  </a:cubicBezTo>
                  <a:cubicBezTo>
                    <a:pt x="11030" y="4749"/>
                    <a:pt x="11961" y="6225"/>
                    <a:pt x="12622" y="7725"/>
                  </a:cubicBezTo>
                  <a:cubicBezTo>
                    <a:pt x="14423" y="11825"/>
                    <a:pt x="14650" y="16420"/>
                    <a:pt x="14852" y="20896"/>
                  </a:cubicBezTo>
                  <a:cubicBezTo>
                    <a:pt x="14970" y="20879"/>
                    <a:pt x="15085" y="20872"/>
                    <a:pt x="15199" y="20872"/>
                  </a:cubicBezTo>
                  <a:cubicBezTo>
                    <a:pt x="15846" y="20872"/>
                    <a:pt x="16430" y="21104"/>
                    <a:pt x="17101" y="21220"/>
                  </a:cubicBezTo>
                  <a:cubicBezTo>
                    <a:pt x="17350" y="21261"/>
                    <a:pt x="17609" y="21288"/>
                    <a:pt x="17866" y="21288"/>
                  </a:cubicBezTo>
                  <a:cubicBezTo>
                    <a:pt x="18271" y="21288"/>
                    <a:pt x="18671" y="21222"/>
                    <a:pt x="19013" y="21042"/>
                  </a:cubicBezTo>
                  <a:cubicBezTo>
                    <a:pt x="19033" y="20482"/>
                    <a:pt x="18905" y="19864"/>
                    <a:pt x="18882" y="19431"/>
                  </a:cubicBezTo>
                  <a:cubicBezTo>
                    <a:pt x="18760" y="17062"/>
                    <a:pt x="18577" y="14696"/>
                    <a:pt x="18333" y="12336"/>
                  </a:cubicBezTo>
                  <a:cubicBezTo>
                    <a:pt x="18256" y="11602"/>
                    <a:pt x="18190" y="10852"/>
                    <a:pt x="18109" y="10094"/>
                  </a:cubicBezTo>
                  <a:cubicBezTo>
                    <a:pt x="17877" y="7860"/>
                    <a:pt x="17533" y="5592"/>
                    <a:pt x="16482" y="3629"/>
                  </a:cubicBezTo>
                  <a:cubicBezTo>
                    <a:pt x="15370" y="1542"/>
                    <a:pt x="13201" y="85"/>
                    <a:pt x="10816" y="5"/>
                  </a:cubicBezTo>
                  <a:cubicBezTo>
                    <a:pt x="10733" y="2"/>
                    <a:pt x="10649" y="0"/>
                    <a:pt x="10566" y="0"/>
                  </a:cubicBezTo>
                  <a:close/>
                </a:path>
              </a:pathLst>
            </a:custGeom>
            <a:gradFill>
              <a:gsLst>
                <a:gs pos="0">
                  <a:srgbClr val="000000">
                    <a:alpha val="56862"/>
                  </a:srgbClr>
                </a:gs>
                <a:gs pos="100000">
                  <a:srgbClr val="43434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63"/>
            <p:cNvSpPr/>
            <p:nvPr/>
          </p:nvSpPr>
          <p:spPr>
            <a:xfrm rot="-910129">
              <a:off x="4015325" y="1003728"/>
              <a:ext cx="449175" cy="225088"/>
            </a:xfrm>
            <a:custGeom>
              <a:rect b="b" l="l" r="r" t="t"/>
              <a:pathLst>
                <a:path extrusionOk="0" h="7419" w="14805">
                  <a:moveTo>
                    <a:pt x="14532" y="1"/>
                  </a:moveTo>
                  <a:lnTo>
                    <a:pt x="14532" y="1"/>
                  </a:lnTo>
                  <a:cubicBezTo>
                    <a:pt x="10056" y="2625"/>
                    <a:pt x="5126" y="4387"/>
                    <a:pt x="0" y="5196"/>
                  </a:cubicBezTo>
                  <a:cubicBezTo>
                    <a:pt x="1655" y="6639"/>
                    <a:pt x="3854" y="7418"/>
                    <a:pt x="6046" y="7418"/>
                  </a:cubicBezTo>
                  <a:cubicBezTo>
                    <a:pt x="6950" y="7418"/>
                    <a:pt x="7852" y="7286"/>
                    <a:pt x="8715" y="7013"/>
                  </a:cubicBezTo>
                  <a:cubicBezTo>
                    <a:pt x="11672" y="6079"/>
                    <a:pt x="14062" y="3531"/>
                    <a:pt x="14805" y="520"/>
                  </a:cubicBezTo>
                  <a:lnTo>
                    <a:pt x="14805" y="520"/>
                  </a:lnTo>
                  <a:lnTo>
                    <a:pt x="14506" y="998"/>
                  </a:lnTo>
                  <a:lnTo>
                    <a:pt x="14506" y="998"/>
                  </a:lnTo>
                  <a:cubicBezTo>
                    <a:pt x="14648" y="687"/>
                    <a:pt x="14662" y="318"/>
                    <a:pt x="145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63"/>
            <p:cNvSpPr/>
            <p:nvPr/>
          </p:nvSpPr>
          <p:spPr>
            <a:xfrm rot="-910129">
              <a:off x="3962379" y="1154981"/>
              <a:ext cx="597170" cy="195264"/>
            </a:xfrm>
            <a:custGeom>
              <a:rect b="b" l="l" r="r" t="t"/>
              <a:pathLst>
                <a:path extrusionOk="0" h="6436" w="19683">
                  <a:moveTo>
                    <a:pt x="18735" y="1"/>
                  </a:moveTo>
                  <a:cubicBezTo>
                    <a:pt x="18638" y="1"/>
                    <a:pt x="18540" y="8"/>
                    <a:pt x="18445" y="16"/>
                  </a:cubicBezTo>
                  <a:lnTo>
                    <a:pt x="11660" y="592"/>
                  </a:lnTo>
                  <a:cubicBezTo>
                    <a:pt x="10476" y="692"/>
                    <a:pt x="9289" y="792"/>
                    <a:pt x="8115" y="983"/>
                  </a:cubicBezTo>
                  <a:cubicBezTo>
                    <a:pt x="6508" y="1244"/>
                    <a:pt x="4864" y="1167"/>
                    <a:pt x="3268" y="1511"/>
                  </a:cubicBezTo>
                  <a:cubicBezTo>
                    <a:pt x="2061" y="1772"/>
                    <a:pt x="880" y="2279"/>
                    <a:pt x="1" y="3145"/>
                  </a:cubicBezTo>
                  <a:cubicBezTo>
                    <a:pt x="846" y="2528"/>
                    <a:pt x="1864" y="2197"/>
                    <a:pt x="2909" y="2197"/>
                  </a:cubicBezTo>
                  <a:cubicBezTo>
                    <a:pt x="2954" y="2197"/>
                    <a:pt x="3000" y="2198"/>
                    <a:pt x="3045" y="2199"/>
                  </a:cubicBezTo>
                  <a:cubicBezTo>
                    <a:pt x="4673" y="2250"/>
                    <a:pt x="5879" y="3261"/>
                    <a:pt x="7263" y="3979"/>
                  </a:cubicBezTo>
                  <a:cubicBezTo>
                    <a:pt x="8336" y="4534"/>
                    <a:pt x="9440" y="5036"/>
                    <a:pt x="10555" y="5502"/>
                  </a:cubicBezTo>
                  <a:cubicBezTo>
                    <a:pt x="11764" y="6006"/>
                    <a:pt x="13086" y="6436"/>
                    <a:pt x="14373" y="6436"/>
                  </a:cubicBezTo>
                  <a:cubicBezTo>
                    <a:pt x="14961" y="6436"/>
                    <a:pt x="15543" y="6346"/>
                    <a:pt x="16102" y="6133"/>
                  </a:cubicBezTo>
                  <a:cubicBezTo>
                    <a:pt x="17958" y="5424"/>
                    <a:pt x="19102" y="3500"/>
                    <a:pt x="19545" y="1565"/>
                  </a:cubicBezTo>
                  <a:cubicBezTo>
                    <a:pt x="19665" y="1040"/>
                    <a:pt x="19682" y="364"/>
                    <a:pt x="19212" y="103"/>
                  </a:cubicBezTo>
                  <a:cubicBezTo>
                    <a:pt x="19067" y="23"/>
                    <a:pt x="18902" y="1"/>
                    <a:pt x="18735" y="1"/>
                  </a:cubicBezTo>
                  <a:close/>
                </a:path>
              </a:pathLst>
            </a:custGeom>
            <a:gradFill>
              <a:gsLst>
                <a:gs pos="0">
                  <a:srgbClr val="000000">
                    <a:alpha val="56862"/>
                  </a:srgbClr>
                </a:gs>
                <a:gs pos="100000">
                  <a:srgbClr val="43434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63"/>
            <p:cNvSpPr/>
            <p:nvPr/>
          </p:nvSpPr>
          <p:spPr>
            <a:xfrm rot="-910129">
              <a:off x="3773185" y="1022638"/>
              <a:ext cx="701507" cy="447991"/>
            </a:xfrm>
            <a:custGeom>
              <a:rect b="b" l="l" r="r" t="t"/>
              <a:pathLst>
                <a:path extrusionOk="0" h="14766" w="23122">
                  <a:moveTo>
                    <a:pt x="22939" y="1"/>
                  </a:moveTo>
                  <a:cubicBezTo>
                    <a:pt x="22931" y="1"/>
                    <a:pt x="22924" y="1"/>
                    <a:pt x="22918" y="2"/>
                  </a:cubicBezTo>
                  <a:cubicBezTo>
                    <a:pt x="22858" y="8"/>
                    <a:pt x="22809" y="52"/>
                    <a:pt x="22764" y="93"/>
                  </a:cubicBezTo>
                  <a:cubicBezTo>
                    <a:pt x="21436" y="1314"/>
                    <a:pt x="20048" y="2504"/>
                    <a:pt x="18432" y="3308"/>
                  </a:cubicBezTo>
                  <a:cubicBezTo>
                    <a:pt x="17289" y="3876"/>
                    <a:pt x="16018" y="4240"/>
                    <a:pt x="14736" y="4240"/>
                  </a:cubicBezTo>
                  <a:cubicBezTo>
                    <a:pt x="14650" y="4240"/>
                    <a:pt x="14564" y="4239"/>
                    <a:pt x="14479" y="4235"/>
                  </a:cubicBezTo>
                  <a:cubicBezTo>
                    <a:pt x="13143" y="4183"/>
                    <a:pt x="12069" y="3668"/>
                    <a:pt x="10814" y="3296"/>
                  </a:cubicBezTo>
                  <a:cubicBezTo>
                    <a:pt x="9818" y="3001"/>
                    <a:pt x="8802" y="2721"/>
                    <a:pt x="7756" y="2721"/>
                  </a:cubicBezTo>
                  <a:cubicBezTo>
                    <a:pt x="7734" y="2721"/>
                    <a:pt x="7713" y="2721"/>
                    <a:pt x="7691" y="2722"/>
                  </a:cubicBezTo>
                  <a:cubicBezTo>
                    <a:pt x="5920" y="2742"/>
                    <a:pt x="4214" y="3606"/>
                    <a:pt x="2999" y="4895"/>
                  </a:cubicBezTo>
                  <a:cubicBezTo>
                    <a:pt x="1810" y="6156"/>
                    <a:pt x="1214" y="7681"/>
                    <a:pt x="760" y="9322"/>
                  </a:cubicBezTo>
                  <a:cubicBezTo>
                    <a:pt x="266" y="11110"/>
                    <a:pt x="1" y="12899"/>
                    <a:pt x="120" y="14766"/>
                  </a:cubicBezTo>
                  <a:cubicBezTo>
                    <a:pt x="374" y="13012"/>
                    <a:pt x="630" y="11248"/>
                    <a:pt x="1191" y="9567"/>
                  </a:cubicBezTo>
                  <a:cubicBezTo>
                    <a:pt x="1751" y="7886"/>
                    <a:pt x="2636" y="6277"/>
                    <a:pt x="3972" y="5112"/>
                  </a:cubicBezTo>
                  <a:cubicBezTo>
                    <a:pt x="5093" y="4137"/>
                    <a:pt x="6558" y="3508"/>
                    <a:pt x="8031" y="3508"/>
                  </a:cubicBezTo>
                  <a:cubicBezTo>
                    <a:pt x="8315" y="3508"/>
                    <a:pt x="8598" y="3531"/>
                    <a:pt x="8880" y="3579"/>
                  </a:cubicBezTo>
                  <a:cubicBezTo>
                    <a:pt x="10093" y="3789"/>
                    <a:pt x="11143" y="4484"/>
                    <a:pt x="12370" y="4724"/>
                  </a:cubicBezTo>
                  <a:cubicBezTo>
                    <a:pt x="12954" y="4839"/>
                    <a:pt x="13550" y="4897"/>
                    <a:pt x="14146" y="4897"/>
                  </a:cubicBezTo>
                  <a:cubicBezTo>
                    <a:pt x="14778" y="4897"/>
                    <a:pt x="15410" y="4832"/>
                    <a:pt x="16028" y="4698"/>
                  </a:cubicBezTo>
                  <a:cubicBezTo>
                    <a:pt x="18681" y="4126"/>
                    <a:pt x="20934" y="2402"/>
                    <a:pt x="22903" y="536"/>
                  </a:cubicBezTo>
                  <a:cubicBezTo>
                    <a:pt x="22989" y="455"/>
                    <a:pt x="23079" y="365"/>
                    <a:pt x="23101" y="248"/>
                  </a:cubicBezTo>
                  <a:cubicBezTo>
                    <a:pt x="23121" y="138"/>
                    <a:pt x="23046" y="5"/>
                    <a:pt x="2293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63"/>
            <p:cNvSpPr/>
            <p:nvPr/>
          </p:nvSpPr>
          <p:spPr>
            <a:xfrm rot="-909990">
              <a:off x="3803385" y="1065228"/>
              <a:ext cx="803838" cy="631754"/>
            </a:xfrm>
            <a:custGeom>
              <a:rect b="b" l="l" r="r" t="t"/>
              <a:pathLst>
                <a:path extrusionOk="0" h="20823" w="26495">
                  <a:moveTo>
                    <a:pt x="23858" y="0"/>
                  </a:moveTo>
                  <a:cubicBezTo>
                    <a:pt x="23772" y="0"/>
                    <a:pt x="23707" y="79"/>
                    <a:pt x="23654" y="147"/>
                  </a:cubicBezTo>
                  <a:cubicBezTo>
                    <a:pt x="22403" y="1870"/>
                    <a:pt x="20590" y="3412"/>
                    <a:pt x="18704" y="4467"/>
                  </a:cubicBezTo>
                  <a:cubicBezTo>
                    <a:pt x="18607" y="4526"/>
                    <a:pt x="18511" y="4580"/>
                    <a:pt x="18414" y="4629"/>
                  </a:cubicBezTo>
                  <a:cubicBezTo>
                    <a:pt x="17455" y="5140"/>
                    <a:pt x="16404" y="5515"/>
                    <a:pt x="15334" y="5684"/>
                  </a:cubicBezTo>
                  <a:cubicBezTo>
                    <a:pt x="14918" y="5750"/>
                    <a:pt x="14498" y="5785"/>
                    <a:pt x="14080" y="5785"/>
                  </a:cubicBezTo>
                  <a:cubicBezTo>
                    <a:pt x="13506" y="5785"/>
                    <a:pt x="12934" y="5719"/>
                    <a:pt x="12373" y="5576"/>
                  </a:cubicBezTo>
                  <a:cubicBezTo>
                    <a:pt x="11427" y="5333"/>
                    <a:pt x="10534" y="4884"/>
                    <a:pt x="9610" y="4572"/>
                  </a:cubicBezTo>
                  <a:cubicBezTo>
                    <a:pt x="9132" y="4406"/>
                    <a:pt x="8644" y="4277"/>
                    <a:pt x="8139" y="4239"/>
                  </a:cubicBezTo>
                  <a:cubicBezTo>
                    <a:pt x="8015" y="4229"/>
                    <a:pt x="7893" y="4224"/>
                    <a:pt x="7772" y="4224"/>
                  </a:cubicBezTo>
                  <a:cubicBezTo>
                    <a:pt x="5042" y="4224"/>
                    <a:pt x="2918" y="6703"/>
                    <a:pt x="1720" y="8930"/>
                  </a:cubicBezTo>
                  <a:cubicBezTo>
                    <a:pt x="1711" y="8951"/>
                    <a:pt x="1700" y="8970"/>
                    <a:pt x="1688" y="8989"/>
                  </a:cubicBezTo>
                  <a:cubicBezTo>
                    <a:pt x="449" y="11334"/>
                    <a:pt x="0" y="14051"/>
                    <a:pt x="294" y="16679"/>
                  </a:cubicBezTo>
                  <a:cubicBezTo>
                    <a:pt x="332" y="17005"/>
                    <a:pt x="880" y="20822"/>
                    <a:pt x="1081" y="20822"/>
                  </a:cubicBezTo>
                  <a:cubicBezTo>
                    <a:pt x="1082" y="20822"/>
                    <a:pt x="1084" y="20822"/>
                    <a:pt x="1085" y="20822"/>
                  </a:cubicBezTo>
                  <a:cubicBezTo>
                    <a:pt x="2689" y="20358"/>
                    <a:pt x="4800" y="19891"/>
                    <a:pt x="6404" y="19427"/>
                  </a:cubicBezTo>
                  <a:cubicBezTo>
                    <a:pt x="5661" y="17773"/>
                    <a:pt x="5182" y="15853"/>
                    <a:pt x="4741" y="14094"/>
                  </a:cubicBezTo>
                  <a:cubicBezTo>
                    <a:pt x="4351" y="12525"/>
                    <a:pt x="4297" y="10728"/>
                    <a:pt x="5271" y="9441"/>
                  </a:cubicBezTo>
                  <a:cubicBezTo>
                    <a:pt x="6029" y="8444"/>
                    <a:pt x="7300" y="7930"/>
                    <a:pt x="8552" y="7872"/>
                  </a:cubicBezTo>
                  <a:cubicBezTo>
                    <a:pt x="8643" y="7868"/>
                    <a:pt x="8734" y="7866"/>
                    <a:pt x="8823" y="7866"/>
                  </a:cubicBezTo>
                  <a:cubicBezTo>
                    <a:pt x="9559" y="7866"/>
                    <a:pt x="10234" y="8003"/>
                    <a:pt x="10878" y="8220"/>
                  </a:cubicBezTo>
                  <a:cubicBezTo>
                    <a:pt x="12215" y="8660"/>
                    <a:pt x="13428" y="9429"/>
                    <a:pt x="14800" y="9978"/>
                  </a:cubicBezTo>
                  <a:cubicBezTo>
                    <a:pt x="15697" y="10334"/>
                    <a:pt x="16712" y="10499"/>
                    <a:pt x="17746" y="10499"/>
                  </a:cubicBezTo>
                  <a:cubicBezTo>
                    <a:pt x="18259" y="10499"/>
                    <a:pt x="18777" y="10459"/>
                    <a:pt x="19287" y="10380"/>
                  </a:cubicBezTo>
                  <a:cubicBezTo>
                    <a:pt x="20385" y="10214"/>
                    <a:pt x="21439" y="9874"/>
                    <a:pt x="22340" y="9399"/>
                  </a:cubicBezTo>
                  <a:cubicBezTo>
                    <a:pt x="23534" y="8765"/>
                    <a:pt x="24574" y="7849"/>
                    <a:pt x="25363" y="6756"/>
                  </a:cubicBezTo>
                  <a:cubicBezTo>
                    <a:pt x="25494" y="6574"/>
                    <a:pt x="25614" y="6393"/>
                    <a:pt x="25722" y="6215"/>
                  </a:cubicBezTo>
                  <a:cubicBezTo>
                    <a:pt x="26371" y="5122"/>
                    <a:pt x="26495" y="4101"/>
                    <a:pt x="25903" y="2778"/>
                  </a:cubicBezTo>
                  <a:cubicBezTo>
                    <a:pt x="25471" y="1801"/>
                    <a:pt x="24829" y="785"/>
                    <a:pt x="24010" y="77"/>
                  </a:cubicBezTo>
                  <a:cubicBezTo>
                    <a:pt x="23968" y="43"/>
                    <a:pt x="23921" y="4"/>
                    <a:pt x="23864" y="0"/>
                  </a:cubicBezTo>
                  <a:cubicBezTo>
                    <a:pt x="23862" y="0"/>
                    <a:pt x="23860" y="0"/>
                    <a:pt x="23858" y="0"/>
                  </a:cubicBezTo>
                  <a:close/>
                </a:path>
              </a:pathLst>
            </a:custGeom>
            <a:gradFill>
              <a:gsLst>
                <a:gs pos="0">
                  <a:srgbClr val="FFAF9F"/>
                </a:gs>
                <a:gs pos="100000">
                  <a:schemeClr val="accent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63"/>
            <p:cNvSpPr/>
            <p:nvPr/>
          </p:nvSpPr>
          <p:spPr>
            <a:xfrm rot="-910129">
              <a:off x="3808543" y="1554338"/>
              <a:ext cx="68051" cy="104519"/>
            </a:xfrm>
            <a:custGeom>
              <a:rect b="b" l="l" r="r" t="t"/>
              <a:pathLst>
                <a:path extrusionOk="0" h="3445" w="2243">
                  <a:moveTo>
                    <a:pt x="1522" y="0"/>
                  </a:moveTo>
                  <a:cubicBezTo>
                    <a:pt x="947" y="4"/>
                    <a:pt x="373" y="219"/>
                    <a:pt x="1" y="628"/>
                  </a:cubicBezTo>
                  <a:cubicBezTo>
                    <a:pt x="1" y="1591"/>
                    <a:pt x="149" y="2563"/>
                    <a:pt x="564" y="3445"/>
                  </a:cubicBezTo>
                  <a:cubicBezTo>
                    <a:pt x="1218" y="3440"/>
                    <a:pt x="1793" y="3035"/>
                    <a:pt x="2243" y="2589"/>
                  </a:cubicBezTo>
                  <a:cubicBezTo>
                    <a:pt x="2094" y="1703"/>
                    <a:pt x="1852" y="835"/>
                    <a:pt x="152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63"/>
            <p:cNvSpPr/>
            <p:nvPr/>
          </p:nvSpPr>
          <p:spPr>
            <a:xfrm rot="-910129">
              <a:off x="3850277" y="1606141"/>
              <a:ext cx="115836" cy="226362"/>
            </a:xfrm>
            <a:custGeom>
              <a:rect b="b" l="l" r="r" t="t"/>
              <a:pathLst>
                <a:path extrusionOk="0" h="7461" w="3818">
                  <a:moveTo>
                    <a:pt x="1591" y="1"/>
                  </a:moveTo>
                  <a:cubicBezTo>
                    <a:pt x="1499" y="28"/>
                    <a:pt x="1464" y="124"/>
                    <a:pt x="1373" y="153"/>
                  </a:cubicBezTo>
                  <a:cubicBezTo>
                    <a:pt x="1679" y="888"/>
                    <a:pt x="1797" y="1704"/>
                    <a:pt x="1922" y="2492"/>
                  </a:cubicBezTo>
                  <a:cubicBezTo>
                    <a:pt x="1522" y="2830"/>
                    <a:pt x="1114" y="2987"/>
                    <a:pt x="595" y="3052"/>
                  </a:cubicBezTo>
                  <a:cubicBezTo>
                    <a:pt x="451" y="2296"/>
                    <a:pt x="294" y="1594"/>
                    <a:pt x="150" y="838"/>
                  </a:cubicBezTo>
                  <a:cubicBezTo>
                    <a:pt x="104" y="806"/>
                    <a:pt x="72" y="729"/>
                    <a:pt x="26" y="696"/>
                  </a:cubicBezTo>
                  <a:lnTo>
                    <a:pt x="26" y="696"/>
                  </a:lnTo>
                  <a:cubicBezTo>
                    <a:pt x="1" y="2907"/>
                    <a:pt x="354" y="5254"/>
                    <a:pt x="496" y="7460"/>
                  </a:cubicBezTo>
                  <a:cubicBezTo>
                    <a:pt x="1665" y="7386"/>
                    <a:pt x="2795" y="7086"/>
                    <a:pt x="3818" y="6515"/>
                  </a:cubicBezTo>
                  <a:cubicBezTo>
                    <a:pt x="3283" y="4278"/>
                    <a:pt x="2537" y="2096"/>
                    <a:pt x="159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63"/>
            <p:cNvSpPr/>
            <p:nvPr/>
          </p:nvSpPr>
          <p:spPr>
            <a:xfrm rot="-910129">
              <a:off x="3810536" y="1561072"/>
              <a:ext cx="41535" cy="43658"/>
            </a:xfrm>
            <a:custGeom>
              <a:rect b="b" l="l" r="r" t="t"/>
              <a:pathLst>
                <a:path extrusionOk="0" h="1439" w="1369">
                  <a:moveTo>
                    <a:pt x="908" y="1"/>
                  </a:moveTo>
                  <a:cubicBezTo>
                    <a:pt x="662" y="1"/>
                    <a:pt x="355" y="194"/>
                    <a:pt x="200" y="297"/>
                  </a:cubicBezTo>
                  <a:cubicBezTo>
                    <a:pt x="102" y="362"/>
                    <a:pt x="0" y="456"/>
                    <a:pt x="12" y="571"/>
                  </a:cubicBezTo>
                  <a:cubicBezTo>
                    <a:pt x="21" y="658"/>
                    <a:pt x="90" y="724"/>
                    <a:pt x="156" y="779"/>
                  </a:cubicBezTo>
                  <a:cubicBezTo>
                    <a:pt x="471" y="1044"/>
                    <a:pt x="818" y="1265"/>
                    <a:pt x="1191" y="1439"/>
                  </a:cubicBezTo>
                  <a:cubicBezTo>
                    <a:pt x="1250" y="1123"/>
                    <a:pt x="1368" y="440"/>
                    <a:pt x="1187" y="148"/>
                  </a:cubicBezTo>
                  <a:cubicBezTo>
                    <a:pt x="1120" y="41"/>
                    <a:pt x="1020" y="1"/>
                    <a:pt x="908" y="1"/>
                  </a:cubicBezTo>
                  <a:close/>
                </a:path>
              </a:pathLst>
            </a:custGeom>
            <a:gradFill>
              <a:gsLst>
                <a:gs pos="0">
                  <a:schemeClr val="lt1"/>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63"/>
            <p:cNvSpPr/>
            <p:nvPr/>
          </p:nvSpPr>
          <p:spPr>
            <a:xfrm rot="-910129">
              <a:off x="3885982" y="1673981"/>
              <a:ext cx="77153" cy="144962"/>
            </a:xfrm>
            <a:custGeom>
              <a:rect b="b" l="l" r="r" t="t"/>
              <a:pathLst>
                <a:path extrusionOk="0" h="4778" w="2543">
                  <a:moveTo>
                    <a:pt x="1500" y="1"/>
                  </a:moveTo>
                  <a:lnTo>
                    <a:pt x="1" y="969"/>
                  </a:lnTo>
                  <a:lnTo>
                    <a:pt x="1084" y="748"/>
                  </a:lnTo>
                  <a:lnTo>
                    <a:pt x="1665" y="3126"/>
                  </a:lnTo>
                  <a:cubicBezTo>
                    <a:pt x="1717" y="3340"/>
                    <a:pt x="1770" y="3561"/>
                    <a:pt x="1731" y="3777"/>
                  </a:cubicBezTo>
                  <a:cubicBezTo>
                    <a:pt x="1678" y="4069"/>
                    <a:pt x="1463" y="4310"/>
                    <a:pt x="1210" y="4465"/>
                  </a:cubicBezTo>
                  <a:cubicBezTo>
                    <a:pt x="957" y="4620"/>
                    <a:pt x="666" y="4700"/>
                    <a:pt x="381" y="4778"/>
                  </a:cubicBezTo>
                  <a:cubicBezTo>
                    <a:pt x="1156" y="4649"/>
                    <a:pt x="1826" y="4448"/>
                    <a:pt x="2543" y="4128"/>
                  </a:cubicBezTo>
                  <a:cubicBezTo>
                    <a:pt x="2369" y="2865"/>
                    <a:pt x="2047" y="1626"/>
                    <a:pt x="1583" y="439"/>
                  </a:cubicBezTo>
                  <a:cubicBezTo>
                    <a:pt x="1535" y="314"/>
                    <a:pt x="1523" y="133"/>
                    <a:pt x="1500" y="1"/>
                  </a:cubicBezTo>
                  <a:close/>
                </a:path>
              </a:pathLst>
            </a:custGeom>
            <a:gradFill>
              <a:gsLst>
                <a:gs pos="0">
                  <a:schemeClr val="lt1"/>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63"/>
            <p:cNvSpPr/>
            <p:nvPr/>
          </p:nvSpPr>
          <p:spPr>
            <a:xfrm rot="-910129">
              <a:off x="3912235" y="1676891"/>
              <a:ext cx="11438" cy="17142"/>
            </a:xfrm>
            <a:custGeom>
              <a:rect b="b" l="l" r="r" t="t"/>
              <a:pathLst>
                <a:path extrusionOk="0" h="565" w="377">
                  <a:moveTo>
                    <a:pt x="38" y="0"/>
                  </a:moveTo>
                  <a:cubicBezTo>
                    <a:pt x="31" y="0"/>
                    <a:pt x="26" y="3"/>
                    <a:pt x="24" y="8"/>
                  </a:cubicBezTo>
                  <a:cubicBezTo>
                    <a:pt x="14" y="34"/>
                    <a:pt x="0" y="64"/>
                    <a:pt x="1" y="91"/>
                  </a:cubicBezTo>
                  <a:cubicBezTo>
                    <a:pt x="4" y="131"/>
                    <a:pt x="42" y="190"/>
                    <a:pt x="56" y="227"/>
                  </a:cubicBezTo>
                  <a:cubicBezTo>
                    <a:pt x="96" y="323"/>
                    <a:pt x="130" y="405"/>
                    <a:pt x="192" y="488"/>
                  </a:cubicBezTo>
                  <a:cubicBezTo>
                    <a:pt x="202" y="502"/>
                    <a:pt x="306" y="564"/>
                    <a:pt x="346" y="564"/>
                  </a:cubicBezTo>
                  <a:cubicBezTo>
                    <a:pt x="354" y="564"/>
                    <a:pt x="359" y="562"/>
                    <a:pt x="360" y="555"/>
                  </a:cubicBezTo>
                  <a:cubicBezTo>
                    <a:pt x="376" y="473"/>
                    <a:pt x="338" y="405"/>
                    <a:pt x="310" y="328"/>
                  </a:cubicBezTo>
                  <a:cubicBezTo>
                    <a:pt x="294" y="285"/>
                    <a:pt x="284" y="234"/>
                    <a:pt x="262" y="195"/>
                  </a:cubicBezTo>
                  <a:cubicBezTo>
                    <a:pt x="235" y="147"/>
                    <a:pt x="192" y="103"/>
                    <a:pt x="157" y="61"/>
                  </a:cubicBezTo>
                  <a:cubicBezTo>
                    <a:pt x="149" y="51"/>
                    <a:pt x="71" y="0"/>
                    <a:pt x="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63"/>
            <p:cNvSpPr/>
            <p:nvPr/>
          </p:nvSpPr>
          <p:spPr>
            <a:xfrm rot="-910129">
              <a:off x="3773185" y="1022638"/>
              <a:ext cx="701507" cy="447991"/>
            </a:xfrm>
            <a:custGeom>
              <a:rect b="b" l="l" r="r" t="t"/>
              <a:pathLst>
                <a:path extrusionOk="0" h="14766" w="23122">
                  <a:moveTo>
                    <a:pt x="22939" y="1"/>
                  </a:moveTo>
                  <a:cubicBezTo>
                    <a:pt x="22931" y="1"/>
                    <a:pt x="22924" y="1"/>
                    <a:pt x="22918" y="2"/>
                  </a:cubicBezTo>
                  <a:cubicBezTo>
                    <a:pt x="22858" y="8"/>
                    <a:pt x="22809" y="52"/>
                    <a:pt x="22764" y="93"/>
                  </a:cubicBezTo>
                  <a:cubicBezTo>
                    <a:pt x="21436" y="1314"/>
                    <a:pt x="20048" y="2504"/>
                    <a:pt x="18432" y="3308"/>
                  </a:cubicBezTo>
                  <a:cubicBezTo>
                    <a:pt x="17289" y="3876"/>
                    <a:pt x="16018" y="4240"/>
                    <a:pt x="14736" y="4240"/>
                  </a:cubicBezTo>
                  <a:cubicBezTo>
                    <a:pt x="14650" y="4240"/>
                    <a:pt x="14564" y="4239"/>
                    <a:pt x="14479" y="4235"/>
                  </a:cubicBezTo>
                  <a:cubicBezTo>
                    <a:pt x="13143" y="4183"/>
                    <a:pt x="12069" y="3668"/>
                    <a:pt x="10814" y="3296"/>
                  </a:cubicBezTo>
                  <a:cubicBezTo>
                    <a:pt x="9818" y="3001"/>
                    <a:pt x="8802" y="2721"/>
                    <a:pt x="7756" y="2721"/>
                  </a:cubicBezTo>
                  <a:cubicBezTo>
                    <a:pt x="7734" y="2721"/>
                    <a:pt x="7713" y="2721"/>
                    <a:pt x="7691" y="2722"/>
                  </a:cubicBezTo>
                  <a:cubicBezTo>
                    <a:pt x="5920" y="2742"/>
                    <a:pt x="4214" y="3606"/>
                    <a:pt x="2999" y="4895"/>
                  </a:cubicBezTo>
                  <a:cubicBezTo>
                    <a:pt x="1810" y="6156"/>
                    <a:pt x="1214" y="7681"/>
                    <a:pt x="760" y="9322"/>
                  </a:cubicBezTo>
                  <a:cubicBezTo>
                    <a:pt x="266" y="11110"/>
                    <a:pt x="1" y="12899"/>
                    <a:pt x="120" y="14766"/>
                  </a:cubicBezTo>
                  <a:cubicBezTo>
                    <a:pt x="374" y="13012"/>
                    <a:pt x="630" y="11248"/>
                    <a:pt x="1191" y="9567"/>
                  </a:cubicBezTo>
                  <a:cubicBezTo>
                    <a:pt x="1751" y="7886"/>
                    <a:pt x="2636" y="6277"/>
                    <a:pt x="3972" y="5112"/>
                  </a:cubicBezTo>
                  <a:cubicBezTo>
                    <a:pt x="5093" y="4137"/>
                    <a:pt x="6558" y="3508"/>
                    <a:pt x="8031" y="3508"/>
                  </a:cubicBezTo>
                  <a:cubicBezTo>
                    <a:pt x="8315" y="3508"/>
                    <a:pt x="8598" y="3531"/>
                    <a:pt x="8880" y="3579"/>
                  </a:cubicBezTo>
                  <a:cubicBezTo>
                    <a:pt x="10093" y="3789"/>
                    <a:pt x="11143" y="4484"/>
                    <a:pt x="12370" y="4724"/>
                  </a:cubicBezTo>
                  <a:cubicBezTo>
                    <a:pt x="12954" y="4839"/>
                    <a:pt x="13550" y="4897"/>
                    <a:pt x="14146" y="4897"/>
                  </a:cubicBezTo>
                  <a:cubicBezTo>
                    <a:pt x="14778" y="4897"/>
                    <a:pt x="15410" y="4832"/>
                    <a:pt x="16028" y="4698"/>
                  </a:cubicBezTo>
                  <a:cubicBezTo>
                    <a:pt x="18681" y="4126"/>
                    <a:pt x="20934" y="2402"/>
                    <a:pt x="22903" y="536"/>
                  </a:cubicBezTo>
                  <a:cubicBezTo>
                    <a:pt x="22989" y="455"/>
                    <a:pt x="23079" y="365"/>
                    <a:pt x="23101" y="248"/>
                  </a:cubicBezTo>
                  <a:cubicBezTo>
                    <a:pt x="23121" y="138"/>
                    <a:pt x="23046" y="5"/>
                    <a:pt x="22939" y="1"/>
                  </a:cubicBezTo>
                  <a:close/>
                </a:path>
              </a:pathLst>
            </a:custGeom>
            <a:gradFill>
              <a:gsLst>
                <a:gs pos="0">
                  <a:schemeClr val="lt1"/>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63"/>
            <p:cNvSpPr/>
            <p:nvPr/>
          </p:nvSpPr>
          <p:spPr>
            <a:xfrm rot="-909990">
              <a:off x="4300709" y="931029"/>
              <a:ext cx="232763" cy="170871"/>
            </a:xfrm>
            <a:custGeom>
              <a:rect b="b" l="l" r="r" t="t"/>
              <a:pathLst>
                <a:path extrusionOk="0" h="5632" w="7672">
                  <a:moveTo>
                    <a:pt x="5154" y="0"/>
                  </a:moveTo>
                  <a:cubicBezTo>
                    <a:pt x="5068" y="0"/>
                    <a:pt x="5004" y="79"/>
                    <a:pt x="4950" y="147"/>
                  </a:cubicBezTo>
                  <a:cubicBezTo>
                    <a:pt x="3698" y="1871"/>
                    <a:pt x="1887" y="3412"/>
                    <a:pt x="1" y="4467"/>
                  </a:cubicBezTo>
                  <a:cubicBezTo>
                    <a:pt x="252" y="4383"/>
                    <a:pt x="498" y="4282"/>
                    <a:pt x="738" y="4174"/>
                  </a:cubicBezTo>
                  <a:cubicBezTo>
                    <a:pt x="741" y="4172"/>
                    <a:pt x="743" y="4171"/>
                    <a:pt x="747" y="4171"/>
                  </a:cubicBezTo>
                  <a:lnTo>
                    <a:pt x="989" y="4054"/>
                  </a:lnTo>
                  <a:cubicBezTo>
                    <a:pt x="2014" y="3390"/>
                    <a:pt x="3041" y="2729"/>
                    <a:pt x="4062" y="2064"/>
                  </a:cubicBezTo>
                  <a:lnTo>
                    <a:pt x="4155" y="2006"/>
                  </a:lnTo>
                  <a:cubicBezTo>
                    <a:pt x="4295" y="1919"/>
                    <a:pt x="4438" y="1847"/>
                    <a:pt x="4599" y="1847"/>
                  </a:cubicBezTo>
                  <a:cubicBezTo>
                    <a:pt x="4602" y="1847"/>
                    <a:pt x="4606" y="1847"/>
                    <a:pt x="4610" y="1847"/>
                  </a:cubicBezTo>
                  <a:cubicBezTo>
                    <a:pt x="4870" y="1855"/>
                    <a:pt x="5079" y="2056"/>
                    <a:pt x="5257" y="2241"/>
                  </a:cubicBezTo>
                  <a:cubicBezTo>
                    <a:pt x="5794" y="2806"/>
                    <a:pt x="6339" y="3378"/>
                    <a:pt x="6695" y="4070"/>
                  </a:cubicBezTo>
                  <a:cubicBezTo>
                    <a:pt x="6941" y="4549"/>
                    <a:pt x="7089" y="5098"/>
                    <a:pt x="7057" y="5631"/>
                  </a:cubicBezTo>
                  <a:cubicBezTo>
                    <a:pt x="7223" y="5442"/>
                    <a:pt x="7370" y="5264"/>
                    <a:pt x="7486" y="5124"/>
                  </a:cubicBezTo>
                  <a:cubicBezTo>
                    <a:pt x="7671" y="4402"/>
                    <a:pt x="7595" y="3656"/>
                    <a:pt x="7200" y="2779"/>
                  </a:cubicBezTo>
                  <a:cubicBezTo>
                    <a:pt x="6767" y="1801"/>
                    <a:pt x="6125" y="785"/>
                    <a:pt x="5306" y="77"/>
                  </a:cubicBezTo>
                  <a:cubicBezTo>
                    <a:pt x="5265" y="43"/>
                    <a:pt x="5217" y="4"/>
                    <a:pt x="5159" y="0"/>
                  </a:cubicBezTo>
                  <a:cubicBezTo>
                    <a:pt x="5157" y="0"/>
                    <a:pt x="5155" y="0"/>
                    <a:pt x="5154" y="0"/>
                  </a:cubicBezTo>
                  <a:close/>
                </a:path>
              </a:pathLst>
            </a:custGeom>
            <a:gradFill>
              <a:gsLst>
                <a:gs pos="0">
                  <a:srgbClr val="FFAF9F"/>
                </a:gs>
                <a:gs pos="100000">
                  <a:srgbClr val="F9472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63"/>
            <p:cNvSpPr/>
            <p:nvPr/>
          </p:nvSpPr>
          <p:spPr>
            <a:xfrm rot="-910129">
              <a:off x="4070779" y="1128121"/>
              <a:ext cx="300057" cy="179882"/>
            </a:xfrm>
            <a:custGeom>
              <a:rect b="b" l="l" r="r" t="t"/>
              <a:pathLst>
                <a:path extrusionOk="0" h="5929" w="9890">
                  <a:moveTo>
                    <a:pt x="0" y="1"/>
                  </a:moveTo>
                  <a:lnTo>
                    <a:pt x="0" y="1"/>
                  </a:lnTo>
                  <a:cubicBezTo>
                    <a:pt x="93" y="139"/>
                    <a:pt x="318" y="205"/>
                    <a:pt x="461" y="294"/>
                  </a:cubicBezTo>
                  <a:cubicBezTo>
                    <a:pt x="673" y="421"/>
                    <a:pt x="870" y="573"/>
                    <a:pt x="1036" y="758"/>
                  </a:cubicBezTo>
                  <a:cubicBezTo>
                    <a:pt x="1392" y="1152"/>
                    <a:pt x="1565" y="1759"/>
                    <a:pt x="1306" y="2227"/>
                  </a:cubicBezTo>
                  <a:cubicBezTo>
                    <a:pt x="1155" y="2497"/>
                    <a:pt x="869" y="2714"/>
                    <a:pt x="862" y="3026"/>
                  </a:cubicBezTo>
                  <a:cubicBezTo>
                    <a:pt x="853" y="3286"/>
                    <a:pt x="1050" y="3486"/>
                    <a:pt x="1267" y="3648"/>
                  </a:cubicBezTo>
                  <a:cubicBezTo>
                    <a:pt x="2604" y="4089"/>
                    <a:pt x="3817" y="4858"/>
                    <a:pt x="5189" y="5407"/>
                  </a:cubicBezTo>
                  <a:cubicBezTo>
                    <a:pt x="6084" y="5763"/>
                    <a:pt x="7098" y="5928"/>
                    <a:pt x="8131" y="5928"/>
                  </a:cubicBezTo>
                  <a:cubicBezTo>
                    <a:pt x="8646" y="5928"/>
                    <a:pt x="9165" y="5887"/>
                    <a:pt x="9676" y="5808"/>
                  </a:cubicBezTo>
                  <a:cubicBezTo>
                    <a:pt x="9749" y="5777"/>
                    <a:pt x="9821" y="5741"/>
                    <a:pt x="9889" y="5700"/>
                  </a:cubicBezTo>
                  <a:lnTo>
                    <a:pt x="9889" y="5700"/>
                  </a:lnTo>
                  <a:cubicBezTo>
                    <a:pt x="9439" y="5839"/>
                    <a:pt x="8969" y="5906"/>
                    <a:pt x="8500" y="5906"/>
                  </a:cubicBezTo>
                  <a:cubicBezTo>
                    <a:pt x="7500" y="5906"/>
                    <a:pt x="6499" y="5600"/>
                    <a:pt x="5685" y="5017"/>
                  </a:cubicBezTo>
                  <a:cubicBezTo>
                    <a:pt x="5499" y="4881"/>
                    <a:pt x="5314" y="4727"/>
                    <a:pt x="5202" y="4525"/>
                  </a:cubicBezTo>
                  <a:cubicBezTo>
                    <a:pt x="5090" y="4325"/>
                    <a:pt x="5055" y="4066"/>
                    <a:pt x="5168" y="3861"/>
                  </a:cubicBezTo>
                  <a:cubicBezTo>
                    <a:pt x="5356" y="3521"/>
                    <a:pt x="5902" y="3386"/>
                    <a:pt x="5893" y="2996"/>
                  </a:cubicBezTo>
                  <a:cubicBezTo>
                    <a:pt x="5886" y="2771"/>
                    <a:pt x="5677" y="2609"/>
                    <a:pt x="5508" y="2463"/>
                  </a:cubicBezTo>
                  <a:cubicBezTo>
                    <a:pt x="5337" y="2311"/>
                    <a:pt x="5175" y="2076"/>
                    <a:pt x="5279" y="1875"/>
                  </a:cubicBezTo>
                  <a:cubicBezTo>
                    <a:pt x="5333" y="1771"/>
                    <a:pt x="5442" y="1713"/>
                    <a:pt x="5542" y="1663"/>
                  </a:cubicBezTo>
                  <a:cubicBezTo>
                    <a:pt x="6156" y="1349"/>
                    <a:pt x="6767" y="1032"/>
                    <a:pt x="7382" y="719"/>
                  </a:cubicBezTo>
                  <a:lnTo>
                    <a:pt x="7382" y="719"/>
                  </a:lnTo>
                  <a:cubicBezTo>
                    <a:pt x="6852" y="932"/>
                    <a:pt x="6292" y="1056"/>
                    <a:pt x="5724" y="1113"/>
                  </a:cubicBezTo>
                  <a:cubicBezTo>
                    <a:pt x="5308" y="1179"/>
                    <a:pt x="4888" y="1214"/>
                    <a:pt x="4469" y="1214"/>
                  </a:cubicBezTo>
                  <a:cubicBezTo>
                    <a:pt x="3896" y="1214"/>
                    <a:pt x="3324" y="1148"/>
                    <a:pt x="2764" y="1005"/>
                  </a:cubicBezTo>
                  <a:cubicBezTo>
                    <a:pt x="1817" y="761"/>
                    <a:pt x="924" y="313"/>
                    <a:pt x="0" y="1"/>
                  </a:cubicBezTo>
                  <a:close/>
                </a:path>
              </a:pathLst>
            </a:custGeom>
            <a:gradFill>
              <a:gsLst>
                <a:gs pos="0">
                  <a:schemeClr val="lt1"/>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63"/>
            <p:cNvSpPr/>
            <p:nvPr/>
          </p:nvSpPr>
          <p:spPr>
            <a:xfrm rot="-910129">
              <a:off x="4438782" y="929068"/>
              <a:ext cx="15382" cy="16201"/>
            </a:xfrm>
            <a:custGeom>
              <a:rect b="b" l="l" r="r" t="t"/>
              <a:pathLst>
                <a:path extrusionOk="0" h="534" w="507">
                  <a:moveTo>
                    <a:pt x="205" y="0"/>
                  </a:moveTo>
                  <a:cubicBezTo>
                    <a:pt x="141" y="0"/>
                    <a:pt x="0" y="87"/>
                    <a:pt x="18" y="113"/>
                  </a:cubicBezTo>
                  <a:lnTo>
                    <a:pt x="170" y="342"/>
                  </a:lnTo>
                  <a:cubicBezTo>
                    <a:pt x="221" y="418"/>
                    <a:pt x="255" y="494"/>
                    <a:pt x="343" y="531"/>
                  </a:cubicBezTo>
                  <a:cubicBezTo>
                    <a:pt x="346" y="533"/>
                    <a:pt x="350" y="533"/>
                    <a:pt x="355" y="533"/>
                  </a:cubicBezTo>
                  <a:cubicBezTo>
                    <a:pt x="398" y="533"/>
                    <a:pt x="498" y="488"/>
                    <a:pt x="500" y="455"/>
                  </a:cubicBezTo>
                  <a:cubicBezTo>
                    <a:pt x="506" y="363"/>
                    <a:pt x="442" y="304"/>
                    <a:pt x="391" y="233"/>
                  </a:cubicBezTo>
                  <a:lnTo>
                    <a:pt x="230" y="10"/>
                  </a:lnTo>
                  <a:cubicBezTo>
                    <a:pt x="225" y="3"/>
                    <a:pt x="216" y="0"/>
                    <a:pt x="2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63"/>
            <p:cNvSpPr/>
            <p:nvPr/>
          </p:nvSpPr>
          <p:spPr>
            <a:xfrm rot="-909990">
              <a:off x="3323742" y="973864"/>
              <a:ext cx="301966" cy="846829"/>
            </a:xfrm>
            <a:custGeom>
              <a:rect b="b" l="l" r="r" t="t"/>
              <a:pathLst>
                <a:path extrusionOk="0" h="27912" w="9953">
                  <a:moveTo>
                    <a:pt x="4419" y="0"/>
                  </a:moveTo>
                  <a:cubicBezTo>
                    <a:pt x="4083" y="0"/>
                    <a:pt x="3747" y="7"/>
                    <a:pt x="3410" y="20"/>
                  </a:cubicBezTo>
                  <a:cubicBezTo>
                    <a:pt x="2901" y="39"/>
                    <a:pt x="2384" y="74"/>
                    <a:pt x="1909" y="254"/>
                  </a:cubicBezTo>
                  <a:cubicBezTo>
                    <a:pt x="1" y="972"/>
                    <a:pt x="48" y="3716"/>
                    <a:pt x="215" y="5360"/>
                  </a:cubicBezTo>
                  <a:cubicBezTo>
                    <a:pt x="637" y="9526"/>
                    <a:pt x="1465" y="13675"/>
                    <a:pt x="3015" y="17565"/>
                  </a:cubicBezTo>
                  <a:cubicBezTo>
                    <a:pt x="4565" y="21455"/>
                    <a:pt x="6858" y="25089"/>
                    <a:pt x="9953" y="27911"/>
                  </a:cubicBezTo>
                  <a:cubicBezTo>
                    <a:pt x="7378" y="21079"/>
                    <a:pt x="5048" y="14041"/>
                    <a:pt x="4654" y="6751"/>
                  </a:cubicBezTo>
                  <a:cubicBezTo>
                    <a:pt x="4586" y="5516"/>
                    <a:pt x="4572" y="4206"/>
                    <a:pt x="5035" y="3036"/>
                  </a:cubicBezTo>
                  <a:cubicBezTo>
                    <a:pt x="5543" y="1751"/>
                    <a:pt x="7422" y="889"/>
                    <a:pt x="8604" y="336"/>
                  </a:cubicBezTo>
                  <a:cubicBezTo>
                    <a:pt x="7219" y="113"/>
                    <a:pt x="5820" y="0"/>
                    <a:pt x="4419" y="0"/>
                  </a:cubicBezTo>
                  <a:close/>
                </a:path>
              </a:pathLst>
            </a:custGeom>
            <a:gradFill>
              <a:gsLst>
                <a:gs pos="0">
                  <a:srgbClr val="000000">
                    <a:alpha val="56862"/>
                  </a:srgbClr>
                </a:gs>
                <a:gs pos="100000">
                  <a:srgbClr val="434343">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63"/>
            <p:cNvSpPr/>
            <p:nvPr/>
          </p:nvSpPr>
          <p:spPr>
            <a:xfrm rot="-910129">
              <a:off x="4533908" y="1384270"/>
              <a:ext cx="193141" cy="136133"/>
            </a:xfrm>
            <a:custGeom>
              <a:rect b="b" l="l" r="r" t="t"/>
              <a:pathLst>
                <a:path extrusionOk="0" h="4487" w="6366">
                  <a:moveTo>
                    <a:pt x="4520" y="0"/>
                  </a:moveTo>
                  <a:cubicBezTo>
                    <a:pt x="2984" y="58"/>
                    <a:pt x="1417" y="433"/>
                    <a:pt x="1" y="1032"/>
                  </a:cubicBezTo>
                  <a:cubicBezTo>
                    <a:pt x="497" y="2373"/>
                    <a:pt x="1200" y="3305"/>
                    <a:pt x="2010" y="4484"/>
                  </a:cubicBezTo>
                  <a:cubicBezTo>
                    <a:pt x="2077" y="4486"/>
                    <a:pt x="2145" y="4487"/>
                    <a:pt x="2213" y="4487"/>
                  </a:cubicBezTo>
                  <a:cubicBezTo>
                    <a:pt x="3716" y="4487"/>
                    <a:pt x="5113" y="4040"/>
                    <a:pt x="6366" y="3191"/>
                  </a:cubicBezTo>
                  <a:cubicBezTo>
                    <a:pt x="5482" y="2308"/>
                    <a:pt x="4845" y="1208"/>
                    <a:pt x="4520" y="0"/>
                  </a:cubicBezTo>
                  <a:close/>
                </a:path>
              </a:pathLst>
            </a:custGeom>
            <a:gradFill>
              <a:gsLst>
                <a:gs pos="0">
                  <a:srgbClr val="000000">
                    <a:alpha val="14509"/>
                  </a:srgbClr>
                </a:gs>
                <a:gs pos="100000">
                  <a:schemeClr val="accent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9" name="Google Shape;1139;p63"/>
          <p:cNvSpPr txBox="1"/>
          <p:nvPr>
            <p:ph type="title"/>
          </p:nvPr>
        </p:nvSpPr>
        <p:spPr>
          <a:xfrm>
            <a:off x="1047875" y="-70100"/>
            <a:ext cx="7708200" cy="77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100"/>
              <a:t>Achievement Related Data: Chronic Absenteeism</a:t>
            </a:r>
            <a:endParaRPr sz="3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3" name="Shape 1143"/>
        <p:cNvGrpSpPr/>
        <p:nvPr/>
      </p:nvGrpSpPr>
      <p:grpSpPr>
        <a:xfrm>
          <a:off x="0" y="0"/>
          <a:ext cx="0" cy="0"/>
          <a:chOff x="0" y="0"/>
          <a:chExt cx="0" cy="0"/>
        </a:xfrm>
      </p:grpSpPr>
      <p:grpSp>
        <p:nvGrpSpPr>
          <p:cNvPr id="1144" name="Google Shape;1144;p64"/>
          <p:cNvGrpSpPr/>
          <p:nvPr/>
        </p:nvGrpSpPr>
        <p:grpSpPr>
          <a:xfrm rot="-158812">
            <a:off x="5953627" y="-635945"/>
            <a:ext cx="4192048" cy="6511330"/>
            <a:chOff x="6206609" y="226570"/>
            <a:chExt cx="4033108" cy="6264454"/>
          </a:xfrm>
        </p:grpSpPr>
        <p:grpSp>
          <p:nvGrpSpPr>
            <p:cNvPr id="1145" name="Google Shape;1145;p64"/>
            <p:cNvGrpSpPr/>
            <p:nvPr/>
          </p:nvGrpSpPr>
          <p:grpSpPr>
            <a:xfrm rot="2340176">
              <a:off x="6967747" y="2806405"/>
              <a:ext cx="2372925" cy="3295925"/>
              <a:chOff x="2450350" y="238125"/>
              <a:chExt cx="1830850" cy="2643600"/>
            </a:xfrm>
          </p:grpSpPr>
          <p:sp>
            <p:nvSpPr>
              <p:cNvPr id="1146" name="Google Shape;1146;p64"/>
              <p:cNvSpPr/>
              <p:nvPr/>
            </p:nvSpPr>
            <p:spPr>
              <a:xfrm>
                <a:off x="2450350" y="238125"/>
                <a:ext cx="1830850" cy="2643600"/>
              </a:xfrm>
              <a:custGeom>
                <a:rect b="b" l="l" r="r" t="t"/>
                <a:pathLst>
                  <a:path extrusionOk="0" h="105744" w="73234">
                    <a:moveTo>
                      <a:pt x="0" y="0"/>
                    </a:moveTo>
                    <a:lnTo>
                      <a:pt x="0" y="7103"/>
                    </a:lnTo>
                    <a:lnTo>
                      <a:pt x="2665" y="7103"/>
                    </a:lnTo>
                    <a:cubicBezTo>
                      <a:pt x="2964" y="6548"/>
                      <a:pt x="3539" y="6216"/>
                      <a:pt x="4147" y="6216"/>
                    </a:cubicBezTo>
                    <a:cubicBezTo>
                      <a:pt x="4283" y="6216"/>
                      <a:pt x="4421" y="6233"/>
                      <a:pt x="4558" y="6268"/>
                    </a:cubicBezTo>
                    <a:cubicBezTo>
                      <a:pt x="5306" y="6456"/>
                      <a:pt x="5831" y="7128"/>
                      <a:pt x="5831" y="7900"/>
                    </a:cubicBezTo>
                    <a:cubicBezTo>
                      <a:pt x="5831" y="8671"/>
                      <a:pt x="5306" y="9343"/>
                      <a:pt x="4558" y="9532"/>
                    </a:cubicBezTo>
                    <a:cubicBezTo>
                      <a:pt x="4422" y="9566"/>
                      <a:pt x="4284" y="9583"/>
                      <a:pt x="4148" y="9583"/>
                    </a:cubicBezTo>
                    <a:cubicBezTo>
                      <a:pt x="3540" y="9583"/>
                      <a:pt x="2964" y="9252"/>
                      <a:pt x="2665" y="8697"/>
                    </a:cubicBezTo>
                    <a:lnTo>
                      <a:pt x="0" y="8697"/>
                    </a:lnTo>
                    <a:lnTo>
                      <a:pt x="0" y="13064"/>
                    </a:lnTo>
                    <a:lnTo>
                      <a:pt x="2665" y="13064"/>
                    </a:lnTo>
                    <a:cubicBezTo>
                      <a:pt x="2964" y="12508"/>
                      <a:pt x="3540" y="12177"/>
                      <a:pt x="4148" y="12177"/>
                    </a:cubicBezTo>
                    <a:cubicBezTo>
                      <a:pt x="4284" y="12177"/>
                      <a:pt x="4422" y="12194"/>
                      <a:pt x="4558" y="12228"/>
                    </a:cubicBezTo>
                    <a:cubicBezTo>
                      <a:pt x="5306" y="12417"/>
                      <a:pt x="5831" y="13089"/>
                      <a:pt x="5831" y="13861"/>
                    </a:cubicBezTo>
                    <a:cubicBezTo>
                      <a:pt x="5831" y="14632"/>
                      <a:pt x="5306" y="15304"/>
                      <a:pt x="4558" y="15493"/>
                    </a:cubicBezTo>
                    <a:cubicBezTo>
                      <a:pt x="4421" y="15527"/>
                      <a:pt x="4283" y="15544"/>
                      <a:pt x="4147" y="15544"/>
                    </a:cubicBezTo>
                    <a:cubicBezTo>
                      <a:pt x="3539" y="15544"/>
                      <a:pt x="2964" y="15213"/>
                      <a:pt x="2665" y="14657"/>
                    </a:cubicBezTo>
                    <a:lnTo>
                      <a:pt x="0" y="14657"/>
                    </a:lnTo>
                    <a:lnTo>
                      <a:pt x="0" y="19025"/>
                    </a:lnTo>
                    <a:lnTo>
                      <a:pt x="2665" y="19025"/>
                    </a:lnTo>
                    <a:cubicBezTo>
                      <a:pt x="2964" y="18469"/>
                      <a:pt x="3540" y="18138"/>
                      <a:pt x="4148" y="18138"/>
                    </a:cubicBezTo>
                    <a:cubicBezTo>
                      <a:pt x="4284" y="18138"/>
                      <a:pt x="4422" y="18155"/>
                      <a:pt x="4558" y="18189"/>
                    </a:cubicBezTo>
                    <a:cubicBezTo>
                      <a:pt x="5306" y="18378"/>
                      <a:pt x="5831" y="19050"/>
                      <a:pt x="5831" y="19821"/>
                    </a:cubicBezTo>
                    <a:cubicBezTo>
                      <a:pt x="5831" y="20593"/>
                      <a:pt x="5306" y="21265"/>
                      <a:pt x="4558" y="21454"/>
                    </a:cubicBezTo>
                    <a:cubicBezTo>
                      <a:pt x="4421" y="21488"/>
                      <a:pt x="4283" y="21505"/>
                      <a:pt x="4147" y="21505"/>
                    </a:cubicBezTo>
                    <a:cubicBezTo>
                      <a:pt x="3539" y="21505"/>
                      <a:pt x="2964" y="21174"/>
                      <a:pt x="2665" y="20619"/>
                    </a:cubicBezTo>
                    <a:lnTo>
                      <a:pt x="0" y="20619"/>
                    </a:lnTo>
                    <a:lnTo>
                      <a:pt x="0" y="24985"/>
                    </a:lnTo>
                    <a:lnTo>
                      <a:pt x="2665" y="24985"/>
                    </a:lnTo>
                    <a:cubicBezTo>
                      <a:pt x="2964" y="24430"/>
                      <a:pt x="3540" y="24099"/>
                      <a:pt x="4148" y="24099"/>
                    </a:cubicBezTo>
                    <a:cubicBezTo>
                      <a:pt x="4284" y="24099"/>
                      <a:pt x="4422" y="24116"/>
                      <a:pt x="4558" y="24150"/>
                    </a:cubicBezTo>
                    <a:cubicBezTo>
                      <a:pt x="5306" y="24339"/>
                      <a:pt x="5831" y="25011"/>
                      <a:pt x="5831" y="25782"/>
                    </a:cubicBezTo>
                    <a:cubicBezTo>
                      <a:pt x="5831" y="26554"/>
                      <a:pt x="5306" y="27226"/>
                      <a:pt x="4558" y="27414"/>
                    </a:cubicBezTo>
                    <a:cubicBezTo>
                      <a:pt x="4421" y="27449"/>
                      <a:pt x="4283" y="27466"/>
                      <a:pt x="4147" y="27466"/>
                    </a:cubicBezTo>
                    <a:cubicBezTo>
                      <a:pt x="3539" y="27466"/>
                      <a:pt x="2964" y="27134"/>
                      <a:pt x="2665" y="26579"/>
                    </a:cubicBezTo>
                    <a:lnTo>
                      <a:pt x="0" y="26579"/>
                    </a:lnTo>
                    <a:lnTo>
                      <a:pt x="0" y="30946"/>
                    </a:lnTo>
                    <a:lnTo>
                      <a:pt x="2665" y="30946"/>
                    </a:lnTo>
                    <a:cubicBezTo>
                      <a:pt x="2964" y="30392"/>
                      <a:pt x="3539" y="30060"/>
                      <a:pt x="4147" y="30060"/>
                    </a:cubicBezTo>
                    <a:cubicBezTo>
                      <a:pt x="4283" y="30060"/>
                      <a:pt x="4421" y="30077"/>
                      <a:pt x="4558" y="30112"/>
                    </a:cubicBezTo>
                    <a:cubicBezTo>
                      <a:pt x="5306" y="30299"/>
                      <a:pt x="5831" y="30973"/>
                      <a:pt x="5831" y="31743"/>
                    </a:cubicBezTo>
                    <a:cubicBezTo>
                      <a:pt x="5831" y="32514"/>
                      <a:pt x="5306" y="33188"/>
                      <a:pt x="4558" y="33375"/>
                    </a:cubicBezTo>
                    <a:cubicBezTo>
                      <a:pt x="4421" y="33410"/>
                      <a:pt x="4283" y="33426"/>
                      <a:pt x="4147" y="33426"/>
                    </a:cubicBezTo>
                    <a:cubicBezTo>
                      <a:pt x="3539" y="33426"/>
                      <a:pt x="2964" y="33095"/>
                      <a:pt x="2665" y="32541"/>
                    </a:cubicBezTo>
                    <a:lnTo>
                      <a:pt x="0" y="32541"/>
                    </a:lnTo>
                    <a:lnTo>
                      <a:pt x="0" y="36907"/>
                    </a:lnTo>
                    <a:lnTo>
                      <a:pt x="2665" y="36907"/>
                    </a:lnTo>
                    <a:cubicBezTo>
                      <a:pt x="2964" y="36352"/>
                      <a:pt x="3539" y="36021"/>
                      <a:pt x="4147" y="36021"/>
                    </a:cubicBezTo>
                    <a:cubicBezTo>
                      <a:pt x="4283" y="36021"/>
                      <a:pt x="4421" y="36038"/>
                      <a:pt x="4558" y="36072"/>
                    </a:cubicBezTo>
                    <a:cubicBezTo>
                      <a:pt x="5306" y="36260"/>
                      <a:pt x="5831" y="36933"/>
                      <a:pt x="5831" y="37704"/>
                    </a:cubicBezTo>
                    <a:cubicBezTo>
                      <a:pt x="5831" y="38475"/>
                      <a:pt x="5306" y="39148"/>
                      <a:pt x="4558" y="39336"/>
                    </a:cubicBezTo>
                    <a:cubicBezTo>
                      <a:pt x="4421" y="39370"/>
                      <a:pt x="4283" y="39387"/>
                      <a:pt x="4147" y="39387"/>
                    </a:cubicBezTo>
                    <a:cubicBezTo>
                      <a:pt x="3539" y="39387"/>
                      <a:pt x="2964" y="39056"/>
                      <a:pt x="2665" y="38502"/>
                    </a:cubicBezTo>
                    <a:lnTo>
                      <a:pt x="0" y="38502"/>
                    </a:lnTo>
                    <a:lnTo>
                      <a:pt x="0" y="42868"/>
                    </a:lnTo>
                    <a:lnTo>
                      <a:pt x="2665" y="42868"/>
                    </a:lnTo>
                    <a:cubicBezTo>
                      <a:pt x="2964" y="42313"/>
                      <a:pt x="3539" y="41982"/>
                      <a:pt x="4147" y="41982"/>
                    </a:cubicBezTo>
                    <a:cubicBezTo>
                      <a:pt x="4283" y="41982"/>
                      <a:pt x="4421" y="41999"/>
                      <a:pt x="4558" y="42033"/>
                    </a:cubicBezTo>
                    <a:cubicBezTo>
                      <a:pt x="5306" y="42221"/>
                      <a:pt x="5831" y="42894"/>
                      <a:pt x="5831" y="43665"/>
                    </a:cubicBezTo>
                    <a:cubicBezTo>
                      <a:pt x="5831" y="44436"/>
                      <a:pt x="5306" y="45109"/>
                      <a:pt x="4558" y="45297"/>
                    </a:cubicBezTo>
                    <a:cubicBezTo>
                      <a:pt x="4421" y="45331"/>
                      <a:pt x="4283" y="45348"/>
                      <a:pt x="4147" y="45348"/>
                    </a:cubicBezTo>
                    <a:cubicBezTo>
                      <a:pt x="3539" y="45348"/>
                      <a:pt x="2964" y="45017"/>
                      <a:pt x="2665" y="44462"/>
                    </a:cubicBezTo>
                    <a:lnTo>
                      <a:pt x="0" y="44462"/>
                    </a:lnTo>
                    <a:lnTo>
                      <a:pt x="0" y="48828"/>
                    </a:lnTo>
                    <a:lnTo>
                      <a:pt x="2665" y="48828"/>
                    </a:lnTo>
                    <a:cubicBezTo>
                      <a:pt x="2964" y="48274"/>
                      <a:pt x="3539" y="47943"/>
                      <a:pt x="4147" y="47943"/>
                    </a:cubicBezTo>
                    <a:cubicBezTo>
                      <a:pt x="4283" y="47943"/>
                      <a:pt x="4421" y="47959"/>
                      <a:pt x="4558" y="47994"/>
                    </a:cubicBezTo>
                    <a:cubicBezTo>
                      <a:pt x="5306" y="48182"/>
                      <a:pt x="5831" y="48855"/>
                      <a:pt x="5831" y="49626"/>
                    </a:cubicBezTo>
                    <a:cubicBezTo>
                      <a:pt x="5831" y="50397"/>
                      <a:pt x="5306" y="51070"/>
                      <a:pt x="4558" y="51257"/>
                    </a:cubicBezTo>
                    <a:cubicBezTo>
                      <a:pt x="4421" y="51292"/>
                      <a:pt x="4283" y="51309"/>
                      <a:pt x="4147" y="51309"/>
                    </a:cubicBezTo>
                    <a:cubicBezTo>
                      <a:pt x="3539" y="51309"/>
                      <a:pt x="2964" y="50977"/>
                      <a:pt x="2665" y="50423"/>
                    </a:cubicBezTo>
                    <a:lnTo>
                      <a:pt x="0" y="50423"/>
                    </a:lnTo>
                    <a:lnTo>
                      <a:pt x="0" y="54789"/>
                    </a:lnTo>
                    <a:lnTo>
                      <a:pt x="2665" y="54789"/>
                    </a:lnTo>
                    <a:cubicBezTo>
                      <a:pt x="2964" y="54235"/>
                      <a:pt x="3539" y="53903"/>
                      <a:pt x="4147" y="53903"/>
                    </a:cubicBezTo>
                    <a:cubicBezTo>
                      <a:pt x="4283" y="53903"/>
                      <a:pt x="4421" y="53920"/>
                      <a:pt x="4558" y="53955"/>
                    </a:cubicBezTo>
                    <a:cubicBezTo>
                      <a:pt x="5306" y="54142"/>
                      <a:pt x="5831" y="54816"/>
                      <a:pt x="5831" y="55587"/>
                    </a:cubicBezTo>
                    <a:cubicBezTo>
                      <a:pt x="5831" y="56357"/>
                      <a:pt x="5306" y="57031"/>
                      <a:pt x="4558" y="57218"/>
                    </a:cubicBezTo>
                    <a:cubicBezTo>
                      <a:pt x="4421" y="57253"/>
                      <a:pt x="4283" y="57269"/>
                      <a:pt x="4147" y="57269"/>
                    </a:cubicBezTo>
                    <a:cubicBezTo>
                      <a:pt x="3539" y="57269"/>
                      <a:pt x="2964" y="56938"/>
                      <a:pt x="2665" y="56384"/>
                    </a:cubicBezTo>
                    <a:lnTo>
                      <a:pt x="0" y="56384"/>
                    </a:lnTo>
                    <a:lnTo>
                      <a:pt x="0" y="60751"/>
                    </a:lnTo>
                    <a:lnTo>
                      <a:pt x="2665" y="60751"/>
                    </a:lnTo>
                    <a:cubicBezTo>
                      <a:pt x="2964" y="60195"/>
                      <a:pt x="3540" y="59865"/>
                      <a:pt x="4148" y="59865"/>
                    </a:cubicBezTo>
                    <a:cubicBezTo>
                      <a:pt x="4284" y="59865"/>
                      <a:pt x="4422" y="59881"/>
                      <a:pt x="4558" y="59915"/>
                    </a:cubicBezTo>
                    <a:cubicBezTo>
                      <a:pt x="5306" y="60104"/>
                      <a:pt x="5831" y="60776"/>
                      <a:pt x="5831" y="61548"/>
                    </a:cubicBezTo>
                    <a:cubicBezTo>
                      <a:pt x="5831" y="62319"/>
                      <a:pt x="5306" y="62991"/>
                      <a:pt x="4558" y="63180"/>
                    </a:cubicBezTo>
                    <a:cubicBezTo>
                      <a:pt x="4422" y="63214"/>
                      <a:pt x="4284" y="63231"/>
                      <a:pt x="4148" y="63231"/>
                    </a:cubicBezTo>
                    <a:cubicBezTo>
                      <a:pt x="3540" y="63231"/>
                      <a:pt x="2964" y="62900"/>
                      <a:pt x="2665" y="62345"/>
                    </a:cubicBezTo>
                    <a:lnTo>
                      <a:pt x="0" y="62345"/>
                    </a:lnTo>
                    <a:lnTo>
                      <a:pt x="0" y="66712"/>
                    </a:lnTo>
                    <a:lnTo>
                      <a:pt x="2665" y="66712"/>
                    </a:lnTo>
                    <a:cubicBezTo>
                      <a:pt x="2964" y="66156"/>
                      <a:pt x="3540" y="65825"/>
                      <a:pt x="4148" y="65825"/>
                    </a:cubicBezTo>
                    <a:cubicBezTo>
                      <a:pt x="4284" y="65825"/>
                      <a:pt x="4422" y="65842"/>
                      <a:pt x="4558" y="65876"/>
                    </a:cubicBezTo>
                    <a:cubicBezTo>
                      <a:pt x="5306" y="66065"/>
                      <a:pt x="5831" y="66737"/>
                      <a:pt x="5831" y="67508"/>
                    </a:cubicBezTo>
                    <a:cubicBezTo>
                      <a:pt x="5831" y="68280"/>
                      <a:pt x="5306" y="68952"/>
                      <a:pt x="4558" y="69141"/>
                    </a:cubicBezTo>
                    <a:cubicBezTo>
                      <a:pt x="4421" y="69175"/>
                      <a:pt x="4283" y="69192"/>
                      <a:pt x="4147" y="69192"/>
                    </a:cubicBezTo>
                    <a:cubicBezTo>
                      <a:pt x="3539" y="69192"/>
                      <a:pt x="2964" y="68861"/>
                      <a:pt x="2665" y="68305"/>
                    </a:cubicBezTo>
                    <a:lnTo>
                      <a:pt x="0" y="68305"/>
                    </a:lnTo>
                    <a:lnTo>
                      <a:pt x="0" y="72672"/>
                    </a:lnTo>
                    <a:lnTo>
                      <a:pt x="2665" y="72672"/>
                    </a:lnTo>
                    <a:cubicBezTo>
                      <a:pt x="2964" y="72117"/>
                      <a:pt x="3540" y="71786"/>
                      <a:pt x="4148" y="71786"/>
                    </a:cubicBezTo>
                    <a:cubicBezTo>
                      <a:pt x="4284" y="71786"/>
                      <a:pt x="4422" y="71803"/>
                      <a:pt x="4558" y="71837"/>
                    </a:cubicBezTo>
                    <a:cubicBezTo>
                      <a:pt x="5306" y="72026"/>
                      <a:pt x="5831" y="72698"/>
                      <a:pt x="5831" y="73469"/>
                    </a:cubicBezTo>
                    <a:cubicBezTo>
                      <a:pt x="5831" y="74241"/>
                      <a:pt x="5306" y="74913"/>
                      <a:pt x="4558" y="75101"/>
                    </a:cubicBezTo>
                    <a:cubicBezTo>
                      <a:pt x="4421" y="75136"/>
                      <a:pt x="4283" y="75153"/>
                      <a:pt x="4147" y="75153"/>
                    </a:cubicBezTo>
                    <a:cubicBezTo>
                      <a:pt x="3539" y="75153"/>
                      <a:pt x="2964" y="74821"/>
                      <a:pt x="2665" y="74267"/>
                    </a:cubicBezTo>
                    <a:lnTo>
                      <a:pt x="0" y="74267"/>
                    </a:lnTo>
                    <a:lnTo>
                      <a:pt x="0" y="78633"/>
                    </a:lnTo>
                    <a:lnTo>
                      <a:pt x="2665" y="78633"/>
                    </a:lnTo>
                    <a:cubicBezTo>
                      <a:pt x="2964" y="78078"/>
                      <a:pt x="3540" y="77747"/>
                      <a:pt x="4148" y="77747"/>
                    </a:cubicBezTo>
                    <a:cubicBezTo>
                      <a:pt x="4284" y="77747"/>
                      <a:pt x="4422" y="77763"/>
                      <a:pt x="4558" y="77798"/>
                    </a:cubicBezTo>
                    <a:cubicBezTo>
                      <a:pt x="5306" y="77986"/>
                      <a:pt x="5831" y="78660"/>
                      <a:pt x="5831" y="79430"/>
                    </a:cubicBezTo>
                    <a:cubicBezTo>
                      <a:pt x="5831" y="80201"/>
                      <a:pt x="5306" y="80874"/>
                      <a:pt x="4558" y="81062"/>
                    </a:cubicBezTo>
                    <a:cubicBezTo>
                      <a:pt x="4421" y="81097"/>
                      <a:pt x="4283" y="81114"/>
                      <a:pt x="4147" y="81114"/>
                    </a:cubicBezTo>
                    <a:cubicBezTo>
                      <a:pt x="3539" y="81114"/>
                      <a:pt x="2964" y="80782"/>
                      <a:pt x="2665" y="80228"/>
                    </a:cubicBezTo>
                    <a:lnTo>
                      <a:pt x="0" y="80228"/>
                    </a:lnTo>
                    <a:lnTo>
                      <a:pt x="0" y="84594"/>
                    </a:lnTo>
                    <a:lnTo>
                      <a:pt x="2665" y="84594"/>
                    </a:lnTo>
                    <a:cubicBezTo>
                      <a:pt x="2964" y="84040"/>
                      <a:pt x="3539" y="83708"/>
                      <a:pt x="4147" y="83708"/>
                    </a:cubicBezTo>
                    <a:cubicBezTo>
                      <a:pt x="4283" y="83708"/>
                      <a:pt x="4421" y="83725"/>
                      <a:pt x="4558" y="83760"/>
                    </a:cubicBezTo>
                    <a:cubicBezTo>
                      <a:pt x="5306" y="83947"/>
                      <a:pt x="5831" y="84620"/>
                      <a:pt x="5831" y="85392"/>
                    </a:cubicBezTo>
                    <a:cubicBezTo>
                      <a:pt x="5831" y="86162"/>
                      <a:pt x="5306" y="86835"/>
                      <a:pt x="4558" y="87023"/>
                    </a:cubicBezTo>
                    <a:cubicBezTo>
                      <a:pt x="4421" y="87058"/>
                      <a:pt x="4283" y="87074"/>
                      <a:pt x="4147" y="87074"/>
                    </a:cubicBezTo>
                    <a:cubicBezTo>
                      <a:pt x="3539" y="87074"/>
                      <a:pt x="2964" y="86743"/>
                      <a:pt x="2665" y="86189"/>
                    </a:cubicBezTo>
                    <a:lnTo>
                      <a:pt x="0" y="86189"/>
                    </a:lnTo>
                    <a:lnTo>
                      <a:pt x="0" y="90555"/>
                    </a:lnTo>
                    <a:lnTo>
                      <a:pt x="2665" y="90555"/>
                    </a:lnTo>
                    <a:cubicBezTo>
                      <a:pt x="2964" y="90000"/>
                      <a:pt x="3539" y="89669"/>
                      <a:pt x="4147" y="89669"/>
                    </a:cubicBezTo>
                    <a:cubicBezTo>
                      <a:pt x="4283" y="89669"/>
                      <a:pt x="4421" y="89686"/>
                      <a:pt x="4558" y="89720"/>
                    </a:cubicBezTo>
                    <a:cubicBezTo>
                      <a:pt x="5306" y="89908"/>
                      <a:pt x="5831" y="90581"/>
                      <a:pt x="5831" y="91353"/>
                    </a:cubicBezTo>
                    <a:cubicBezTo>
                      <a:pt x="5831" y="92123"/>
                      <a:pt x="5306" y="92796"/>
                      <a:pt x="4558" y="92984"/>
                    </a:cubicBezTo>
                    <a:cubicBezTo>
                      <a:pt x="4421" y="93018"/>
                      <a:pt x="4283" y="93035"/>
                      <a:pt x="4147" y="93035"/>
                    </a:cubicBezTo>
                    <a:cubicBezTo>
                      <a:pt x="3539" y="93035"/>
                      <a:pt x="2964" y="92704"/>
                      <a:pt x="2665" y="92149"/>
                    </a:cubicBezTo>
                    <a:lnTo>
                      <a:pt x="0" y="92149"/>
                    </a:lnTo>
                    <a:lnTo>
                      <a:pt x="0" y="96516"/>
                    </a:lnTo>
                    <a:lnTo>
                      <a:pt x="2665" y="96516"/>
                    </a:lnTo>
                    <a:cubicBezTo>
                      <a:pt x="2964" y="95961"/>
                      <a:pt x="3539" y="95630"/>
                      <a:pt x="4147" y="95630"/>
                    </a:cubicBezTo>
                    <a:cubicBezTo>
                      <a:pt x="4283" y="95630"/>
                      <a:pt x="4421" y="95646"/>
                      <a:pt x="4558" y="95681"/>
                    </a:cubicBezTo>
                    <a:cubicBezTo>
                      <a:pt x="5306" y="95870"/>
                      <a:pt x="5831" y="96542"/>
                      <a:pt x="5831" y="97313"/>
                    </a:cubicBezTo>
                    <a:cubicBezTo>
                      <a:pt x="5831" y="98085"/>
                      <a:pt x="5306" y="98757"/>
                      <a:pt x="4558" y="98946"/>
                    </a:cubicBezTo>
                    <a:cubicBezTo>
                      <a:pt x="4422" y="98980"/>
                      <a:pt x="4284" y="98996"/>
                      <a:pt x="4148" y="98996"/>
                    </a:cubicBezTo>
                    <a:cubicBezTo>
                      <a:pt x="3540" y="98996"/>
                      <a:pt x="2964" y="98665"/>
                      <a:pt x="2665" y="98110"/>
                    </a:cubicBezTo>
                    <a:lnTo>
                      <a:pt x="0" y="98110"/>
                    </a:lnTo>
                    <a:lnTo>
                      <a:pt x="0" y="105744"/>
                    </a:lnTo>
                    <a:lnTo>
                      <a:pt x="73234" y="105744"/>
                    </a:lnTo>
                    <a:lnTo>
                      <a:pt x="73234"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64"/>
              <p:cNvSpPr/>
              <p:nvPr/>
            </p:nvSpPr>
            <p:spPr>
              <a:xfrm>
                <a:off x="2593625" y="2685300"/>
                <a:ext cx="1687575" cy="125"/>
              </a:xfrm>
              <a:custGeom>
                <a:rect b="b" l="l" r="r" t="t"/>
                <a:pathLst>
                  <a:path extrusionOk="0" h="5" w="67503">
                    <a:moveTo>
                      <a:pt x="0" y="0"/>
                    </a:moveTo>
                    <a:lnTo>
                      <a:pt x="0" y="5"/>
                    </a:lnTo>
                    <a:lnTo>
                      <a:pt x="67503" y="5"/>
                    </a:lnTo>
                    <a:lnTo>
                      <a:pt x="67503"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64"/>
              <p:cNvSpPr/>
              <p:nvPr/>
            </p:nvSpPr>
            <p:spPr>
              <a:xfrm>
                <a:off x="2593625" y="2535725"/>
                <a:ext cx="1687575" cy="125"/>
              </a:xfrm>
              <a:custGeom>
                <a:rect b="b" l="l" r="r" t="t"/>
                <a:pathLst>
                  <a:path extrusionOk="0" h="5" w="67503">
                    <a:moveTo>
                      <a:pt x="0" y="0"/>
                    </a:moveTo>
                    <a:lnTo>
                      <a:pt x="0" y="5"/>
                    </a:lnTo>
                    <a:lnTo>
                      <a:pt x="67503" y="5"/>
                    </a:lnTo>
                    <a:lnTo>
                      <a:pt x="67503"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64"/>
              <p:cNvSpPr/>
              <p:nvPr/>
            </p:nvSpPr>
            <p:spPr>
              <a:xfrm>
                <a:off x="2593625" y="2386150"/>
                <a:ext cx="1687575" cy="125"/>
              </a:xfrm>
              <a:custGeom>
                <a:rect b="b" l="l" r="r" t="t"/>
                <a:pathLst>
                  <a:path extrusionOk="0" h="5" w="67503">
                    <a:moveTo>
                      <a:pt x="0" y="1"/>
                    </a:moveTo>
                    <a:lnTo>
                      <a:pt x="0" y="5"/>
                    </a:lnTo>
                    <a:lnTo>
                      <a:pt x="67503" y="5"/>
                    </a:lnTo>
                    <a:lnTo>
                      <a:pt x="67503" y="1"/>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64"/>
              <p:cNvSpPr/>
              <p:nvPr/>
            </p:nvSpPr>
            <p:spPr>
              <a:xfrm>
                <a:off x="2593625" y="2236575"/>
                <a:ext cx="1687575" cy="150"/>
              </a:xfrm>
              <a:custGeom>
                <a:rect b="b" l="l" r="r" t="t"/>
                <a:pathLst>
                  <a:path extrusionOk="0" h="6" w="67503">
                    <a:moveTo>
                      <a:pt x="0" y="1"/>
                    </a:moveTo>
                    <a:lnTo>
                      <a:pt x="0" y="5"/>
                    </a:lnTo>
                    <a:lnTo>
                      <a:pt x="67503" y="5"/>
                    </a:lnTo>
                    <a:lnTo>
                      <a:pt x="67503" y="1"/>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64"/>
              <p:cNvSpPr/>
              <p:nvPr/>
            </p:nvSpPr>
            <p:spPr>
              <a:xfrm>
                <a:off x="2593625" y="2087000"/>
                <a:ext cx="1687575" cy="150"/>
              </a:xfrm>
              <a:custGeom>
                <a:rect b="b" l="l" r="r" t="t"/>
                <a:pathLst>
                  <a:path extrusionOk="0" h="6" w="67503">
                    <a:moveTo>
                      <a:pt x="0" y="1"/>
                    </a:moveTo>
                    <a:lnTo>
                      <a:pt x="0" y="5"/>
                    </a:lnTo>
                    <a:lnTo>
                      <a:pt x="67503" y="5"/>
                    </a:lnTo>
                    <a:lnTo>
                      <a:pt x="67503" y="1"/>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64"/>
              <p:cNvSpPr/>
              <p:nvPr/>
            </p:nvSpPr>
            <p:spPr>
              <a:xfrm>
                <a:off x="2593625" y="1937450"/>
                <a:ext cx="1687575" cy="125"/>
              </a:xfrm>
              <a:custGeom>
                <a:rect b="b" l="l" r="r" t="t"/>
                <a:pathLst>
                  <a:path extrusionOk="0" h="5" w="67503">
                    <a:moveTo>
                      <a:pt x="0" y="0"/>
                    </a:moveTo>
                    <a:lnTo>
                      <a:pt x="0" y="4"/>
                    </a:lnTo>
                    <a:lnTo>
                      <a:pt x="67503" y="4"/>
                    </a:lnTo>
                    <a:lnTo>
                      <a:pt x="67503"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64"/>
              <p:cNvSpPr/>
              <p:nvPr/>
            </p:nvSpPr>
            <p:spPr>
              <a:xfrm>
                <a:off x="2593625" y="1787875"/>
                <a:ext cx="1687575" cy="125"/>
              </a:xfrm>
              <a:custGeom>
                <a:rect b="b" l="l" r="r" t="t"/>
                <a:pathLst>
                  <a:path extrusionOk="0" h="5" w="67503">
                    <a:moveTo>
                      <a:pt x="0" y="0"/>
                    </a:moveTo>
                    <a:lnTo>
                      <a:pt x="0" y="5"/>
                    </a:lnTo>
                    <a:lnTo>
                      <a:pt x="67503" y="5"/>
                    </a:lnTo>
                    <a:lnTo>
                      <a:pt x="67503"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64"/>
              <p:cNvSpPr/>
              <p:nvPr/>
            </p:nvSpPr>
            <p:spPr>
              <a:xfrm>
                <a:off x="2593625" y="1638300"/>
                <a:ext cx="1687575" cy="125"/>
              </a:xfrm>
              <a:custGeom>
                <a:rect b="b" l="l" r="r" t="t"/>
                <a:pathLst>
                  <a:path extrusionOk="0" h="5" w="67503">
                    <a:moveTo>
                      <a:pt x="0" y="0"/>
                    </a:moveTo>
                    <a:lnTo>
                      <a:pt x="0" y="5"/>
                    </a:lnTo>
                    <a:lnTo>
                      <a:pt x="67503" y="5"/>
                    </a:lnTo>
                    <a:lnTo>
                      <a:pt x="67503"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64"/>
              <p:cNvSpPr/>
              <p:nvPr/>
            </p:nvSpPr>
            <p:spPr>
              <a:xfrm>
                <a:off x="2593625" y="1488725"/>
                <a:ext cx="1687575" cy="150"/>
              </a:xfrm>
              <a:custGeom>
                <a:rect b="b" l="l" r="r" t="t"/>
                <a:pathLst>
                  <a:path extrusionOk="0" h="6" w="67503">
                    <a:moveTo>
                      <a:pt x="0" y="1"/>
                    </a:moveTo>
                    <a:lnTo>
                      <a:pt x="0" y="5"/>
                    </a:lnTo>
                    <a:lnTo>
                      <a:pt x="67503" y="5"/>
                    </a:lnTo>
                    <a:lnTo>
                      <a:pt x="67503" y="1"/>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64"/>
              <p:cNvSpPr/>
              <p:nvPr/>
            </p:nvSpPr>
            <p:spPr>
              <a:xfrm>
                <a:off x="2593625" y="1339150"/>
                <a:ext cx="1687575" cy="150"/>
              </a:xfrm>
              <a:custGeom>
                <a:rect b="b" l="l" r="r" t="t"/>
                <a:pathLst>
                  <a:path extrusionOk="0" h="6" w="67503">
                    <a:moveTo>
                      <a:pt x="0" y="1"/>
                    </a:moveTo>
                    <a:lnTo>
                      <a:pt x="0" y="5"/>
                    </a:lnTo>
                    <a:lnTo>
                      <a:pt x="67503" y="5"/>
                    </a:lnTo>
                    <a:lnTo>
                      <a:pt x="67503" y="1"/>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64"/>
              <p:cNvSpPr/>
              <p:nvPr/>
            </p:nvSpPr>
            <p:spPr>
              <a:xfrm>
                <a:off x="2593625" y="1189575"/>
                <a:ext cx="1687575" cy="150"/>
              </a:xfrm>
              <a:custGeom>
                <a:rect b="b" l="l" r="r" t="t"/>
                <a:pathLst>
                  <a:path extrusionOk="0" h="6" w="67503">
                    <a:moveTo>
                      <a:pt x="0" y="1"/>
                    </a:moveTo>
                    <a:lnTo>
                      <a:pt x="0" y="5"/>
                    </a:lnTo>
                    <a:lnTo>
                      <a:pt x="67503" y="5"/>
                    </a:lnTo>
                    <a:lnTo>
                      <a:pt x="67503" y="1"/>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64"/>
              <p:cNvSpPr/>
              <p:nvPr/>
            </p:nvSpPr>
            <p:spPr>
              <a:xfrm>
                <a:off x="2593625" y="1040025"/>
                <a:ext cx="1687575" cy="125"/>
              </a:xfrm>
              <a:custGeom>
                <a:rect b="b" l="l" r="r" t="t"/>
                <a:pathLst>
                  <a:path extrusionOk="0" h="5" w="67503">
                    <a:moveTo>
                      <a:pt x="0" y="0"/>
                    </a:moveTo>
                    <a:lnTo>
                      <a:pt x="0" y="5"/>
                    </a:lnTo>
                    <a:lnTo>
                      <a:pt x="67503" y="5"/>
                    </a:lnTo>
                    <a:lnTo>
                      <a:pt x="67503"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64"/>
              <p:cNvSpPr/>
              <p:nvPr/>
            </p:nvSpPr>
            <p:spPr>
              <a:xfrm>
                <a:off x="2593625" y="890450"/>
                <a:ext cx="1687575" cy="125"/>
              </a:xfrm>
              <a:custGeom>
                <a:rect b="b" l="l" r="r" t="t"/>
                <a:pathLst>
                  <a:path extrusionOk="0" h="5" w="67503">
                    <a:moveTo>
                      <a:pt x="0" y="0"/>
                    </a:moveTo>
                    <a:lnTo>
                      <a:pt x="0" y="5"/>
                    </a:lnTo>
                    <a:lnTo>
                      <a:pt x="67503" y="5"/>
                    </a:lnTo>
                    <a:lnTo>
                      <a:pt x="67503"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64"/>
              <p:cNvSpPr/>
              <p:nvPr/>
            </p:nvSpPr>
            <p:spPr>
              <a:xfrm>
                <a:off x="2593625" y="740875"/>
                <a:ext cx="1687575" cy="125"/>
              </a:xfrm>
              <a:custGeom>
                <a:rect b="b" l="l" r="r" t="t"/>
                <a:pathLst>
                  <a:path extrusionOk="0" h="5" w="67503">
                    <a:moveTo>
                      <a:pt x="0" y="0"/>
                    </a:moveTo>
                    <a:lnTo>
                      <a:pt x="0" y="5"/>
                    </a:lnTo>
                    <a:lnTo>
                      <a:pt x="67503" y="5"/>
                    </a:lnTo>
                    <a:lnTo>
                      <a:pt x="67503"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64"/>
              <p:cNvSpPr/>
              <p:nvPr/>
            </p:nvSpPr>
            <p:spPr>
              <a:xfrm>
                <a:off x="2593625" y="591300"/>
                <a:ext cx="1687575" cy="150"/>
              </a:xfrm>
              <a:custGeom>
                <a:rect b="b" l="l" r="r" t="t"/>
                <a:pathLst>
                  <a:path extrusionOk="0" h="6" w="67503">
                    <a:moveTo>
                      <a:pt x="0" y="1"/>
                    </a:moveTo>
                    <a:lnTo>
                      <a:pt x="0" y="5"/>
                    </a:lnTo>
                    <a:lnTo>
                      <a:pt x="67503" y="5"/>
                    </a:lnTo>
                    <a:lnTo>
                      <a:pt x="67503" y="1"/>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2" name="Google Shape;1162;p64"/>
            <p:cNvGrpSpPr/>
            <p:nvPr/>
          </p:nvGrpSpPr>
          <p:grpSpPr>
            <a:xfrm rot="-1004851">
              <a:off x="7201548" y="517003"/>
              <a:ext cx="2559907" cy="3696299"/>
              <a:chOff x="2450350" y="238125"/>
              <a:chExt cx="1830850" cy="2643600"/>
            </a:xfrm>
          </p:grpSpPr>
          <p:sp>
            <p:nvSpPr>
              <p:cNvPr id="1163" name="Google Shape;1163;p64"/>
              <p:cNvSpPr/>
              <p:nvPr/>
            </p:nvSpPr>
            <p:spPr>
              <a:xfrm>
                <a:off x="2450350" y="238125"/>
                <a:ext cx="1830850" cy="2643600"/>
              </a:xfrm>
              <a:custGeom>
                <a:rect b="b" l="l" r="r" t="t"/>
                <a:pathLst>
                  <a:path extrusionOk="0" h="105744" w="73234">
                    <a:moveTo>
                      <a:pt x="0" y="0"/>
                    </a:moveTo>
                    <a:lnTo>
                      <a:pt x="0" y="7103"/>
                    </a:lnTo>
                    <a:lnTo>
                      <a:pt x="2665" y="7103"/>
                    </a:lnTo>
                    <a:cubicBezTo>
                      <a:pt x="2964" y="6548"/>
                      <a:pt x="3539" y="6216"/>
                      <a:pt x="4147" y="6216"/>
                    </a:cubicBezTo>
                    <a:cubicBezTo>
                      <a:pt x="4283" y="6216"/>
                      <a:pt x="4421" y="6233"/>
                      <a:pt x="4558" y="6268"/>
                    </a:cubicBezTo>
                    <a:cubicBezTo>
                      <a:pt x="5306" y="6456"/>
                      <a:pt x="5831" y="7128"/>
                      <a:pt x="5831" y="7900"/>
                    </a:cubicBezTo>
                    <a:cubicBezTo>
                      <a:pt x="5831" y="8671"/>
                      <a:pt x="5306" y="9343"/>
                      <a:pt x="4558" y="9532"/>
                    </a:cubicBezTo>
                    <a:cubicBezTo>
                      <a:pt x="4422" y="9566"/>
                      <a:pt x="4284" y="9583"/>
                      <a:pt x="4148" y="9583"/>
                    </a:cubicBezTo>
                    <a:cubicBezTo>
                      <a:pt x="3540" y="9583"/>
                      <a:pt x="2964" y="9252"/>
                      <a:pt x="2665" y="8697"/>
                    </a:cubicBezTo>
                    <a:lnTo>
                      <a:pt x="0" y="8697"/>
                    </a:lnTo>
                    <a:lnTo>
                      <a:pt x="0" y="13064"/>
                    </a:lnTo>
                    <a:lnTo>
                      <a:pt x="2665" y="13064"/>
                    </a:lnTo>
                    <a:cubicBezTo>
                      <a:pt x="2964" y="12508"/>
                      <a:pt x="3540" y="12177"/>
                      <a:pt x="4148" y="12177"/>
                    </a:cubicBezTo>
                    <a:cubicBezTo>
                      <a:pt x="4284" y="12177"/>
                      <a:pt x="4422" y="12194"/>
                      <a:pt x="4558" y="12228"/>
                    </a:cubicBezTo>
                    <a:cubicBezTo>
                      <a:pt x="5306" y="12417"/>
                      <a:pt x="5831" y="13089"/>
                      <a:pt x="5831" y="13861"/>
                    </a:cubicBezTo>
                    <a:cubicBezTo>
                      <a:pt x="5831" y="14632"/>
                      <a:pt x="5306" y="15304"/>
                      <a:pt x="4558" y="15493"/>
                    </a:cubicBezTo>
                    <a:cubicBezTo>
                      <a:pt x="4421" y="15527"/>
                      <a:pt x="4283" y="15544"/>
                      <a:pt x="4147" y="15544"/>
                    </a:cubicBezTo>
                    <a:cubicBezTo>
                      <a:pt x="3539" y="15544"/>
                      <a:pt x="2964" y="15213"/>
                      <a:pt x="2665" y="14657"/>
                    </a:cubicBezTo>
                    <a:lnTo>
                      <a:pt x="0" y="14657"/>
                    </a:lnTo>
                    <a:lnTo>
                      <a:pt x="0" y="19025"/>
                    </a:lnTo>
                    <a:lnTo>
                      <a:pt x="2665" y="19025"/>
                    </a:lnTo>
                    <a:cubicBezTo>
                      <a:pt x="2964" y="18469"/>
                      <a:pt x="3540" y="18138"/>
                      <a:pt x="4148" y="18138"/>
                    </a:cubicBezTo>
                    <a:cubicBezTo>
                      <a:pt x="4284" y="18138"/>
                      <a:pt x="4422" y="18155"/>
                      <a:pt x="4558" y="18189"/>
                    </a:cubicBezTo>
                    <a:cubicBezTo>
                      <a:pt x="5306" y="18378"/>
                      <a:pt x="5831" y="19050"/>
                      <a:pt x="5831" y="19821"/>
                    </a:cubicBezTo>
                    <a:cubicBezTo>
                      <a:pt x="5831" y="20593"/>
                      <a:pt x="5306" y="21265"/>
                      <a:pt x="4558" y="21454"/>
                    </a:cubicBezTo>
                    <a:cubicBezTo>
                      <a:pt x="4421" y="21488"/>
                      <a:pt x="4283" y="21505"/>
                      <a:pt x="4147" y="21505"/>
                    </a:cubicBezTo>
                    <a:cubicBezTo>
                      <a:pt x="3539" y="21505"/>
                      <a:pt x="2964" y="21174"/>
                      <a:pt x="2665" y="20619"/>
                    </a:cubicBezTo>
                    <a:lnTo>
                      <a:pt x="0" y="20619"/>
                    </a:lnTo>
                    <a:lnTo>
                      <a:pt x="0" y="24985"/>
                    </a:lnTo>
                    <a:lnTo>
                      <a:pt x="2665" y="24985"/>
                    </a:lnTo>
                    <a:cubicBezTo>
                      <a:pt x="2964" y="24430"/>
                      <a:pt x="3540" y="24099"/>
                      <a:pt x="4148" y="24099"/>
                    </a:cubicBezTo>
                    <a:cubicBezTo>
                      <a:pt x="4284" y="24099"/>
                      <a:pt x="4422" y="24116"/>
                      <a:pt x="4558" y="24150"/>
                    </a:cubicBezTo>
                    <a:cubicBezTo>
                      <a:pt x="5306" y="24339"/>
                      <a:pt x="5831" y="25011"/>
                      <a:pt x="5831" y="25782"/>
                    </a:cubicBezTo>
                    <a:cubicBezTo>
                      <a:pt x="5831" y="26554"/>
                      <a:pt x="5306" y="27226"/>
                      <a:pt x="4558" y="27414"/>
                    </a:cubicBezTo>
                    <a:cubicBezTo>
                      <a:pt x="4421" y="27449"/>
                      <a:pt x="4283" y="27466"/>
                      <a:pt x="4147" y="27466"/>
                    </a:cubicBezTo>
                    <a:cubicBezTo>
                      <a:pt x="3539" y="27466"/>
                      <a:pt x="2964" y="27134"/>
                      <a:pt x="2665" y="26579"/>
                    </a:cubicBezTo>
                    <a:lnTo>
                      <a:pt x="0" y="26579"/>
                    </a:lnTo>
                    <a:lnTo>
                      <a:pt x="0" y="30946"/>
                    </a:lnTo>
                    <a:lnTo>
                      <a:pt x="2665" y="30946"/>
                    </a:lnTo>
                    <a:cubicBezTo>
                      <a:pt x="2964" y="30392"/>
                      <a:pt x="3539" y="30060"/>
                      <a:pt x="4147" y="30060"/>
                    </a:cubicBezTo>
                    <a:cubicBezTo>
                      <a:pt x="4283" y="30060"/>
                      <a:pt x="4421" y="30077"/>
                      <a:pt x="4558" y="30112"/>
                    </a:cubicBezTo>
                    <a:cubicBezTo>
                      <a:pt x="5306" y="30299"/>
                      <a:pt x="5831" y="30973"/>
                      <a:pt x="5831" y="31743"/>
                    </a:cubicBezTo>
                    <a:cubicBezTo>
                      <a:pt x="5831" y="32514"/>
                      <a:pt x="5306" y="33188"/>
                      <a:pt x="4558" y="33375"/>
                    </a:cubicBezTo>
                    <a:cubicBezTo>
                      <a:pt x="4421" y="33410"/>
                      <a:pt x="4283" y="33426"/>
                      <a:pt x="4147" y="33426"/>
                    </a:cubicBezTo>
                    <a:cubicBezTo>
                      <a:pt x="3539" y="33426"/>
                      <a:pt x="2964" y="33095"/>
                      <a:pt x="2665" y="32541"/>
                    </a:cubicBezTo>
                    <a:lnTo>
                      <a:pt x="0" y="32541"/>
                    </a:lnTo>
                    <a:lnTo>
                      <a:pt x="0" y="36907"/>
                    </a:lnTo>
                    <a:lnTo>
                      <a:pt x="2665" y="36907"/>
                    </a:lnTo>
                    <a:cubicBezTo>
                      <a:pt x="2964" y="36352"/>
                      <a:pt x="3539" y="36021"/>
                      <a:pt x="4147" y="36021"/>
                    </a:cubicBezTo>
                    <a:cubicBezTo>
                      <a:pt x="4283" y="36021"/>
                      <a:pt x="4421" y="36038"/>
                      <a:pt x="4558" y="36072"/>
                    </a:cubicBezTo>
                    <a:cubicBezTo>
                      <a:pt x="5306" y="36260"/>
                      <a:pt x="5831" y="36933"/>
                      <a:pt x="5831" y="37704"/>
                    </a:cubicBezTo>
                    <a:cubicBezTo>
                      <a:pt x="5831" y="38475"/>
                      <a:pt x="5306" y="39148"/>
                      <a:pt x="4558" y="39336"/>
                    </a:cubicBezTo>
                    <a:cubicBezTo>
                      <a:pt x="4421" y="39370"/>
                      <a:pt x="4283" y="39387"/>
                      <a:pt x="4147" y="39387"/>
                    </a:cubicBezTo>
                    <a:cubicBezTo>
                      <a:pt x="3539" y="39387"/>
                      <a:pt x="2964" y="39056"/>
                      <a:pt x="2665" y="38502"/>
                    </a:cubicBezTo>
                    <a:lnTo>
                      <a:pt x="0" y="38502"/>
                    </a:lnTo>
                    <a:lnTo>
                      <a:pt x="0" y="42868"/>
                    </a:lnTo>
                    <a:lnTo>
                      <a:pt x="2665" y="42868"/>
                    </a:lnTo>
                    <a:cubicBezTo>
                      <a:pt x="2964" y="42313"/>
                      <a:pt x="3539" y="41982"/>
                      <a:pt x="4147" y="41982"/>
                    </a:cubicBezTo>
                    <a:cubicBezTo>
                      <a:pt x="4283" y="41982"/>
                      <a:pt x="4421" y="41999"/>
                      <a:pt x="4558" y="42033"/>
                    </a:cubicBezTo>
                    <a:cubicBezTo>
                      <a:pt x="5306" y="42221"/>
                      <a:pt x="5831" y="42894"/>
                      <a:pt x="5831" y="43665"/>
                    </a:cubicBezTo>
                    <a:cubicBezTo>
                      <a:pt x="5831" y="44436"/>
                      <a:pt x="5306" y="45109"/>
                      <a:pt x="4558" y="45297"/>
                    </a:cubicBezTo>
                    <a:cubicBezTo>
                      <a:pt x="4421" y="45331"/>
                      <a:pt x="4283" y="45348"/>
                      <a:pt x="4147" y="45348"/>
                    </a:cubicBezTo>
                    <a:cubicBezTo>
                      <a:pt x="3539" y="45348"/>
                      <a:pt x="2964" y="45017"/>
                      <a:pt x="2665" y="44462"/>
                    </a:cubicBezTo>
                    <a:lnTo>
                      <a:pt x="0" y="44462"/>
                    </a:lnTo>
                    <a:lnTo>
                      <a:pt x="0" y="48828"/>
                    </a:lnTo>
                    <a:lnTo>
                      <a:pt x="2665" y="48828"/>
                    </a:lnTo>
                    <a:cubicBezTo>
                      <a:pt x="2964" y="48274"/>
                      <a:pt x="3539" y="47943"/>
                      <a:pt x="4147" y="47943"/>
                    </a:cubicBezTo>
                    <a:cubicBezTo>
                      <a:pt x="4283" y="47943"/>
                      <a:pt x="4421" y="47959"/>
                      <a:pt x="4558" y="47994"/>
                    </a:cubicBezTo>
                    <a:cubicBezTo>
                      <a:pt x="5306" y="48182"/>
                      <a:pt x="5831" y="48855"/>
                      <a:pt x="5831" y="49626"/>
                    </a:cubicBezTo>
                    <a:cubicBezTo>
                      <a:pt x="5831" y="50397"/>
                      <a:pt x="5306" y="51070"/>
                      <a:pt x="4558" y="51257"/>
                    </a:cubicBezTo>
                    <a:cubicBezTo>
                      <a:pt x="4421" y="51292"/>
                      <a:pt x="4283" y="51309"/>
                      <a:pt x="4147" y="51309"/>
                    </a:cubicBezTo>
                    <a:cubicBezTo>
                      <a:pt x="3539" y="51309"/>
                      <a:pt x="2964" y="50977"/>
                      <a:pt x="2665" y="50423"/>
                    </a:cubicBezTo>
                    <a:lnTo>
                      <a:pt x="0" y="50423"/>
                    </a:lnTo>
                    <a:lnTo>
                      <a:pt x="0" y="54789"/>
                    </a:lnTo>
                    <a:lnTo>
                      <a:pt x="2665" y="54789"/>
                    </a:lnTo>
                    <a:cubicBezTo>
                      <a:pt x="2964" y="54235"/>
                      <a:pt x="3539" y="53903"/>
                      <a:pt x="4147" y="53903"/>
                    </a:cubicBezTo>
                    <a:cubicBezTo>
                      <a:pt x="4283" y="53903"/>
                      <a:pt x="4421" y="53920"/>
                      <a:pt x="4558" y="53955"/>
                    </a:cubicBezTo>
                    <a:cubicBezTo>
                      <a:pt x="5306" y="54142"/>
                      <a:pt x="5831" y="54816"/>
                      <a:pt x="5831" y="55587"/>
                    </a:cubicBezTo>
                    <a:cubicBezTo>
                      <a:pt x="5831" y="56357"/>
                      <a:pt x="5306" y="57031"/>
                      <a:pt x="4558" y="57218"/>
                    </a:cubicBezTo>
                    <a:cubicBezTo>
                      <a:pt x="4421" y="57253"/>
                      <a:pt x="4283" y="57269"/>
                      <a:pt x="4147" y="57269"/>
                    </a:cubicBezTo>
                    <a:cubicBezTo>
                      <a:pt x="3539" y="57269"/>
                      <a:pt x="2964" y="56938"/>
                      <a:pt x="2665" y="56384"/>
                    </a:cubicBezTo>
                    <a:lnTo>
                      <a:pt x="0" y="56384"/>
                    </a:lnTo>
                    <a:lnTo>
                      <a:pt x="0" y="60751"/>
                    </a:lnTo>
                    <a:lnTo>
                      <a:pt x="2665" y="60751"/>
                    </a:lnTo>
                    <a:cubicBezTo>
                      <a:pt x="2964" y="60195"/>
                      <a:pt x="3540" y="59865"/>
                      <a:pt x="4148" y="59865"/>
                    </a:cubicBezTo>
                    <a:cubicBezTo>
                      <a:pt x="4284" y="59865"/>
                      <a:pt x="4422" y="59881"/>
                      <a:pt x="4558" y="59915"/>
                    </a:cubicBezTo>
                    <a:cubicBezTo>
                      <a:pt x="5306" y="60104"/>
                      <a:pt x="5831" y="60776"/>
                      <a:pt x="5831" y="61548"/>
                    </a:cubicBezTo>
                    <a:cubicBezTo>
                      <a:pt x="5831" y="62319"/>
                      <a:pt x="5306" y="62991"/>
                      <a:pt x="4558" y="63180"/>
                    </a:cubicBezTo>
                    <a:cubicBezTo>
                      <a:pt x="4422" y="63214"/>
                      <a:pt x="4284" y="63231"/>
                      <a:pt x="4148" y="63231"/>
                    </a:cubicBezTo>
                    <a:cubicBezTo>
                      <a:pt x="3540" y="63231"/>
                      <a:pt x="2964" y="62900"/>
                      <a:pt x="2665" y="62345"/>
                    </a:cubicBezTo>
                    <a:lnTo>
                      <a:pt x="0" y="62345"/>
                    </a:lnTo>
                    <a:lnTo>
                      <a:pt x="0" y="66712"/>
                    </a:lnTo>
                    <a:lnTo>
                      <a:pt x="2665" y="66712"/>
                    </a:lnTo>
                    <a:cubicBezTo>
                      <a:pt x="2964" y="66156"/>
                      <a:pt x="3540" y="65825"/>
                      <a:pt x="4148" y="65825"/>
                    </a:cubicBezTo>
                    <a:cubicBezTo>
                      <a:pt x="4284" y="65825"/>
                      <a:pt x="4422" y="65842"/>
                      <a:pt x="4558" y="65876"/>
                    </a:cubicBezTo>
                    <a:cubicBezTo>
                      <a:pt x="5306" y="66065"/>
                      <a:pt x="5831" y="66737"/>
                      <a:pt x="5831" y="67508"/>
                    </a:cubicBezTo>
                    <a:cubicBezTo>
                      <a:pt x="5831" y="68280"/>
                      <a:pt x="5306" y="68952"/>
                      <a:pt x="4558" y="69141"/>
                    </a:cubicBezTo>
                    <a:cubicBezTo>
                      <a:pt x="4421" y="69175"/>
                      <a:pt x="4283" y="69192"/>
                      <a:pt x="4147" y="69192"/>
                    </a:cubicBezTo>
                    <a:cubicBezTo>
                      <a:pt x="3539" y="69192"/>
                      <a:pt x="2964" y="68861"/>
                      <a:pt x="2665" y="68305"/>
                    </a:cubicBezTo>
                    <a:lnTo>
                      <a:pt x="0" y="68305"/>
                    </a:lnTo>
                    <a:lnTo>
                      <a:pt x="0" y="72672"/>
                    </a:lnTo>
                    <a:lnTo>
                      <a:pt x="2665" y="72672"/>
                    </a:lnTo>
                    <a:cubicBezTo>
                      <a:pt x="2964" y="72117"/>
                      <a:pt x="3540" y="71786"/>
                      <a:pt x="4148" y="71786"/>
                    </a:cubicBezTo>
                    <a:cubicBezTo>
                      <a:pt x="4284" y="71786"/>
                      <a:pt x="4422" y="71803"/>
                      <a:pt x="4558" y="71837"/>
                    </a:cubicBezTo>
                    <a:cubicBezTo>
                      <a:pt x="5306" y="72026"/>
                      <a:pt x="5831" y="72698"/>
                      <a:pt x="5831" y="73469"/>
                    </a:cubicBezTo>
                    <a:cubicBezTo>
                      <a:pt x="5831" y="74241"/>
                      <a:pt x="5306" y="74913"/>
                      <a:pt x="4558" y="75101"/>
                    </a:cubicBezTo>
                    <a:cubicBezTo>
                      <a:pt x="4421" y="75136"/>
                      <a:pt x="4283" y="75153"/>
                      <a:pt x="4147" y="75153"/>
                    </a:cubicBezTo>
                    <a:cubicBezTo>
                      <a:pt x="3539" y="75153"/>
                      <a:pt x="2964" y="74821"/>
                      <a:pt x="2665" y="74267"/>
                    </a:cubicBezTo>
                    <a:lnTo>
                      <a:pt x="0" y="74267"/>
                    </a:lnTo>
                    <a:lnTo>
                      <a:pt x="0" y="78633"/>
                    </a:lnTo>
                    <a:lnTo>
                      <a:pt x="2665" y="78633"/>
                    </a:lnTo>
                    <a:cubicBezTo>
                      <a:pt x="2964" y="78078"/>
                      <a:pt x="3540" y="77747"/>
                      <a:pt x="4148" y="77747"/>
                    </a:cubicBezTo>
                    <a:cubicBezTo>
                      <a:pt x="4284" y="77747"/>
                      <a:pt x="4422" y="77763"/>
                      <a:pt x="4558" y="77798"/>
                    </a:cubicBezTo>
                    <a:cubicBezTo>
                      <a:pt x="5306" y="77986"/>
                      <a:pt x="5831" y="78660"/>
                      <a:pt x="5831" y="79430"/>
                    </a:cubicBezTo>
                    <a:cubicBezTo>
                      <a:pt x="5831" y="80201"/>
                      <a:pt x="5306" y="80874"/>
                      <a:pt x="4558" y="81062"/>
                    </a:cubicBezTo>
                    <a:cubicBezTo>
                      <a:pt x="4421" y="81097"/>
                      <a:pt x="4283" y="81114"/>
                      <a:pt x="4147" y="81114"/>
                    </a:cubicBezTo>
                    <a:cubicBezTo>
                      <a:pt x="3539" y="81114"/>
                      <a:pt x="2964" y="80782"/>
                      <a:pt x="2665" y="80228"/>
                    </a:cubicBezTo>
                    <a:lnTo>
                      <a:pt x="0" y="80228"/>
                    </a:lnTo>
                    <a:lnTo>
                      <a:pt x="0" y="84594"/>
                    </a:lnTo>
                    <a:lnTo>
                      <a:pt x="2665" y="84594"/>
                    </a:lnTo>
                    <a:cubicBezTo>
                      <a:pt x="2964" y="84040"/>
                      <a:pt x="3539" y="83708"/>
                      <a:pt x="4147" y="83708"/>
                    </a:cubicBezTo>
                    <a:cubicBezTo>
                      <a:pt x="4283" y="83708"/>
                      <a:pt x="4421" y="83725"/>
                      <a:pt x="4558" y="83760"/>
                    </a:cubicBezTo>
                    <a:cubicBezTo>
                      <a:pt x="5306" y="83947"/>
                      <a:pt x="5831" y="84620"/>
                      <a:pt x="5831" y="85392"/>
                    </a:cubicBezTo>
                    <a:cubicBezTo>
                      <a:pt x="5831" y="86162"/>
                      <a:pt x="5306" y="86835"/>
                      <a:pt x="4558" y="87023"/>
                    </a:cubicBezTo>
                    <a:cubicBezTo>
                      <a:pt x="4421" y="87058"/>
                      <a:pt x="4283" y="87074"/>
                      <a:pt x="4147" y="87074"/>
                    </a:cubicBezTo>
                    <a:cubicBezTo>
                      <a:pt x="3539" y="87074"/>
                      <a:pt x="2964" y="86743"/>
                      <a:pt x="2665" y="86189"/>
                    </a:cubicBezTo>
                    <a:lnTo>
                      <a:pt x="0" y="86189"/>
                    </a:lnTo>
                    <a:lnTo>
                      <a:pt x="0" y="90555"/>
                    </a:lnTo>
                    <a:lnTo>
                      <a:pt x="2665" y="90555"/>
                    </a:lnTo>
                    <a:cubicBezTo>
                      <a:pt x="2964" y="90000"/>
                      <a:pt x="3539" y="89669"/>
                      <a:pt x="4147" y="89669"/>
                    </a:cubicBezTo>
                    <a:cubicBezTo>
                      <a:pt x="4283" y="89669"/>
                      <a:pt x="4421" y="89686"/>
                      <a:pt x="4558" y="89720"/>
                    </a:cubicBezTo>
                    <a:cubicBezTo>
                      <a:pt x="5306" y="89908"/>
                      <a:pt x="5831" y="90581"/>
                      <a:pt x="5831" y="91353"/>
                    </a:cubicBezTo>
                    <a:cubicBezTo>
                      <a:pt x="5831" y="92123"/>
                      <a:pt x="5306" y="92796"/>
                      <a:pt x="4558" y="92984"/>
                    </a:cubicBezTo>
                    <a:cubicBezTo>
                      <a:pt x="4421" y="93018"/>
                      <a:pt x="4283" y="93035"/>
                      <a:pt x="4147" y="93035"/>
                    </a:cubicBezTo>
                    <a:cubicBezTo>
                      <a:pt x="3539" y="93035"/>
                      <a:pt x="2964" y="92704"/>
                      <a:pt x="2665" y="92149"/>
                    </a:cubicBezTo>
                    <a:lnTo>
                      <a:pt x="0" y="92149"/>
                    </a:lnTo>
                    <a:lnTo>
                      <a:pt x="0" y="96516"/>
                    </a:lnTo>
                    <a:lnTo>
                      <a:pt x="2665" y="96516"/>
                    </a:lnTo>
                    <a:cubicBezTo>
                      <a:pt x="2964" y="95961"/>
                      <a:pt x="3539" y="95630"/>
                      <a:pt x="4147" y="95630"/>
                    </a:cubicBezTo>
                    <a:cubicBezTo>
                      <a:pt x="4283" y="95630"/>
                      <a:pt x="4421" y="95646"/>
                      <a:pt x="4558" y="95681"/>
                    </a:cubicBezTo>
                    <a:cubicBezTo>
                      <a:pt x="5306" y="95870"/>
                      <a:pt x="5831" y="96542"/>
                      <a:pt x="5831" y="97313"/>
                    </a:cubicBezTo>
                    <a:cubicBezTo>
                      <a:pt x="5831" y="98085"/>
                      <a:pt x="5306" y="98757"/>
                      <a:pt x="4558" y="98946"/>
                    </a:cubicBezTo>
                    <a:cubicBezTo>
                      <a:pt x="4422" y="98980"/>
                      <a:pt x="4284" y="98996"/>
                      <a:pt x="4148" y="98996"/>
                    </a:cubicBezTo>
                    <a:cubicBezTo>
                      <a:pt x="3540" y="98996"/>
                      <a:pt x="2964" y="98665"/>
                      <a:pt x="2665" y="98110"/>
                    </a:cubicBezTo>
                    <a:lnTo>
                      <a:pt x="0" y="98110"/>
                    </a:lnTo>
                    <a:lnTo>
                      <a:pt x="0" y="105744"/>
                    </a:lnTo>
                    <a:lnTo>
                      <a:pt x="73234" y="105744"/>
                    </a:lnTo>
                    <a:lnTo>
                      <a:pt x="73234"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64"/>
              <p:cNvSpPr/>
              <p:nvPr/>
            </p:nvSpPr>
            <p:spPr>
              <a:xfrm>
                <a:off x="2593625" y="2685300"/>
                <a:ext cx="1687575" cy="125"/>
              </a:xfrm>
              <a:custGeom>
                <a:rect b="b" l="l" r="r" t="t"/>
                <a:pathLst>
                  <a:path extrusionOk="0" h="5" w="67503">
                    <a:moveTo>
                      <a:pt x="0" y="0"/>
                    </a:moveTo>
                    <a:lnTo>
                      <a:pt x="0" y="5"/>
                    </a:lnTo>
                    <a:lnTo>
                      <a:pt x="67503" y="5"/>
                    </a:lnTo>
                    <a:lnTo>
                      <a:pt x="67503"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64"/>
              <p:cNvSpPr/>
              <p:nvPr/>
            </p:nvSpPr>
            <p:spPr>
              <a:xfrm>
                <a:off x="2593625" y="2535725"/>
                <a:ext cx="1687575" cy="125"/>
              </a:xfrm>
              <a:custGeom>
                <a:rect b="b" l="l" r="r" t="t"/>
                <a:pathLst>
                  <a:path extrusionOk="0" h="5" w="67503">
                    <a:moveTo>
                      <a:pt x="0" y="0"/>
                    </a:moveTo>
                    <a:lnTo>
                      <a:pt x="0" y="5"/>
                    </a:lnTo>
                    <a:lnTo>
                      <a:pt x="67503" y="5"/>
                    </a:lnTo>
                    <a:lnTo>
                      <a:pt x="67503"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64"/>
              <p:cNvSpPr/>
              <p:nvPr/>
            </p:nvSpPr>
            <p:spPr>
              <a:xfrm>
                <a:off x="2593625" y="2386150"/>
                <a:ext cx="1687575" cy="125"/>
              </a:xfrm>
              <a:custGeom>
                <a:rect b="b" l="l" r="r" t="t"/>
                <a:pathLst>
                  <a:path extrusionOk="0" h="5" w="67503">
                    <a:moveTo>
                      <a:pt x="0" y="1"/>
                    </a:moveTo>
                    <a:lnTo>
                      <a:pt x="0" y="5"/>
                    </a:lnTo>
                    <a:lnTo>
                      <a:pt x="67503" y="5"/>
                    </a:lnTo>
                    <a:lnTo>
                      <a:pt x="67503" y="1"/>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64"/>
              <p:cNvSpPr/>
              <p:nvPr/>
            </p:nvSpPr>
            <p:spPr>
              <a:xfrm>
                <a:off x="2593625" y="2236575"/>
                <a:ext cx="1687575" cy="150"/>
              </a:xfrm>
              <a:custGeom>
                <a:rect b="b" l="l" r="r" t="t"/>
                <a:pathLst>
                  <a:path extrusionOk="0" h="6" w="67503">
                    <a:moveTo>
                      <a:pt x="0" y="1"/>
                    </a:moveTo>
                    <a:lnTo>
                      <a:pt x="0" y="5"/>
                    </a:lnTo>
                    <a:lnTo>
                      <a:pt x="67503" y="5"/>
                    </a:lnTo>
                    <a:lnTo>
                      <a:pt x="67503" y="1"/>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64"/>
              <p:cNvSpPr/>
              <p:nvPr/>
            </p:nvSpPr>
            <p:spPr>
              <a:xfrm>
                <a:off x="2593625" y="2087000"/>
                <a:ext cx="1687575" cy="150"/>
              </a:xfrm>
              <a:custGeom>
                <a:rect b="b" l="l" r="r" t="t"/>
                <a:pathLst>
                  <a:path extrusionOk="0" h="6" w="67503">
                    <a:moveTo>
                      <a:pt x="0" y="1"/>
                    </a:moveTo>
                    <a:lnTo>
                      <a:pt x="0" y="5"/>
                    </a:lnTo>
                    <a:lnTo>
                      <a:pt x="67503" y="5"/>
                    </a:lnTo>
                    <a:lnTo>
                      <a:pt x="67503" y="1"/>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64"/>
              <p:cNvSpPr/>
              <p:nvPr/>
            </p:nvSpPr>
            <p:spPr>
              <a:xfrm>
                <a:off x="2593625" y="1937450"/>
                <a:ext cx="1687575" cy="125"/>
              </a:xfrm>
              <a:custGeom>
                <a:rect b="b" l="l" r="r" t="t"/>
                <a:pathLst>
                  <a:path extrusionOk="0" h="5" w="67503">
                    <a:moveTo>
                      <a:pt x="0" y="0"/>
                    </a:moveTo>
                    <a:lnTo>
                      <a:pt x="0" y="4"/>
                    </a:lnTo>
                    <a:lnTo>
                      <a:pt x="67503" y="4"/>
                    </a:lnTo>
                    <a:lnTo>
                      <a:pt x="67503"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64"/>
              <p:cNvSpPr/>
              <p:nvPr/>
            </p:nvSpPr>
            <p:spPr>
              <a:xfrm>
                <a:off x="2593625" y="1787875"/>
                <a:ext cx="1687575" cy="125"/>
              </a:xfrm>
              <a:custGeom>
                <a:rect b="b" l="l" r="r" t="t"/>
                <a:pathLst>
                  <a:path extrusionOk="0" h="5" w="67503">
                    <a:moveTo>
                      <a:pt x="0" y="0"/>
                    </a:moveTo>
                    <a:lnTo>
                      <a:pt x="0" y="5"/>
                    </a:lnTo>
                    <a:lnTo>
                      <a:pt x="67503" y="5"/>
                    </a:lnTo>
                    <a:lnTo>
                      <a:pt x="67503"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64"/>
              <p:cNvSpPr/>
              <p:nvPr/>
            </p:nvSpPr>
            <p:spPr>
              <a:xfrm>
                <a:off x="2593625" y="1638300"/>
                <a:ext cx="1687575" cy="125"/>
              </a:xfrm>
              <a:custGeom>
                <a:rect b="b" l="l" r="r" t="t"/>
                <a:pathLst>
                  <a:path extrusionOk="0" h="5" w="67503">
                    <a:moveTo>
                      <a:pt x="0" y="0"/>
                    </a:moveTo>
                    <a:lnTo>
                      <a:pt x="0" y="5"/>
                    </a:lnTo>
                    <a:lnTo>
                      <a:pt x="67503" y="5"/>
                    </a:lnTo>
                    <a:lnTo>
                      <a:pt x="67503"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64"/>
              <p:cNvSpPr/>
              <p:nvPr/>
            </p:nvSpPr>
            <p:spPr>
              <a:xfrm>
                <a:off x="2593625" y="1488725"/>
                <a:ext cx="1687575" cy="150"/>
              </a:xfrm>
              <a:custGeom>
                <a:rect b="b" l="l" r="r" t="t"/>
                <a:pathLst>
                  <a:path extrusionOk="0" h="6" w="67503">
                    <a:moveTo>
                      <a:pt x="0" y="1"/>
                    </a:moveTo>
                    <a:lnTo>
                      <a:pt x="0" y="5"/>
                    </a:lnTo>
                    <a:lnTo>
                      <a:pt x="67503" y="5"/>
                    </a:lnTo>
                    <a:lnTo>
                      <a:pt x="67503" y="1"/>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64"/>
              <p:cNvSpPr/>
              <p:nvPr/>
            </p:nvSpPr>
            <p:spPr>
              <a:xfrm>
                <a:off x="2593625" y="1339150"/>
                <a:ext cx="1687575" cy="150"/>
              </a:xfrm>
              <a:custGeom>
                <a:rect b="b" l="l" r="r" t="t"/>
                <a:pathLst>
                  <a:path extrusionOk="0" h="6" w="67503">
                    <a:moveTo>
                      <a:pt x="0" y="1"/>
                    </a:moveTo>
                    <a:lnTo>
                      <a:pt x="0" y="5"/>
                    </a:lnTo>
                    <a:lnTo>
                      <a:pt x="67503" y="5"/>
                    </a:lnTo>
                    <a:lnTo>
                      <a:pt x="67503" y="1"/>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64"/>
              <p:cNvSpPr/>
              <p:nvPr/>
            </p:nvSpPr>
            <p:spPr>
              <a:xfrm>
                <a:off x="2593625" y="1189575"/>
                <a:ext cx="1687575" cy="150"/>
              </a:xfrm>
              <a:custGeom>
                <a:rect b="b" l="l" r="r" t="t"/>
                <a:pathLst>
                  <a:path extrusionOk="0" h="6" w="67503">
                    <a:moveTo>
                      <a:pt x="0" y="1"/>
                    </a:moveTo>
                    <a:lnTo>
                      <a:pt x="0" y="5"/>
                    </a:lnTo>
                    <a:lnTo>
                      <a:pt x="67503" y="5"/>
                    </a:lnTo>
                    <a:lnTo>
                      <a:pt x="67503" y="1"/>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64"/>
              <p:cNvSpPr/>
              <p:nvPr/>
            </p:nvSpPr>
            <p:spPr>
              <a:xfrm>
                <a:off x="2593625" y="1040025"/>
                <a:ext cx="1687575" cy="125"/>
              </a:xfrm>
              <a:custGeom>
                <a:rect b="b" l="l" r="r" t="t"/>
                <a:pathLst>
                  <a:path extrusionOk="0" h="5" w="67503">
                    <a:moveTo>
                      <a:pt x="0" y="0"/>
                    </a:moveTo>
                    <a:lnTo>
                      <a:pt x="0" y="5"/>
                    </a:lnTo>
                    <a:lnTo>
                      <a:pt x="67503" y="5"/>
                    </a:lnTo>
                    <a:lnTo>
                      <a:pt x="67503"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64"/>
              <p:cNvSpPr/>
              <p:nvPr/>
            </p:nvSpPr>
            <p:spPr>
              <a:xfrm>
                <a:off x="2593625" y="890450"/>
                <a:ext cx="1687575" cy="125"/>
              </a:xfrm>
              <a:custGeom>
                <a:rect b="b" l="l" r="r" t="t"/>
                <a:pathLst>
                  <a:path extrusionOk="0" h="5" w="67503">
                    <a:moveTo>
                      <a:pt x="0" y="0"/>
                    </a:moveTo>
                    <a:lnTo>
                      <a:pt x="0" y="5"/>
                    </a:lnTo>
                    <a:lnTo>
                      <a:pt x="67503" y="5"/>
                    </a:lnTo>
                    <a:lnTo>
                      <a:pt x="67503"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64"/>
              <p:cNvSpPr/>
              <p:nvPr/>
            </p:nvSpPr>
            <p:spPr>
              <a:xfrm>
                <a:off x="2593625" y="740875"/>
                <a:ext cx="1687575" cy="125"/>
              </a:xfrm>
              <a:custGeom>
                <a:rect b="b" l="l" r="r" t="t"/>
                <a:pathLst>
                  <a:path extrusionOk="0" h="5" w="67503">
                    <a:moveTo>
                      <a:pt x="0" y="0"/>
                    </a:moveTo>
                    <a:lnTo>
                      <a:pt x="0" y="5"/>
                    </a:lnTo>
                    <a:lnTo>
                      <a:pt x="67503" y="5"/>
                    </a:lnTo>
                    <a:lnTo>
                      <a:pt x="67503" y="0"/>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64"/>
              <p:cNvSpPr/>
              <p:nvPr/>
            </p:nvSpPr>
            <p:spPr>
              <a:xfrm>
                <a:off x="2593625" y="591300"/>
                <a:ext cx="1687575" cy="150"/>
              </a:xfrm>
              <a:custGeom>
                <a:rect b="b" l="l" r="r" t="t"/>
                <a:pathLst>
                  <a:path extrusionOk="0" h="6" w="67503">
                    <a:moveTo>
                      <a:pt x="0" y="1"/>
                    </a:moveTo>
                    <a:lnTo>
                      <a:pt x="0" y="5"/>
                    </a:lnTo>
                    <a:lnTo>
                      <a:pt x="67503" y="5"/>
                    </a:lnTo>
                    <a:lnTo>
                      <a:pt x="67503" y="1"/>
                    </a:lnTo>
                    <a:close/>
                  </a:path>
                </a:pathLst>
              </a:cu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79" name="Google Shape;1179;p64"/>
          <p:cNvGrpSpPr/>
          <p:nvPr/>
        </p:nvGrpSpPr>
        <p:grpSpPr>
          <a:xfrm rot="1754954">
            <a:off x="6622374" y="766094"/>
            <a:ext cx="3000583" cy="2653558"/>
            <a:chOff x="3655583" y="636703"/>
            <a:chExt cx="2061755" cy="1823308"/>
          </a:xfrm>
        </p:grpSpPr>
        <p:sp>
          <p:nvSpPr>
            <p:cNvPr id="1180" name="Google Shape;1180;p64"/>
            <p:cNvSpPr/>
            <p:nvPr/>
          </p:nvSpPr>
          <p:spPr>
            <a:xfrm rot="-1007078">
              <a:off x="3817905" y="858113"/>
              <a:ext cx="1737111" cy="1380486"/>
            </a:xfrm>
            <a:custGeom>
              <a:rect b="b" l="l" r="r" t="t"/>
              <a:pathLst>
                <a:path extrusionOk="0" h="209540" w="263671">
                  <a:moveTo>
                    <a:pt x="248363" y="33998"/>
                  </a:moveTo>
                  <a:lnTo>
                    <a:pt x="247127" y="12134"/>
                  </a:lnTo>
                  <a:lnTo>
                    <a:pt x="222870" y="12319"/>
                  </a:lnTo>
                  <a:lnTo>
                    <a:pt x="219546" y="0"/>
                  </a:lnTo>
                  <a:lnTo>
                    <a:pt x="188035" y="7882"/>
                  </a:lnTo>
                  <a:lnTo>
                    <a:pt x="188035" y="30449"/>
                  </a:lnTo>
                  <a:lnTo>
                    <a:pt x="122122" y="41344"/>
                  </a:lnTo>
                  <a:cubicBezTo>
                    <a:pt x="122122" y="41344"/>
                    <a:pt x="33776" y="3165"/>
                    <a:pt x="21057" y="3165"/>
                  </a:cubicBezTo>
                  <a:cubicBezTo>
                    <a:pt x="8337" y="3165"/>
                    <a:pt x="0" y="6527"/>
                    <a:pt x="0" y="6527"/>
                  </a:cubicBezTo>
                  <a:cubicBezTo>
                    <a:pt x="0" y="6527"/>
                    <a:pt x="5315" y="126610"/>
                    <a:pt x="5559" y="138005"/>
                  </a:cubicBezTo>
                  <a:cubicBezTo>
                    <a:pt x="5805" y="149400"/>
                    <a:pt x="13308" y="192713"/>
                    <a:pt x="13308" y="192713"/>
                  </a:cubicBezTo>
                  <a:lnTo>
                    <a:pt x="110891" y="201423"/>
                  </a:lnTo>
                  <a:lnTo>
                    <a:pt x="119858" y="204411"/>
                  </a:lnTo>
                  <a:cubicBezTo>
                    <a:pt x="119858" y="204411"/>
                    <a:pt x="215011" y="209539"/>
                    <a:pt x="231319" y="209539"/>
                  </a:cubicBezTo>
                  <a:cubicBezTo>
                    <a:pt x="247628" y="209539"/>
                    <a:pt x="257583" y="204793"/>
                    <a:pt x="257583" y="204793"/>
                  </a:cubicBezTo>
                  <a:lnTo>
                    <a:pt x="263670" y="36964"/>
                  </a:lnTo>
                  <a:close/>
                </a:path>
              </a:pathLst>
            </a:custGeom>
            <a:solidFill>
              <a:srgbClr val="FFFFFF"/>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81" name="Google Shape;1181;p64"/>
            <p:cNvSpPr/>
            <p:nvPr/>
          </p:nvSpPr>
          <p:spPr>
            <a:xfrm rot="-1007078">
              <a:off x="5109086" y="795393"/>
              <a:ext cx="131507" cy="135091"/>
            </a:xfrm>
            <a:custGeom>
              <a:rect b="b" l="l" r="r" t="t"/>
              <a:pathLst>
                <a:path extrusionOk="0" h="20505" w="19961">
                  <a:moveTo>
                    <a:pt x="19082" y="20505"/>
                  </a:moveTo>
                  <a:lnTo>
                    <a:pt x="19960" y="1"/>
                  </a:lnTo>
                  <a:lnTo>
                    <a:pt x="0" y="1493"/>
                  </a:lnTo>
                  <a:lnTo>
                    <a:pt x="0" y="20467"/>
                  </a:lnTo>
                  <a:close/>
                </a:path>
              </a:pathLst>
            </a:cu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82" name="Google Shape;1182;p64"/>
            <p:cNvSpPr/>
            <p:nvPr/>
          </p:nvSpPr>
          <p:spPr>
            <a:xfrm rot="-1007078">
              <a:off x="3827851" y="1042701"/>
              <a:ext cx="771627" cy="1248947"/>
            </a:xfrm>
            <a:custGeom>
              <a:rect b="b" l="l" r="r" t="t"/>
              <a:pathLst>
                <a:path extrusionOk="0" h="189574" w="117123">
                  <a:moveTo>
                    <a:pt x="117123" y="40408"/>
                  </a:moveTo>
                  <a:cubicBezTo>
                    <a:pt x="117123" y="40408"/>
                    <a:pt x="36829" y="5361"/>
                    <a:pt x="10383" y="1"/>
                  </a:cubicBezTo>
                  <a:cubicBezTo>
                    <a:pt x="10383" y="1"/>
                    <a:pt x="0" y="90410"/>
                    <a:pt x="21698" y="180818"/>
                  </a:cubicBezTo>
                  <a:cubicBezTo>
                    <a:pt x="21698" y="180818"/>
                    <a:pt x="68354" y="189574"/>
                    <a:pt x="117123" y="18825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83" name="Google Shape;1183;p64"/>
            <p:cNvSpPr/>
            <p:nvPr/>
          </p:nvSpPr>
          <p:spPr>
            <a:xfrm rot="-1007078">
              <a:off x="3860608" y="1130617"/>
              <a:ext cx="114661" cy="1191267"/>
            </a:xfrm>
            <a:custGeom>
              <a:rect b="b" l="l" r="r" t="t"/>
              <a:pathLst>
                <a:path extrusionOk="0" h="180819" w="17404">
                  <a:moveTo>
                    <a:pt x="6088" y="1"/>
                  </a:moveTo>
                  <a:lnTo>
                    <a:pt x="2013" y="667"/>
                  </a:lnTo>
                  <a:cubicBezTo>
                    <a:pt x="2013" y="667"/>
                    <a:pt x="0" y="72823"/>
                    <a:pt x="13400" y="180818"/>
                  </a:cubicBezTo>
                  <a:lnTo>
                    <a:pt x="17403" y="180818"/>
                  </a:lnTo>
                  <a:cubicBezTo>
                    <a:pt x="17403" y="180818"/>
                    <a:pt x="3604" y="86581"/>
                    <a:pt x="60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84" name="Google Shape;1184;p64"/>
            <p:cNvSpPr/>
            <p:nvPr/>
          </p:nvSpPr>
          <p:spPr>
            <a:xfrm rot="-1007078">
              <a:off x="4113619" y="2182553"/>
              <a:ext cx="655049" cy="73906"/>
            </a:xfrm>
            <a:custGeom>
              <a:rect b="b" l="l" r="r" t="t"/>
              <a:pathLst>
                <a:path extrusionOk="0" h="11218" w="99428">
                  <a:moveTo>
                    <a:pt x="0" y="1404"/>
                  </a:moveTo>
                  <a:cubicBezTo>
                    <a:pt x="0" y="1404"/>
                    <a:pt x="40105" y="11218"/>
                    <a:pt x="97169" y="10069"/>
                  </a:cubicBezTo>
                  <a:lnTo>
                    <a:pt x="99428" y="8837"/>
                  </a:lnTo>
                  <a:cubicBezTo>
                    <a:pt x="99428" y="8837"/>
                    <a:pt x="57187" y="10160"/>
                    <a:pt x="3739" y="1"/>
                  </a:cubicBezTo>
                  <a:close/>
                </a:path>
              </a:pathLst>
            </a:custGeom>
            <a:solidFill>
              <a:srgbClr val="93363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85" name="Google Shape;1185;p64"/>
            <p:cNvSpPr/>
            <p:nvPr/>
          </p:nvSpPr>
          <p:spPr>
            <a:xfrm rot="-1007078">
              <a:off x="3973495" y="1086787"/>
              <a:ext cx="628677" cy="1157549"/>
            </a:xfrm>
            <a:custGeom>
              <a:rect b="b" l="l" r="r" t="t"/>
              <a:pathLst>
                <a:path extrusionOk="0" h="175701" w="95425">
                  <a:moveTo>
                    <a:pt x="0" y="0"/>
                  </a:moveTo>
                  <a:cubicBezTo>
                    <a:pt x="0" y="0"/>
                    <a:pt x="42384" y="10248"/>
                    <a:pt x="95425" y="34852"/>
                  </a:cubicBezTo>
                  <a:lnTo>
                    <a:pt x="95425" y="175701"/>
                  </a:lnTo>
                  <a:cubicBezTo>
                    <a:pt x="95425" y="175701"/>
                    <a:pt x="40814" y="170865"/>
                    <a:pt x="8246" y="163248"/>
                  </a:cubicBezTo>
                  <a:cubicBezTo>
                    <a:pt x="8246" y="163248"/>
                    <a:pt x="756" y="82886"/>
                    <a:pt x="0" y="0"/>
                  </a:cubicBezTo>
                  <a:close/>
                </a:path>
              </a:pathLst>
            </a:custGeom>
            <a:solidFill>
              <a:srgbClr val="F7A69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86" name="Google Shape;1186;p64"/>
            <p:cNvSpPr/>
            <p:nvPr/>
          </p:nvSpPr>
          <p:spPr>
            <a:xfrm rot="-1007078">
              <a:off x="4622054" y="994414"/>
              <a:ext cx="927688" cy="1090521"/>
            </a:xfrm>
            <a:custGeom>
              <a:rect b="b" l="l" r="r" t="t"/>
              <a:pathLst>
                <a:path extrusionOk="0" h="165527" w="140811">
                  <a:moveTo>
                    <a:pt x="1" y="12337"/>
                  </a:moveTo>
                  <a:cubicBezTo>
                    <a:pt x="1" y="12337"/>
                    <a:pt x="59185" y="1"/>
                    <a:pt x="134583" y="2356"/>
                  </a:cubicBezTo>
                  <a:cubicBezTo>
                    <a:pt x="134583" y="2356"/>
                    <a:pt x="140811" y="63913"/>
                    <a:pt x="129900" y="161577"/>
                  </a:cubicBezTo>
                  <a:cubicBezTo>
                    <a:pt x="129900" y="161577"/>
                    <a:pt x="67939" y="165527"/>
                    <a:pt x="1" y="160180"/>
                  </a:cubicBezTo>
                  <a:close/>
                </a:path>
              </a:pathLst>
            </a:cu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87" name="Google Shape;1187;p64"/>
            <p:cNvSpPr/>
            <p:nvPr/>
          </p:nvSpPr>
          <p:spPr>
            <a:xfrm rot="-1007078">
              <a:off x="4778416" y="2035813"/>
              <a:ext cx="865508" cy="53694"/>
            </a:xfrm>
            <a:custGeom>
              <a:rect b="b" l="l" r="r" t="t"/>
              <a:pathLst>
                <a:path extrusionOk="0" h="8150" w="131373">
                  <a:moveTo>
                    <a:pt x="1" y="0"/>
                  </a:moveTo>
                  <a:lnTo>
                    <a:pt x="1376" y="2743"/>
                  </a:lnTo>
                  <a:cubicBezTo>
                    <a:pt x="1376" y="2743"/>
                    <a:pt x="63161" y="8149"/>
                    <a:pt x="131372" y="4987"/>
                  </a:cubicBezTo>
                  <a:lnTo>
                    <a:pt x="129900" y="1396"/>
                  </a:lnTo>
                  <a:cubicBezTo>
                    <a:pt x="129900" y="1396"/>
                    <a:pt x="73534" y="4954"/>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88" name="Google Shape;1188;p64"/>
            <p:cNvSpPr/>
            <p:nvPr/>
          </p:nvSpPr>
          <p:spPr>
            <a:xfrm rot="-1007078">
              <a:off x="5453783" y="889737"/>
              <a:ext cx="63174" cy="1072621"/>
            </a:xfrm>
            <a:custGeom>
              <a:rect b="b" l="l" r="r" t="t"/>
              <a:pathLst>
                <a:path extrusionOk="0" h="162810" w="9589">
                  <a:moveTo>
                    <a:pt x="5940" y="0"/>
                  </a:moveTo>
                  <a:lnTo>
                    <a:pt x="9073" y="2943"/>
                  </a:lnTo>
                  <a:cubicBezTo>
                    <a:pt x="9073" y="2943"/>
                    <a:pt x="9589" y="66228"/>
                    <a:pt x="2729" y="162810"/>
                  </a:cubicBezTo>
                  <a:lnTo>
                    <a:pt x="1" y="159293"/>
                  </a:lnTo>
                  <a:cubicBezTo>
                    <a:pt x="1" y="159293"/>
                    <a:pt x="7710" y="78009"/>
                    <a:pt x="59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89" name="Google Shape;1189;p64"/>
            <p:cNvSpPr/>
            <p:nvPr/>
          </p:nvSpPr>
          <p:spPr>
            <a:xfrm rot="-1007078">
              <a:off x="4746666" y="1995118"/>
              <a:ext cx="824023" cy="84724"/>
            </a:xfrm>
            <a:custGeom>
              <a:rect b="b" l="l" r="r" t="t"/>
              <a:pathLst>
                <a:path extrusionOk="0" h="12860" w="125076">
                  <a:moveTo>
                    <a:pt x="1" y="2062"/>
                  </a:moveTo>
                  <a:lnTo>
                    <a:pt x="3377" y="6676"/>
                  </a:lnTo>
                  <a:cubicBezTo>
                    <a:pt x="3377" y="6676"/>
                    <a:pt x="78737" y="12860"/>
                    <a:pt x="125076" y="6676"/>
                  </a:cubicBezTo>
                  <a:lnTo>
                    <a:pt x="122916" y="0"/>
                  </a:lnTo>
                  <a:cubicBezTo>
                    <a:pt x="122916" y="0"/>
                    <a:pt x="65582" y="3633"/>
                    <a:pt x="1" y="2062"/>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90" name="Google Shape;1190;p64"/>
            <p:cNvSpPr/>
            <p:nvPr/>
          </p:nvSpPr>
          <p:spPr>
            <a:xfrm rot="-1007078">
              <a:off x="4593942" y="990302"/>
              <a:ext cx="856357" cy="1076910"/>
            </a:xfrm>
            <a:custGeom>
              <a:rect b="b" l="l" r="r" t="t"/>
              <a:pathLst>
                <a:path extrusionOk="0" h="163461" w="129984">
                  <a:moveTo>
                    <a:pt x="1" y="16427"/>
                  </a:moveTo>
                  <a:cubicBezTo>
                    <a:pt x="1" y="16427"/>
                    <a:pt x="69017" y="0"/>
                    <a:pt x="129100" y="2062"/>
                  </a:cubicBezTo>
                  <a:cubicBezTo>
                    <a:pt x="129100" y="2062"/>
                    <a:pt x="129983" y="99548"/>
                    <a:pt x="122914" y="155214"/>
                  </a:cubicBezTo>
                  <a:cubicBezTo>
                    <a:pt x="122914" y="155214"/>
                    <a:pt x="72943" y="163460"/>
                    <a:pt x="1" y="157276"/>
                  </a:cubicBezTo>
                  <a:close/>
                </a:path>
              </a:pathLst>
            </a:cu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91" name="Google Shape;1191;p64"/>
            <p:cNvSpPr/>
            <p:nvPr/>
          </p:nvSpPr>
          <p:spPr>
            <a:xfrm rot="-1007078">
              <a:off x="4587759" y="974227"/>
              <a:ext cx="772602" cy="1080415"/>
            </a:xfrm>
            <a:custGeom>
              <a:rect b="b" l="l" r="r" t="t"/>
              <a:pathLst>
                <a:path extrusionOk="0" h="163993" w="117271">
                  <a:moveTo>
                    <a:pt x="1" y="21007"/>
                  </a:moveTo>
                  <a:cubicBezTo>
                    <a:pt x="1" y="21007"/>
                    <a:pt x="61597" y="994"/>
                    <a:pt x="116944" y="0"/>
                  </a:cubicBezTo>
                  <a:cubicBezTo>
                    <a:pt x="116944" y="0"/>
                    <a:pt x="117270" y="100861"/>
                    <a:pt x="110431" y="158185"/>
                  </a:cubicBezTo>
                  <a:cubicBezTo>
                    <a:pt x="110431" y="158185"/>
                    <a:pt x="61778" y="163993"/>
                    <a:pt x="1" y="161745"/>
                  </a:cubicBezTo>
                  <a:close/>
                </a:path>
              </a:pathLst>
            </a:cu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92" name="Google Shape;1192;p64"/>
            <p:cNvSpPr/>
            <p:nvPr/>
          </p:nvSpPr>
          <p:spPr>
            <a:xfrm rot="-1007078">
              <a:off x="5386166" y="881659"/>
              <a:ext cx="82800" cy="1052982"/>
            </a:xfrm>
            <a:custGeom>
              <a:rect b="b" l="l" r="r" t="t"/>
              <a:pathLst>
                <a:path extrusionOk="0" h="159829" w="12568">
                  <a:moveTo>
                    <a:pt x="6186" y="1"/>
                  </a:moveTo>
                  <a:lnTo>
                    <a:pt x="9229" y="3950"/>
                  </a:lnTo>
                  <a:cubicBezTo>
                    <a:pt x="9229" y="3950"/>
                    <a:pt x="12567" y="84332"/>
                    <a:pt x="2160" y="159829"/>
                  </a:cubicBezTo>
                  <a:lnTo>
                    <a:pt x="0" y="153153"/>
                  </a:lnTo>
                  <a:cubicBezTo>
                    <a:pt x="0" y="153153"/>
                    <a:pt x="6222" y="91597"/>
                    <a:pt x="618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93" name="Google Shape;1193;p64"/>
            <p:cNvSpPr/>
            <p:nvPr/>
          </p:nvSpPr>
          <p:spPr>
            <a:xfrm rot="-1007078">
              <a:off x="4593942" y="990302"/>
              <a:ext cx="856357" cy="1076910"/>
            </a:xfrm>
            <a:custGeom>
              <a:rect b="b" l="l" r="r" t="t"/>
              <a:pathLst>
                <a:path extrusionOk="0" h="163461" w="129984">
                  <a:moveTo>
                    <a:pt x="1" y="16427"/>
                  </a:moveTo>
                  <a:cubicBezTo>
                    <a:pt x="1" y="16427"/>
                    <a:pt x="69017" y="0"/>
                    <a:pt x="129100" y="2062"/>
                  </a:cubicBezTo>
                  <a:cubicBezTo>
                    <a:pt x="129100" y="2062"/>
                    <a:pt x="129983" y="99548"/>
                    <a:pt x="122914" y="155214"/>
                  </a:cubicBezTo>
                  <a:cubicBezTo>
                    <a:pt x="122914" y="155214"/>
                    <a:pt x="72943" y="163460"/>
                    <a:pt x="1" y="157276"/>
                  </a:cubicBezTo>
                  <a:close/>
                </a:path>
              </a:pathLst>
            </a:custGeom>
            <a:gradFill>
              <a:gsLst>
                <a:gs pos="0">
                  <a:srgbClr val="000000">
                    <a:alpha val="14509"/>
                  </a:srgbClr>
                </a:gs>
                <a:gs pos="100000">
                  <a:schemeClr val="dk2"/>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94" name="Google Shape;1194;p64"/>
            <p:cNvSpPr/>
            <p:nvPr/>
          </p:nvSpPr>
          <p:spPr>
            <a:xfrm rot="-1007078">
              <a:off x="4525954" y="1130126"/>
              <a:ext cx="767470" cy="66218"/>
            </a:xfrm>
            <a:custGeom>
              <a:rect b="b" l="l" r="r" t="t"/>
              <a:pathLst>
                <a:path extrusionOk="0" h="10051" w="116492">
                  <a:moveTo>
                    <a:pt x="109252" y="0"/>
                  </a:moveTo>
                  <a:cubicBezTo>
                    <a:pt x="63829" y="0"/>
                    <a:pt x="667" y="9607"/>
                    <a:pt x="0" y="9710"/>
                  </a:cubicBezTo>
                  <a:lnTo>
                    <a:pt x="52" y="10050"/>
                  </a:lnTo>
                  <a:cubicBezTo>
                    <a:pt x="719" y="9948"/>
                    <a:pt x="63832" y="342"/>
                    <a:pt x="109221" y="342"/>
                  </a:cubicBezTo>
                  <a:cubicBezTo>
                    <a:pt x="111699" y="342"/>
                    <a:pt x="114123" y="370"/>
                    <a:pt x="116482" y="431"/>
                  </a:cubicBezTo>
                  <a:lnTo>
                    <a:pt x="116491" y="89"/>
                  </a:lnTo>
                  <a:cubicBezTo>
                    <a:pt x="114139" y="29"/>
                    <a:pt x="111722" y="0"/>
                    <a:pt x="109252" y="0"/>
                  </a:cubicBezTo>
                  <a:close/>
                </a:path>
              </a:pathLst>
            </a:custGeom>
            <a:solidFill>
              <a:srgbClr val="E0989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95" name="Google Shape;1195;p64"/>
            <p:cNvSpPr/>
            <p:nvPr/>
          </p:nvSpPr>
          <p:spPr>
            <a:xfrm rot="-1007078">
              <a:off x="4562312" y="1257508"/>
              <a:ext cx="745208" cy="54768"/>
            </a:xfrm>
            <a:custGeom>
              <a:rect b="b" l="l" r="r" t="t"/>
              <a:pathLst>
                <a:path extrusionOk="0" h="8313" w="113113">
                  <a:moveTo>
                    <a:pt x="113089" y="1"/>
                  </a:moveTo>
                  <a:lnTo>
                    <a:pt x="1" y="7968"/>
                  </a:lnTo>
                  <a:lnTo>
                    <a:pt x="24" y="8312"/>
                  </a:lnTo>
                  <a:lnTo>
                    <a:pt x="113113" y="344"/>
                  </a:lnTo>
                  <a:lnTo>
                    <a:pt x="113089" y="1"/>
                  </a:lnTo>
                  <a:close/>
                </a:path>
              </a:pathLst>
            </a:custGeom>
            <a:solidFill>
              <a:srgbClr val="E0989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96" name="Google Shape;1196;p64"/>
            <p:cNvSpPr/>
            <p:nvPr/>
          </p:nvSpPr>
          <p:spPr>
            <a:xfrm rot="-1007078">
              <a:off x="4600170" y="1386917"/>
              <a:ext cx="745241" cy="47336"/>
            </a:xfrm>
            <a:custGeom>
              <a:rect b="b" l="l" r="r" t="t"/>
              <a:pathLst>
                <a:path extrusionOk="0" h="7185" w="113118">
                  <a:moveTo>
                    <a:pt x="113097" y="0"/>
                  </a:moveTo>
                  <a:lnTo>
                    <a:pt x="1" y="6841"/>
                  </a:lnTo>
                  <a:lnTo>
                    <a:pt x="21" y="7185"/>
                  </a:lnTo>
                  <a:lnTo>
                    <a:pt x="113118" y="343"/>
                  </a:lnTo>
                  <a:lnTo>
                    <a:pt x="113097" y="0"/>
                  </a:lnTo>
                  <a:close/>
                </a:path>
              </a:pathLst>
            </a:custGeom>
            <a:solidFill>
              <a:srgbClr val="E0989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97" name="Google Shape;1197;p64"/>
            <p:cNvSpPr/>
            <p:nvPr/>
          </p:nvSpPr>
          <p:spPr>
            <a:xfrm rot="-1007078">
              <a:off x="4649188" y="1496099"/>
              <a:ext cx="729726" cy="48832"/>
            </a:xfrm>
            <a:custGeom>
              <a:rect b="b" l="l" r="r" t="t"/>
              <a:pathLst>
                <a:path extrusionOk="0" h="7412" w="110763">
                  <a:moveTo>
                    <a:pt x="110742" y="1"/>
                  </a:moveTo>
                  <a:lnTo>
                    <a:pt x="1" y="7070"/>
                  </a:lnTo>
                  <a:lnTo>
                    <a:pt x="23" y="7412"/>
                  </a:lnTo>
                  <a:lnTo>
                    <a:pt x="110763" y="344"/>
                  </a:lnTo>
                  <a:lnTo>
                    <a:pt x="110742" y="1"/>
                  </a:lnTo>
                  <a:close/>
                </a:path>
              </a:pathLst>
            </a:custGeom>
            <a:solidFill>
              <a:srgbClr val="E0989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98" name="Google Shape;1198;p64"/>
            <p:cNvSpPr/>
            <p:nvPr/>
          </p:nvSpPr>
          <p:spPr>
            <a:xfrm rot="-1007078">
              <a:off x="4680189" y="1608092"/>
              <a:ext cx="729687" cy="30549"/>
            </a:xfrm>
            <a:custGeom>
              <a:rect b="b" l="l" r="r" t="t"/>
              <a:pathLst>
                <a:path extrusionOk="0" h="4637" w="110757">
                  <a:moveTo>
                    <a:pt x="110744" y="1"/>
                  </a:moveTo>
                  <a:lnTo>
                    <a:pt x="1" y="4292"/>
                  </a:lnTo>
                  <a:lnTo>
                    <a:pt x="15" y="4636"/>
                  </a:lnTo>
                  <a:lnTo>
                    <a:pt x="110756" y="343"/>
                  </a:lnTo>
                  <a:lnTo>
                    <a:pt x="110744" y="1"/>
                  </a:lnTo>
                  <a:close/>
                </a:path>
              </a:pathLst>
            </a:custGeom>
            <a:solidFill>
              <a:srgbClr val="E0989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99" name="Google Shape;1199;p64"/>
            <p:cNvSpPr/>
            <p:nvPr/>
          </p:nvSpPr>
          <p:spPr>
            <a:xfrm rot="-1007078">
              <a:off x="4714987" y="1729593"/>
              <a:ext cx="729634" cy="17788"/>
            </a:xfrm>
            <a:custGeom>
              <a:rect b="b" l="l" r="r" t="t"/>
              <a:pathLst>
                <a:path extrusionOk="0" h="2700" w="110749">
                  <a:moveTo>
                    <a:pt x="110742" y="1"/>
                  </a:moveTo>
                  <a:lnTo>
                    <a:pt x="1" y="2356"/>
                  </a:lnTo>
                  <a:lnTo>
                    <a:pt x="7" y="2700"/>
                  </a:lnTo>
                  <a:lnTo>
                    <a:pt x="110748" y="343"/>
                  </a:lnTo>
                  <a:lnTo>
                    <a:pt x="110742" y="1"/>
                  </a:lnTo>
                  <a:close/>
                </a:path>
              </a:pathLst>
            </a:custGeom>
            <a:solidFill>
              <a:srgbClr val="E0989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00" name="Google Shape;1200;p64"/>
            <p:cNvSpPr/>
            <p:nvPr/>
          </p:nvSpPr>
          <p:spPr>
            <a:xfrm rot="-1007078">
              <a:off x="4772982" y="1870496"/>
              <a:ext cx="680433" cy="2273"/>
            </a:xfrm>
            <a:custGeom>
              <a:rect b="b" l="l" r="r" t="t"/>
              <a:pathLst>
                <a:path extrusionOk="0" h="345" w="103281">
                  <a:moveTo>
                    <a:pt x="1" y="1"/>
                  </a:moveTo>
                  <a:lnTo>
                    <a:pt x="1" y="345"/>
                  </a:lnTo>
                  <a:lnTo>
                    <a:pt x="103280" y="345"/>
                  </a:lnTo>
                  <a:lnTo>
                    <a:pt x="103280" y="1"/>
                  </a:lnTo>
                  <a:close/>
                </a:path>
              </a:pathLst>
            </a:custGeom>
            <a:solidFill>
              <a:srgbClr val="E0989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01" name="Google Shape;1201;p64"/>
            <p:cNvSpPr/>
            <p:nvPr/>
          </p:nvSpPr>
          <p:spPr>
            <a:xfrm rot="-1007078">
              <a:off x="5287727" y="949299"/>
              <a:ext cx="16859" cy="957532"/>
            </a:xfrm>
            <a:custGeom>
              <a:rect b="b" l="l" r="r" t="t"/>
              <a:pathLst>
                <a:path extrusionOk="0" h="145341" w="2559">
                  <a:moveTo>
                    <a:pt x="1963" y="1"/>
                  </a:moveTo>
                  <a:lnTo>
                    <a:pt x="1619" y="4"/>
                  </a:lnTo>
                  <a:cubicBezTo>
                    <a:pt x="1626" y="680"/>
                    <a:pt x="2215" y="68640"/>
                    <a:pt x="0" y="145329"/>
                  </a:cubicBezTo>
                  <a:lnTo>
                    <a:pt x="344" y="145340"/>
                  </a:lnTo>
                  <a:cubicBezTo>
                    <a:pt x="2559" y="68644"/>
                    <a:pt x="1969" y="679"/>
                    <a:pt x="1963" y="1"/>
                  </a:cubicBezTo>
                  <a:close/>
                </a:path>
              </a:pathLst>
            </a:custGeom>
            <a:solidFill>
              <a:srgbClr val="E95E7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02" name="Google Shape;1202;p64"/>
            <p:cNvSpPr/>
            <p:nvPr/>
          </p:nvSpPr>
          <p:spPr>
            <a:xfrm rot="-1007078">
              <a:off x="4595877" y="1005158"/>
              <a:ext cx="788776" cy="1069999"/>
            </a:xfrm>
            <a:custGeom>
              <a:rect b="b" l="l" r="r" t="t"/>
              <a:pathLst>
                <a:path extrusionOk="0" h="162412" w="119726">
                  <a:moveTo>
                    <a:pt x="117195" y="855"/>
                  </a:moveTo>
                  <a:cubicBezTo>
                    <a:pt x="117195" y="855"/>
                    <a:pt x="119726" y="44058"/>
                    <a:pt x="113454" y="155681"/>
                  </a:cubicBezTo>
                  <a:cubicBezTo>
                    <a:pt x="113454" y="155681"/>
                    <a:pt x="78076" y="162411"/>
                    <a:pt x="1" y="156491"/>
                  </a:cubicBezTo>
                  <a:lnTo>
                    <a:pt x="1" y="15642"/>
                  </a:lnTo>
                  <a:cubicBezTo>
                    <a:pt x="1" y="15642"/>
                    <a:pt x="88822" y="0"/>
                    <a:pt x="117195" y="85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03" name="Google Shape;1203;p64"/>
            <p:cNvSpPr/>
            <p:nvPr/>
          </p:nvSpPr>
          <p:spPr>
            <a:xfrm rot="-1007078">
              <a:off x="5109086" y="795393"/>
              <a:ext cx="131507" cy="135091"/>
            </a:xfrm>
            <a:custGeom>
              <a:rect b="b" l="l" r="r" t="t"/>
              <a:pathLst>
                <a:path extrusionOk="0" h="20505" w="19961">
                  <a:moveTo>
                    <a:pt x="19082" y="20505"/>
                  </a:moveTo>
                  <a:lnTo>
                    <a:pt x="19960" y="1"/>
                  </a:lnTo>
                  <a:lnTo>
                    <a:pt x="0" y="1493"/>
                  </a:lnTo>
                  <a:lnTo>
                    <a:pt x="0" y="20467"/>
                  </a:lnTo>
                  <a:close/>
                </a:path>
              </a:pathLst>
            </a:custGeom>
            <a:gradFill>
              <a:gsLst>
                <a:gs pos="0">
                  <a:srgbClr val="FFFFFF">
                    <a:alpha val="25098"/>
                  </a:srgbClr>
                </a:gs>
                <a:gs pos="100000">
                  <a:schemeClr val="accent1"/>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204" name="Google Shape;1204;p64"/>
            <p:cNvGrpSpPr/>
            <p:nvPr/>
          </p:nvGrpSpPr>
          <p:grpSpPr>
            <a:xfrm>
              <a:off x="4448218" y="885687"/>
              <a:ext cx="1051684" cy="1257494"/>
              <a:chOff x="4448218" y="885687"/>
              <a:chExt cx="1051684" cy="1257494"/>
            </a:xfrm>
          </p:grpSpPr>
          <p:sp>
            <p:nvSpPr>
              <p:cNvPr id="1205" name="Google Shape;1205;p64"/>
              <p:cNvSpPr/>
              <p:nvPr/>
            </p:nvSpPr>
            <p:spPr>
              <a:xfrm rot="-1007078">
                <a:off x="4587759" y="974227"/>
                <a:ext cx="772602" cy="1080415"/>
              </a:xfrm>
              <a:custGeom>
                <a:rect b="b" l="l" r="r" t="t"/>
                <a:pathLst>
                  <a:path extrusionOk="0" h="163993" w="117271">
                    <a:moveTo>
                      <a:pt x="1" y="21007"/>
                    </a:moveTo>
                    <a:cubicBezTo>
                      <a:pt x="1" y="21007"/>
                      <a:pt x="61597" y="994"/>
                      <a:pt x="116944" y="0"/>
                    </a:cubicBezTo>
                    <a:cubicBezTo>
                      <a:pt x="116944" y="0"/>
                      <a:pt x="117270" y="100861"/>
                      <a:pt x="110431" y="158185"/>
                    </a:cubicBezTo>
                    <a:cubicBezTo>
                      <a:pt x="110431" y="158185"/>
                      <a:pt x="61778" y="163993"/>
                      <a:pt x="1" y="161745"/>
                    </a:cubicBezTo>
                    <a:close/>
                  </a:path>
                </a:pathLst>
              </a:cu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06" name="Google Shape;1206;p64"/>
              <p:cNvSpPr/>
              <p:nvPr/>
            </p:nvSpPr>
            <p:spPr>
              <a:xfrm rot="-1007078">
                <a:off x="4517144" y="1106805"/>
                <a:ext cx="694822" cy="101708"/>
              </a:xfrm>
              <a:custGeom>
                <a:rect b="b" l="l" r="r" t="t"/>
                <a:pathLst>
                  <a:path extrusionOk="0" h="15438" w="105465">
                    <a:moveTo>
                      <a:pt x="105456" y="0"/>
                    </a:moveTo>
                    <a:cubicBezTo>
                      <a:pt x="63458" y="965"/>
                      <a:pt x="631" y="14962"/>
                      <a:pt x="1" y="15103"/>
                    </a:cubicBezTo>
                    <a:lnTo>
                      <a:pt x="76" y="15437"/>
                    </a:lnTo>
                    <a:cubicBezTo>
                      <a:pt x="706" y="15296"/>
                      <a:pt x="63500" y="1307"/>
                      <a:pt x="105464" y="344"/>
                    </a:cubicBezTo>
                    <a:lnTo>
                      <a:pt x="10545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07" name="Google Shape;1207;p64"/>
              <p:cNvSpPr/>
              <p:nvPr/>
            </p:nvSpPr>
            <p:spPr>
              <a:xfrm rot="-1007078">
                <a:off x="4554211" y="1239527"/>
                <a:ext cx="673681" cy="84572"/>
              </a:xfrm>
              <a:custGeom>
                <a:rect b="b" l="l" r="r" t="t"/>
                <a:pathLst>
                  <a:path extrusionOk="0" h="12837" w="102256">
                    <a:moveTo>
                      <a:pt x="102213" y="0"/>
                    </a:moveTo>
                    <a:lnTo>
                      <a:pt x="0" y="12496"/>
                    </a:lnTo>
                    <a:lnTo>
                      <a:pt x="41" y="12836"/>
                    </a:lnTo>
                    <a:lnTo>
                      <a:pt x="102255" y="341"/>
                    </a:lnTo>
                    <a:lnTo>
                      <a:pt x="10221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08" name="Google Shape;1208;p64"/>
              <p:cNvSpPr/>
              <p:nvPr/>
            </p:nvSpPr>
            <p:spPr>
              <a:xfrm rot="-1007078">
                <a:off x="4592817" y="1372633"/>
                <a:ext cx="672969" cy="74545"/>
              </a:xfrm>
              <a:custGeom>
                <a:rect b="b" l="l" r="r" t="t"/>
                <a:pathLst>
                  <a:path extrusionOk="0" h="11315" w="102148">
                    <a:moveTo>
                      <a:pt x="102112" y="0"/>
                    </a:moveTo>
                    <a:lnTo>
                      <a:pt x="1" y="10975"/>
                    </a:lnTo>
                    <a:lnTo>
                      <a:pt x="37" y="11314"/>
                    </a:lnTo>
                    <a:lnTo>
                      <a:pt x="102148" y="341"/>
                    </a:lnTo>
                    <a:lnTo>
                      <a:pt x="10211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09" name="Google Shape;1209;p64"/>
              <p:cNvSpPr/>
              <p:nvPr/>
            </p:nvSpPr>
            <p:spPr>
              <a:xfrm rot="-1007078">
                <a:off x="4640487" y="1485499"/>
                <a:ext cx="658818" cy="72397"/>
              </a:xfrm>
              <a:custGeom>
                <a:rect b="b" l="l" r="r" t="t"/>
                <a:pathLst>
                  <a:path extrusionOk="0" h="10989" w="100000">
                    <a:moveTo>
                      <a:pt x="99962" y="0"/>
                    </a:moveTo>
                    <a:lnTo>
                      <a:pt x="0" y="10648"/>
                    </a:lnTo>
                    <a:lnTo>
                      <a:pt x="38" y="10989"/>
                    </a:lnTo>
                    <a:lnTo>
                      <a:pt x="100000" y="341"/>
                    </a:lnTo>
                    <a:lnTo>
                      <a:pt x="9996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10" name="Google Shape;1210;p64"/>
              <p:cNvSpPr/>
              <p:nvPr/>
            </p:nvSpPr>
            <p:spPr>
              <a:xfrm rot="-1007078">
                <a:off x="4671935" y="1600899"/>
                <a:ext cx="658218" cy="51170"/>
              </a:xfrm>
              <a:custGeom>
                <a:rect b="b" l="l" r="r" t="t"/>
                <a:pathLst>
                  <a:path extrusionOk="0" h="7767" w="99909">
                    <a:moveTo>
                      <a:pt x="99883" y="1"/>
                    </a:moveTo>
                    <a:lnTo>
                      <a:pt x="1" y="7425"/>
                    </a:lnTo>
                    <a:lnTo>
                      <a:pt x="26" y="7767"/>
                    </a:lnTo>
                    <a:lnTo>
                      <a:pt x="99908" y="345"/>
                    </a:lnTo>
                    <a:lnTo>
                      <a:pt x="9988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11" name="Google Shape;1211;p64"/>
              <p:cNvSpPr/>
              <p:nvPr/>
            </p:nvSpPr>
            <p:spPr>
              <a:xfrm rot="-1007078">
                <a:off x="4709527" y="1725482"/>
                <a:ext cx="657566" cy="51131"/>
              </a:xfrm>
              <a:custGeom>
                <a:rect b="b" l="l" r="r" t="t"/>
                <a:pathLst>
                  <a:path extrusionOk="0" h="7761" w="99810">
                    <a:moveTo>
                      <a:pt x="99784" y="1"/>
                    </a:moveTo>
                    <a:lnTo>
                      <a:pt x="1" y="7417"/>
                    </a:lnTo>
                    <a:lnTo>
                      <a:pt x="26" y="7761"/>
                    </a:lnTo>
                    <a:lnTo>
                      <a:pt x="99809" y="345"/>
                    </a:lnTo>
                    <a:lnTo>
                      <a:pt x="9978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12" name="Google Shape;1212;p64"/>
              <p:cNvSpPr/>
              <p:nvPr/>
            </p:nvSpPr>
            <p:spPr>
              <a:xfrm rot="-1007078">
                <a:off x="4763668" y="1870519"/>
                <a:ext cx="621041" cy="39529"/>
              </a:xfrm>
              <a:custGeom>
                <a:rect b="b" l="l" r="r" t="t"/>
                <a:pathLst>
                  <a:path extrusionOk="0" h="6000" w="94266">
                    <a:moveTo>
                      <a:pt x="94246" y="1"/>
                    </a:moveTo>
                    <a:lnTo>
                      <a:pt x="1" y="5656"/>
                    </a:lnTo>
                    <a:lnTo>
                      <a:pt x="21" y="5999"/>
                    </a:lnTo>
                    <a:lnTo>
                      <a:pt x="94266" y="345"/>
                    </a:lnTo>
                    <a:lnTo>
                      <a:pt x="9424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13" name="Google Shape;1213;p64"/>
              <p:cNvSpPr/>
              <p:nvPr/>
            </p:nvSpPr>
            <p:spPr>
              <a:xfrm rot="-1007078">
                <a:off x="5209881" y="936343"/>
                <a:ext cx="17854" cy="983819"/>
              </a:xfrm>
              <a:custGeom>
                <a:rect b="b" l="l" r="r" t="t"/>
                <a:pathLst>
                  <a:path extrusionOk="0" h="149331" w="2710">
                    <a:moveTo>
                      <a:pt x="2455" y="1"/>
                    </a:moveTo>
                    <a:lnTo>
                      <a:pt x="2112" y="4"/>
                    </a:lnTo>
                    <a:cubicBezTo>
                      <a:pt x="2114" y="701"/>
                      <a:pt x="2367" y="70727"/>
                      <a:pt x="1" y="149320"/>
                    </a:cubicBezTo>
                    <a:lnTo>
                      <a:pt x="345" y="149331"/>
                    </a:lnTo>
                    <a:cubicBezTo>
                      <a:pt x="2709" y="70732"/>
                      <a:pt x="2458" y="700"/>
                      <a:pt x="245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1214" name="Google Shape;1214;p64"/>
            <p:cNvSpPr/>
            <p:nvPr/>
          </p:nvSpPr>
          <p:spPr>
            <a:xfrm rot="-1007078">
              <a:off x="3962050" y="1055094"/>
              <a:ext cx="862590" cy="1163189"/>
            </a:xfrm>
            <a:custGeom>
              <a:rect b="b" l="l" r="r" t="t"/>
              <a:pathLst>
                <a:path extrusionOk="0" h="176557" w="130930">
                  <a:moveTo>
                    <a:pt x="130930" y="25631"/>
                  </a:moveTo>
                  <a:lnTo>
                    <a:pt x="103032" y="176556"/>
                  </a:lnTo>
                  <a:lnTo>
                    <a:pt x="96579" y="175700"/>
                  </a:lnTo>
                  <a:cubicBezTo>
                    <a:pt x="96579" y="175700"/>
                    <a:pt x="42118" y="170850"/>
                    <a:pt x="9400" y="163247"/>
                  </a:cubicBezTo>
                  <a:cubicBezTo>
                    <a:pt x="9400" y="163247"/>
                    <a:pt x="1" y="38153"/>
                    <a:pt x="1152" y="1"/>
                  </a:cubicBezTo>
                  <a:cubicBezTo>
                    <a:pt x="1152" y="1"/>
                    <a:pt x="60083" y="16847"/>
                    <a:pt x="96579" y="34852"/>
                  </a:cubicBezTo>
                  <a:close/>
                </a:path>
              </a:pathLst>
            </a:custGeom>
            <a:gradFill>
              <a:gsLst>
                <a:gs pos="0">
                  <a:srgbClr val="FFFFFF">
                    <a:alpha val="25098"/>
                  </a:srgbClr>
                </a:gs>
                <a:gs pos="100000">
                  <a:schemeClr val="accent3"/>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215" name="Google Shape;1215;p64"/>
            <p:cNvGrpSpPr/>
            <p:nvPr/>
          </p:nvGrpSpPr>
          <p:grpSpPr>
            <a:xfrm>
              <a:off x="4906846" y="773419"/>
              <a:ext cx="212058" cy="286027"/>
              <a:chOff x="4906846" y="773419"/>
              <a:chExt cx="212058" cy="286027"/>
            </a:xfrm>
          </p:grpSpPr>
          <p:sp>
            <p:nvSpPr>
              <p:cNvPr id="1216" name="Google Shape;1216;p64"/>
              <p:cNvSpPr/>
              <p:nvPr/>
            </p:nvSpPr>
            <p:spPr>
              <a:xfrm rot="-1007078">
                <a:off x="4940610" y="788852"/>
                <a:ext cx="144531" cy="255160"/>
              </a:xfrm>
              <a:custGeom>
                <a:rect b="b" l="l" r="r" t="t"/>
                <a:pathLst>
                  <a:path extrusionOk="0" h="38730" w="21938">
                    <a:moveTo>
                      <a:pt x="1" y="38730"/>
                    </a:moveTo>
                    <a:lnTo>
                      <a:pt x="1" y="5207"/>
                    </a:lnTo>
                    <a:cubicBezTo>
                      <a:pt x="1" y="5207"/>
                      <a:pt x="11648" y="273"/>
                      <a:pt x="21938" y="1"/>
                    </a:cubicBezTo>
                    <a:lnTo>
                      <a:pt x="20584" y="36291"/>
                    </a:lnTo>
                    <a:close/>
                  </a:path>
                </a:pathLst>
              </a:cu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17" name="Google Shape;1217;p64"/>
              <p:cNvSpPr/>
              <p:nvPr/>
            </p:nvSpPr>
            <p:spPr>
              <a:xfrm rot="-1007078">
                <a:off x="4940610" y="788852"/>
                <a:ext cx="144531" cy="255160"/>
              </a:xfrm>
              <a:custGeom>
                <a:rect b="b" l="l" r="r" t="t"/>
                <a:pathLst>
                  <a:path extrusionOk="0" h="38730" w="21938">
                    <a:moveTo>
                      <a:pt x="1" y="38730"/>
                    </a:moveTo>
                    <a:lnTo>
                      <a:pt x="1" y="5207"/>
                    </a:lnTo>
                    <a:cubicBezTo>
                      <a:pt x="1" y="5207"/>
                      <a:pt x="11648" y="273"/>
                      <a:pt x="21938" y="1"/>
                    </a:cubicBezTo>
                    <a:lnTo>
                      <a:pt x="20584" y="36291"/>
                    </a:lnTo>
                    <a:close/>
                  </a:path>
                </a:pathLst>
              </a:custGeom>
              <a:gradFill>
                <a:gsLst>
                  <a:gs pos="0">
                    <a:srgbClr val="FFFFFF">
                      <a:alpha val="25098"/>
                    </a:srgbClr>
                  </a:gs>
                  <a:gs pos="100000">
                    <a:schemeClr val="accent5"/>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1218" name="Google Shape;1218;p64"/>
            <p:cNvSpPr/>
            <p:nvPr/>
          </p:nvSpPr>
          <p:spPr>
            <a:xfrm rot="-1007078">
              <a:off x="4962962" y="940360"/>
              <a:ext cx="138800" cy="101201"/>
            </a:xfrm>
            <a:custGeom>
              <a:rect b="b" l="l" r="r" t="t"/>
              <a:pathLst>
                <a:path extrusionOk="0" h="15361" w="21068">
                  <a:moveTo>
                    <a:pt x="1" y="2301"/>
                  </a:moveTo>
                  <a:cubicBezTo>
                    <a:pt x="1" y="2301"/>
                    <a:pt x="12221" y="555"/>
                    <a:pt x="21067" y="0"/>
                  </a:cubicBezTo>
                  <a:lnTo>
                    <a:pt x="20584" y="12922"/>
                  </a:lnTo>
                  <a:lnTo>
                    <a:pt x="1" y="15361"/>
                  </a:lnTo>
                  <a:close/>
                </a:path>
              </a:pathLst>
            </a:cu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1219" name="Google Shape;1219;p64"/>
          <p:cNvGrpSpPr/>
          <p:nvPr/>
        </p:nvGrpSpPr>
        <p:grpSpPr>
          <a:xfrm rot="-325703">
            <a:off x="5778496" y="1913011"/>
            <a:ext cx="1331493" cy="2593853"/>
            <a:chOff x="1097711" y="405925"/>
            <a:chExt cx="1331513" cy="2593893"/>
          </a:xfrm>
        </p:grpSpPr>
        <p:sp>
          <p:nvSpPr>
            <p:cNvPr id="1220" name="Google Shape;1220;p64"/>
            <p:cNvSpPr/>
            <p:nvPr/>
          </p:nvSpPr>
          <p:spPr>
            <a:xfrm rot="-1304829">
              <a:off x="1573459" y="382340"/>
              <a:ext cx="380017" cy="2641062"/>
            </a:xfrm>
            <a:custGeom>
              <a:rect b="b" l="l" r="r" t="t"/>
              <a:pathLst>
                <a:path extrusionOk="0" h="67226" w="9673">
                  <a:moveTo>
                    <a:pt x="6606" y="66198"/>
                  </a:moveTo>
                  <a:cubicBezTo>
                    <a:pt x="6606" y="66198"/>
                    <a:pt x="8665" y="55476"/>
                    <a:pt x="8737" y="52741"/>
                  </a:cubicBezTo>
                  <a:lnTo>
                    <a:pt x="9673" y="17567"/>
                  </a:lnTo>
                  <a:lnTo>
                    <a:pt x="8364" y="3852"/>
                  </a:lnTo>
                  <a:lnTo>
                    <a:pt x="6593" y="0"/>
                  </a:lnTo>
                  <a:lnTo>
                    <a:pt x="2584" y="1025"/>
                  </a:lnTo>
                  <a:lnTo>
                    <a:pt x="0" y="17311"/>
                  </a:lnTo>
                  <a:lnTo>
                    <a:pt x="1491" y="24120"/>
                  </a:lnTo>
                  <a:lnTo>
                    <a:pt x="1554" y="56284"/>
                  </a:lnTo>
                  <a:lnTo>
                    <a:pt x="3159" y="65628"/>
                  </a:lnTo>
                  <a:cubicBezTo>
                    <a:pt x="3159" y="65628"/>
                    <a:pt x="4807" y="67226"/>
                    <a:pt x="6606" y="66198"/>
                  </a:cubicBezTo>
                  <a:close/>
                </a:path>
              </a:pathLst>
            </a:custGeom>
            <a:solidFill>
              <a:srgbClr val="FFFFFF"/>
            </a:solidFill>
            <a:ln>
              <a:noFill/>
            </a:ln>
            <a:effectLst>
              <a:outerShdw blurRad="57150" rotWithShape="0" algn="bl" dir="5400000" dist="19050">
                <a:srgbClr val="000000">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64"/>
            <p:cNvSpPr/>
            <p:nvPr/>
          </p:nvSpPr>
          <p:spPr>
            <a:xfrm rot="-1304829">
              <a:off x="1309232" y="623004"/>
              <a:ext cx="85762" cy="536062"/>
            </a:xfrm>
            <a:custGeom>
              <a:rect b="b" l="l" r="r" t="t"/>
              <a:pathLst>
                <a:path extrusionOk="0" h="13645" w="2183">
                  <a:moveTo>
                    <a:pt x="1654" y="1"/>
                  </a:moveTo>
                  <a:cubicBezTo>
                    <a:pt x="520" y="2745"/>
                    <a:pt x="1" y="13415"/>
                    <a:pt x="1" y="13415"/>
                  </a:cubicBezTo>
                  <a:lnTo>
                    <a:pt x="457" y="13644"/>
                  </a:lnTo>
                  <a:cubicBezTo>
                    <a:pt x="457" y="13644"/>
                    <a:pt x="1630" y="13165"/>
                    <a:pt x="1663" y="11524"/>
                  </a:cubicBezTo>
                  <a:cubicBezTo>
                    <a:pt x="1696" y="9883"/>
                    <a:pt x="699" y="9558"/>
                    <a:pt x="699" y="9558"/>
                  </a:cubicBezTo>
                  <a:cubicBezTo>
                    <a:pt x="782" y="3595"/>
                    <a:pt x="2183" y="485"/>
                    <a:pt x="2183" y="485"/>
                  </a:cubicBezTo>
                  <a:lnTo>
                    <a:pt x="16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22" name="Google Shape;1222;p64"/>
            <p:cNvGrpSpPr/>
            <p:nvPr/>
          </p:nvGrpSpPr>
          <p:grpSpPr>
            <a:xfrm>
              <a:off x="1252214" y="571197"/>
              <a:ext cx="911592" cy="1883497"/>
              <a:chOff x="1252214" y="571197"/>
              <a:chExt cx="911592" cy="1883497"/>
            </a:xfrm>
          </p:grpSpPr>
          <p:sp>
            <p:nvSpPr>
              <p:cNvPr id="1223" name="Google Shape;1223;p64"/>
              <p:cNvSpPr/>
              <p:nvPr/>
            </p:nvSpPr>
            <p:spPr>
              <a:xfrm rot="-1304753">
                <a:off x="1605389" y="539972"/>
                <a:ext cx="205189" cy="1945940"/>
              </a:xfrm>
              <a:custGeom>
                <a:rect b="b" l="l" r="r" t="t"/>
                <a:pathLst>
                  <a:path extrusionOk="0" h="49533" w="5223">
                    <a:moveTo>
                      <a:pt x="2324" y="49489"/>
                    </a:moveTo>
                    <a:lnTo>
                      <a:pt x="4940" y="49533"/>
                    </a:lnTo>
                    <a:lnTo>
                      <a:pt x="5222" y="14698"/>
                    </a:lnTo>
                    <a:cubicBezTo>
                      <a:pt x="4855" y="3715"/>
                      <a:pt x="3783" y="17"/>
                      <a:pt x="3783" y="17"/>
                    </a:cubicBezTo>
                    <a:lnTo>
                      <a:pt x="3294" y="8"/>
                    </a:lnTo>
                    <a:lnTo>
                      <a:pt x="2806" y="0"/>
                    </a:lnTo>
                    <a:cubicBezTo>
                      <a:pt x="2806" y="0"/>
                      <a:pt x="1611" y="3661"/>
                      <a:pt x="877" y="14625"/>
                    </a:cubicBezTo>
                    <a:lnTo>
                      <a:pt x="0" y="49452"/>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64"/>
              <p:cNvSpPr/>
              <p:nvPr/>
            </p:nvSpPr>
            <p:spPr>
              <a:xfrm rot="-1304829">
                <a:off x="1605414" y="539960"/>
                <a:ext cx="205192" cy="1945969"/>
              </a:xfrm>
              <a:custGeom>
                <a:rect b="b" l="l" r="r" t="t"/>
                <a:pathLst>
                  <a:path extrusionOk="0" h="49533" w="5223">
                    <a:moveTo>
                      <a:pt x="2324" y="49489"/>
                    </a:moveTo>
                    <a:lnTo>
                      <a:pt x="4940" y="49533"/>
                    </a:lnTo>
                    <a:lnTo>
                      <a:pt x="5222" y="14698"/>
                    </a:lnTo>
                    <a:cubicBezTo>
                      <a:pt x="4855" y="3715"/>
                      <a:pt x="3783" y="17"/>
                      <a:pt x="3783" y="17"/>
                    </a:cubicBezTo>
                    <a:lnTo>
                      <a:pt x="3294" y="8"/>
                    </a:lnTo>
                    <a:lnTo>
                      <a:pt x="2806" y="0"/>
                    </a:lnTo>
                    <a:cubicBezTo>
                      <a:pt x="2806" y="0"/>
                      <a:pt x="1611" y="3661"/>
                      <a:pt x="877" y="14625"/>
                    </a:cubicBezTo>
                    <a:lnTo>
                      <a:pt x="0" y="49452"/>
                    </a:lnTo>
                    <a:close/>
                  </a:path>
                </a:pathLst>
              </a:custGeom>
              <a:gradFill>
                <a:gsLst>
                  <a:gs pos="0">
                    <a:srgbClr val="FFFFFF">
                      <a:alpha val="25098"/>
                    </a:srgbClr>
                  </a:gs>
                  <a:gs pos="100000">
                    <a:schemeClr val="accent1"/>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5" name="Google Shape;1225;p64"/>
            <p:cNvSpPr/>
            <p:nvPr/>
          </p:nvSpPr>
          <p:spPr>
            <a:xfrm rot="-1304829">
              <a:off x="1309232" y="623004"/>
              <a:ext cx="85762" cy="536062"/>
            </a:xfrm>
            <a:custGeom>
              <a:rect b="b" l="l" r="r" t="t"/>
              <a:pathLst>
                <a:path extrusionOk="0" h="13645" w="2183">
                  <a:moveTo>
                    <a:pt x="1654" y="1"/>
                  </a:moveTo>
                  <a:cubicBezTo>
                    <a:pt x="520" y="2745"/>
                    <a:pt x="1" y="13415"/>
                    <a:pt x="1" y="13415"/>
                  </a:cubicBezTo>
                  <a:lnTo>
                    <a:pt x="457" y="13644"/>
                  </a:lnTo>
                  <a:cubicBezTo>
                    <a:pt x="457" y="13644"/>
                    <a:pt x="1630" y="13165"/>
                    <a:pt x="1663" y="11524"/>
                  </a:cubicBezTo>
                  <a:cubicBezTo>
                    <a:pt x="1696" y="9883"/>
                    <a:pt x="699" y="9558"/>
                    <a:pt x="699" y="9558"/>
                  </a:cubicBezTo>
                  <a:cubicBezTo>
                    <a:pt x="782" y="3595"/>
                    <a:pt x="2183" y="485"/>
                    <a:pt x="2183" y="485"/>
                  </a:cubicBezTo>
                  <a:lnTo>
                    <a:pt x="1654" y="1"/>
                  </a:ln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64"/>
            <p:cNvSpPr/>
            <p:nvPr/>
          </p:nvSpPr>
          <p:spPr>
            <a:xfrm rot="-1304753">
              <a:off x="1348476" y="473575"/>
              <a:ext cx="242825" cy="737943"/>
            </a:xfrm>
            <a:custGeom>
              <a:rect b="b" l="l" r="r" t="t"/>
              <a:pathLst>
                <a:path extrusionOk="0" h="18784" w="6181">
                  <a:moveTo>
                    <a:pt x="2548" y="1"/>
                  </a:moveTo>
                  <a:cubicBezTo>
                    <a:pt x="209" y="6210"/>
                    <a:pt x="1" y="18689"/>
                    <a:pt x="1" y="18689"/>
                  </a:cubicBezTo>
                  <a:cubicBezTo>
                    <a:pt x="758" y="18635"/>
                    <a:pt x="1498" y="18615"/>
                    <a:pt x="2179" y="18615"/>
                  </a:cubicBezTo>
                  <a:cubicBezTo>
                    <a:pt x="4149" y="18615"/>
                    <a:pt x="5626" y="18784"/>
                    <a:pt x="5626" y="18784"/>
                  </a:cubicBezTo>
                  <a:cubicBezTo>
                    <a:pt x="6181" y="5692"/>
                    <a:pt x="3718" y="21"/>
                    <a:pt x="3718" y="21"/>
                  </a:cubicBezTo>
                  <a:lnTo>
                    <a:pt x="254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64"/>
            <p:cNvSpPr/>
            <p:nvPr/>
          </p:nvSpPr>
          <p:spPr>
            <a:xfrm rot="-1304829">
              <a:off x="1486298" y="1181868"/>
              <a:ext cx="221064" cy="16540"/>
            </a:xfrm>
            <a:custGeom>
              <a:rect b="b" l="l" r="r" t="t"/>
              <a:pathLst>
                <a:path extrusionOk="0" h="421" w="5627">
                  <a:moveTo>
                    <a:pt x="2448" y="1"/>
                  </a:moveTo>
                  <a:cubicBezTo>
                    <a:pt x="1042" y="1"/>
                    <a:pt x="1" y="92"/>
                    <a:pt x="1" y="92"/>
                  </a:cubicBezTo>
                  <a:lnTo>
                    <a:pt x="623" y="347"/>
                  </a:lnTo>
                  <a:lnTo>
                    <a:pt x="627" y="225"/>
                  </a:lnTo>
                  <a:cubicBezTo>
                    <a:pt x="1235" y="194"/>
                    <a:pt x="1805" y="183"/>
                    <a:pt x="2319" y="183"/>
                  </a:cubicBezTo>
                  <a:cubicBezTo>
                    <a:pt x="3932" y="183"/>
                    <a:pt x="4996" y="298"/>
                    <a:pt x="4996" y="298"/>
                  </a:cubicBezTo>
                  <a:lnTo>
                    <a:pt x="4995" y="421"/>
                  </a:lnTo>
                  <a:lnTo>
                    <a:pt x="5626" y="188"/>
                  </a:lnTo>
                  <a:cubicBezTo>
                    <a:pt x="4541" y="44"/>
                    <a:pt x="3409" y="1"/>
                    <a:pt x="244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64"/>
            <p:cNvSpPr/>
            <p:nvPr/>
          </p:nvSpPr>
          <p:spPr>
            <a:xfrm rot="-1304753">
              <a:off x="1286629" y="597577"/>
              <a:ext cx="141271" cy="558604"/>
            </a:xfrm>
            <a:custGeom>
              <a:rect b="b" l="l" r="r" t="t"/>
              <a:pathLst>
                <a:path extrusionOk="0" h="14219" w="3596">
                  <a:moveTo>
                    <a:pt x="3596" y="30"/>
                  </a:moveTo>
                  <a:lnTo>
                    <a:pt x="1795" y="1"/>
                  </a:lnTo>
                  <a:cubicBezTo>
                    <a:pt x="1795" y="1"/>
                    <a:pt x="1" y="6228"/>
                    <a:pt x="302" y="14208"/>
                  </a:cubicBezTo>
                  <a:lnTo>
                    <a:pt x="908" y="14218"/>
                  </a:lnTo>
                  <a:cubicBezTo>
                    <a:pt x="908" y="14218"/>
                    <a:pt x="1970" y="12675"/>
                    <a:pt x="1839" y="11503"/>
                  </a:cubicBezTo>
                  <a:cubicBezTo>
                    <a:pt x="1710" y="10330"/>
                    <a:pt x="975" y="10172"/>
                    <a:pt x="975" y="10172"/>
                  </a:cubicBezTo>
                  <a:cubicBezTo>
                    <a:pt x="975" y="10172"/>
                    <a:pt x="891" y="4861"/>
                    <a:pt x="2300" y="894"/>
                  </a:cubicBezTo>
                  <a:lnTo>
                    <a:pt x="3271" y="1373"/>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64"/>
            <p:cNvSpPr/>
            <p:nvPr/>
          </p:nvSpPr>
          <p:spPr>
            <a:xfrm rot="-1304753">
              <a:off x="2025048" y="2354972"/>
              <a:ext cx="211671" cy="497672"/>
            </a:xfrm>
            <a:custGeom>
              <a:rect b="b" l="l" r="r" t="t"/>
              <a:pathLst>
                <a:path extrusionOk="0" h="12668" w="5388">
                  <a:moveTo>
                    <a:pt x="403" y="1"/>
                  </a:moveTo>
                  <a:cubicBezTo>
                    <a:pt x="403" y="1"/>
                    <a:pt x="0" y="6587"/>
                    <a:pt x="1785" y="12637"/>
                  </a:cubicBezTo>
                  <a:lnTo>
                    <a:pt x="3605" y="12667"/>
                  </a:lnTo>
                  <a:cubicBezTo>
                    <a:pt x="3605" y="12667"/>
                    <a:pt x="5387" y="7164"/>
                    <a:pt x="5332" y="83"/>
                  </a:cubicBezTo>
                  <a:lnTo>
                    <a:pt x="5332" y="83"/>
                  </a:lnTo>
                  <a:cubicBezTo>
                    <a:pt x="5332" y="83"/>
                    <a:pt x="4427" y="622"/>
                    <a:pt x="3020" y="622"/>
                  </a:cubicBezTo>
                  <a:cubicBezTo>
                    <a:pt x="2270" y="622"/>
                    <a:pt x="1378" y="469"/>
                    <a:pt x="40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64"/>
            <p:cNvSpPr/>
            <p:nvPr/>
          </p:nvSpPr>
          <p:spPr>
            <a:xfrm rot="-1304829">
              <a:off x="1514754" y="1177188"/>
              <a:ext cx="172310" cy="48361"/>
            </a:xfrm>
            <a:custGeom>
              <a:rect b="b" l="l" r="r" t="t"/>
              <a:pathLst>
                <a:path extrusionOk="0" h="1231" w="4386">
                  <a:moveTo>
                    <a:pt x="4382" y="1230"/>
                  </a:moveTo>
                  <a:cubicBezTo>
                    <a:pt x="4382" y="1230"/>
                    <a:pt x="3624" y="372"/>
                    <a:pt x="2215" y="413"/>
                  </a:cubicBezTo>
                  <a:cubicBezTo>
                    <a:pt x="806" y="456"/>
                    <a:pt x="1" y="914"/>
                    <a:pt x="1" y="914"/>
                  </a:cubicBezTo>
                  <a:lnTo>
                    <a:pt x="15" y="326"/>
                  </a:lnTo>
                  <a:cubicBezTo>
                    <a:pt x="15" y="326"/>
                    <a:pt x="2613" y="0"/>
                    <a:pt x="4385" y="400"/>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64"/>
            <p:cNvSpPr/>
            <p:nvPr/>
          </p:nvSpPr>
          <p:spPr>
            <a:xfrm rot="-1304829">
              <a:off x="1957656" y="2368337"/>
              <a:ext cx="193682" cy="51229"/>
            </a:xfrm>
            <a:custGeom>
              <a:rect b="b" l="l" r="r" t="t"/>
              <a:pathLst>
                <a:path extrusionOk="0" h="1304" w="4930">
                  <a:moveTo>
                    <a:pt x="4930" y="83"/>
                  </a:moveTo>
                  <a:cubicBezTo>
                    <a:pt x="4930" y="83"/>
                    <a:pt x="2617" y="1049"/>
                    <a:pt x="1" y="1"/>
                  </a:cubicBezTo>
                  <a:cubicBezTo>
                    <a:pt x="1" y="1"/>
                    <a:pt x="2331" y="1304"/>
                    <a:pt x="4930" y="83"/>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64"/>
            <p:cNvSpPr/>
            <p:nvPr/>
          </p:nvSpPr>
          <p:spPr>
            <a:xfrm rot="-1304829">
              <a:off x="1311825" y="487734"/>
              <a:ext cx="189046" cy="446018"/>
            </a:xfrm>
            <a:custGeom>
              <a:rect b="b" l="l" r="r" t="t"/>
              <a:pathLst>
                <a:path extrusionOk="0" h="11353" w="4812">
                  <a:moveTo>
                    <a:pt x="4812" y="6854"/>
                  </a:moveTo>
                  <a:cubicBezTo>
                    <a:pt x="4812" y="6854"/>
                    <a:pt x="4077" y="2596"/>
                    <a:pt x="2908" y="1868"/>
                  </a:cubicBezTo>
                  <a:cubicBezTo>
                    <a:pt x="1738" y="1139"/>
                    <a:pt x="1" y="11352"/>
                    <a:pt x="1" y="11352"/>
                  </a:cubicBezTo>
                  <a:cubicBezTo>
                    <a:pt x="1" y="11352"/>
                    <a:pt x="652" y="4372"/>
                    <a:pt x="2123" y="1"/>
                  </a:cubicBezTo>
                  <a:lnTo>
                    <a:pt x="3293" y="20"/>
                  </a:lnTo>
                  <a:cubicBezTo>
                    <a:pt x="3293" y="20"/>
                    <a:pt x="4491" y="3456"/>
                    <a:pt x="4812" y="6854"/>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64"/>
            <p:cNvSpPr/>
            <p:nvPr/>
          </p:nvSpPr>
          <p:spPr>
            <a:xfrm rot="-1304829">
              <a:off x="1936122" y="1917699"/>
              <a:ext cx="50522" cy="927786"/>
            </a:xfrm>
            <a:custGeom>
              <a:rect b="b" l="l" r="r" t="t"/>
              <a:pathLst>
                <a:path extrusionOk="0" h="23616" w="1286">
                  <a:moveTo>
                    <a:pt x="1286" y="23616"/>
                  </a:moveTo>
                  <a:cubicBezTo>
                    <a:pt x="1286" y="23616"/>
                    <a:pt x="363" y="8389"/>
                    <a:pt x="575" y="1"/>
                  </a:cubicBezTo>
                  <a:cubicBezTo>
                    <a:pt x="575" y="1"/>
                    <a:pt x="0" y="9433"/>
                    <a:pt x="246" y="15409"/>
                  </a:cubicBezTo>
                  <a:cubicBezTo>
                    <a:pt x="444" y="20203"/>
                    <a:pt x="1286" y="23616"/>
                    <a:pt x="1286" y="23616"/>
                  </a:cubicBezTo>
                  <a:close/>
                </a:path>
              </a:pathLst>
            </a:custGeom>
            <a:solidFill>
              <a:srgbClr val="000000">
                <a:alpha val="14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64"/>
            <p:cNvSpPr/>
            <p:nvPr/>
          </p:nvSpPr>
          <p:spPr>
            <a:xfrm rot="-1304829">
              <a:off x="1809064" y="1200251"/>
              <a:ext cx="106152" cy="1374117"/>
            </a:xfrm>
            <a:custGeom>
              <a:rect b="b" l="l" r="r" t="t"/>
              <a:pathLst>
                <a:path extrusionOk="0" h="34977" w="2702">
                  <a:moveTo>
                    <a:pt x="160" y="17468"/>
                  </a:moveTo>
                  <a:cubicBezTo>
                    <a:pt x="321" y="7816"/>
                    <a:pt x="984" y="0"/>
                    <a:pt x="1642" y="11"/>
                  </a:cubicBezTo>
                  <a:cubicBezTo>
                    <a:pt x="2300" y="22"/>
                    <a:pt x="2702" y="7856"/>
                    <a:pt x="2542" y="17508"/>
                  </a:cubicBezTo>
                  <a:cubicBezTo>
                    <a:pt x="2381" y="27160"/>
                    <a:pt x="1718" y="34976"/>
                    <a:pt x="1060" y="34964"/>
                  </a:cubicBezTo>
                  <a:cubicBezTo>
                    <a:pt x="401" y="34954"/>
                    <a:pt x="0" y="27120"/>
                    <a:pt x="160" y="17468"/>
                  </a:cubicBezTo>
                  <a:close/>
                </a:path>
              </a:pathLst>
            </a:custGeom>
            <a:solidFill>
              <a:srgbClr val="FFFFFF">
                <a:alpha val="25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35" name="Google Shape;1235;p64"/>
          <p:cNvSpPr/>
          <p:nvPr/>
        </p:nvSpPr>
        <p:spPr>
          <a:xfrm flipH="1" rot="-10799067">
            <a:off x="152725" y="3211850"/>
            <a:ext cx="5524200" cy="1429500"/>
          </a:xfrm>
          <a:prstGeom prst="homePlate">
            <a:avLst>
              <a:gd fmla="val 50000" name="adj"/>
            </a:avLst>
          </a:prstGeom>
          <a:solidFill>
            <a:schemeClr val="accent5"/>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36" name="Google Shape;1236;p64">
            <a:hlinkClick action="ppaction://hlinksldjump" r:id="rId3"/>
          </p:cNvPr>
          <p:cNvSpPr/>
          <p:nvPr/>
        </p:nvSpPr>
        <p:spPr>
          <a:xfrm>
            <a:off x="4229094" y="4726852"/>
            <a:ext cx="685819" cy="280867"/>
          </a:xfrm>
          <a:custGeom>
            <a:rect b="b" l="l" r="r" t="t"/>
            <a:pathLst>
              <a:path extrusionOk="0" h="67516" w="58592">
                <a:moveTo>
                  <a:pt x="1" y="1"/>
                </a:moveTo>
                <a:lnTo>
                  <a:pt x="1" y="67516"/>
                </a:lnTo>
                <a:lnTo>
                  <a:pt x="58592" y="67516"/>
                </a:lnTo>
                <a:lnTo>
                  <a:pt x="58592" y="1"/>
                </a:lnTo>
                <a:close/>
              </a:path>
            </a:pathLst>
          </a:custGeom>
          <a:solidFill>
            <a:schemeClr val="accent4"/>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anchers"/>
                <a:ea typeface="Ranchers"/>
                <a:cs typeface="Ranchers"/>
                <a:sym typeface="Ranchers"/>
              </a:rPr>
              <a:t>HOME</a:t>
            </a:r>
            <a:endParaRPr>
              <a:solidFill>
                <a:schemeClr val="dk1"/>
              </a:solidFill>
              <a:latin typeface="Ranchers"/>
              <a:ea typeface="Ranchers"/>
              <a:cs typeface="Ranchers"/>
              <a:sym typeface="Ranchers"/>
            </a:endParaRPr>
          </a:p>
        </p:txBody>
      </p:sp>
      <p:sp>
        <p:nvSpPr>
          <p:cNvPr id="1237" name="Google Shape;1237;p64">
            <a:hlinkClick action="ppaction://hlinkshowjump?jump=nextslide"/>
          </p:cNvPr>
          <p:cNvSpPr/>
          <p:nvPr/>
        </p:nvSpPr>
        <p:spPr>
          <a:xfrm flipH="1">
            <a:off x="5013672" y="4776018"/>
            <a:ext cx="447913" cy="182546"/>
          </a:xfrm>
          <a:custGeom>
            <a:rect b="b" l="l" r="r" t="t"/>
            <a:pathLst>
              <a:path extrusionOk="0" h="18795" w="65151">
                <a:moveTo>
                  <a:pt x="13789" y="1"/>
                </a:moveTo>
                <a:lnTo>
                  <a:pt x="0" y="9309"/>
                </a:lnTo>
                <a:lnTo>
                  <a:pt x="13789" y="18795"/>
                </a:lnTo>
                <a:lnTo>
                  <a:pt x="65151" y="18795"/>
                </a:lnTo>
                <a:lnTo>
                  <a:pt x="65151" y="1"/>
                </a:lnTo>
                <a:close/>
              </a:path>
            </a:pathLst>
          </a:custGeom>
          <a:solidFill>
            <a:schemeClr val="lt2"/>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2EF69"/>
              </a:solidFill>
            </a:endParaRPr>
          </a:p>
        </p:txBody>
      </p:sp>
      <p:sp>
        <p:nvSpPr>
          <p:cNvPr id="1238" name="Google Shape;1238;p64">
            <a:hlinkClick action="ppaction://hlinkshowjump?jump=previousslide"/>
          </p:cNvPr>
          <p:cNvSpPr/>
          <p:nvPr/>
        </p:nvSpPr>
        <p:spPr>
          <a:xfrm>
            <a:off x="3682422" y="4776018"/>
            <a:ext cx="447913" cy="182546"/>
          </a:xfrm>
          <a:custGeom>
            <a:rect b="b" l="l" r="r" t="t"/>
            <a:pathLst>
              <a:path extrusionOk="0" h="18795" w="65151">
                <a:moveTo>
                  <a:pt x="13789" y="1"/>
                </a:moveTo>
                <a:lnTo>
                  <a:pt x="0" y="9309"/>
                </a:lnTo>
                <a:lnTo>
                  <a:pt x="13789" y="18795"/>
                </a:lnTo>
                <a:lnTo>
                  <a:pt x="65151" y="18795"/>
                </a:lnTo>
                <a:lnTo>
                  <a:pt x="65151" y="1"/>
                </a:lnTo>
                <a:close/>
              </a:path>
            </a:pathLst>
          </a:custGeom>
          <a:solidFill>
            <a:schemeClr val="accent1"/>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2EF69"/>
              </a:solidFill>
            </a:endParaRPr>
          </a:p>
        </p:txBody>
      </p:sp>
      <p:sp>
        <p:nvSpPr>
          <p:cNvPr id="1239" name="Google Shape;1239;p64"/>
          <p:cNvSpPr txBox="1"/>
          <p:nvPr/>
        </p:nvSpPr>
        <p:spPr>
          <a:xfrm>
            <a:off x="418800" y="3328700"/>
            <a:ext cx="4488300" cy="123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Cabin"/>
                <a:ea typeface="Cabin"/>
                <a:cs typeface="Cabin"/>
                <a:sym typeface="Cabin"/>
              </a:rPr>
              <a:t>Early identification, personalized support, family engagement, and school-wide initiatives create a comprehensive approach that fosters a culture of regular attendance and academic success. </a:t>
            </a:r>
            <a:endParaRPr sz="1600">
              <a:solidFill>
                <a:schemeClr val="dk1"/>
              </a:solidFill>
              <a:latin typeface="Cabin"/>
              <a:ea typeface="Cabin"/>
              <a:cs typeface="Cabin"/>
              <a:sym typeface="Cabin"/>
            </a:endParaRPr>
          </a:p>
        </p:txBody>
      </p:sp>
      <p:sp>
        <p:nvSpPr>
          <p:cNvPr id="1240" name="Google Shape;1240;p64"/>
          <p:cNvSpPr/>
          <p:nvPr/>
        </p:nvSpPr>
        <p:spPr>
          <a:xfrm>
            <a:off x="200325" y="1085850"/>
            <a:ext cx="5382300" cy="1688700"/>
          </a:xfrm>
          <a:prstGeom prst="rect">
            <a:avLst/>
          </a:prstGeom>
          <a:solidFill>
            <a:schemeClr val="accent4"/>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64"/>
          <p:cNvSpPr txBox="1"/>
          <p:nvPr/>
        </p:nvSpPr>
        <p:spPr>
          <a:xfrm>
            <a:off x="175250" y="1085850"/>
            <a:ext cx="5524200" cy="97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Cabin"/>
                <a:ea typeface="Cabin"/>
                <a:cs typeface="Cabin"/>
                <a:sym typeface="Cabin"/>
              </a:rPr>
              <a:t>Chronic absenteeism can significantly hinder a student's academic performance, social development, and overall well-being. It can lead to lower grades, increased dropout rates, and diminished future opportunities. Addressing chronic absenteeism is crucial to ensure all students have the opportunity to succeed.</a:t>
            </a:r>
            <a:endParaRPr sz="1600">
              <a:solidFill>
                <a:schemeClr val="dk1"/>
              </a:solidFill>
              <a:latin typeface="Cabin"/>
              <a:ea typeface="Cabin"/>
              <a:cs typeface="Cabin"/>
              <a:sym typeface="Cabin"/>
            </a:endParaRPr>
          </a:p>
        </p:txBody>
      </p:sp>
      <p:sp>
        <p:nvSpPr>
          <p:cNvPr id="1242" name="Google Shape;1242;p64"/>
          <p:cNvSpPr/>
          <p:nvPr/>
        </p:nvSpPr>
        <p:spPr>
          <a:xfrm rot="-1740692">
            <a:off x="4031880" y="2626957"/>
            <a:ext cx="1395505" cy="323904"/>
          </a:xfrm>
          <a:prstGeom prst="chevron">
            <a:avLst>
              <a:gd fmla="val 50000" name="adj"/>
            </a:avLst>
          </a:prstGeom>
          <a:solidFill>
            <a:schemeClr val="accent3"/>
          </a:solidFill>
          <a:ln>
            <a:noFill/>
          </a:ln>
          <a:effectLst>
            <a:outerShdw blurRad="57150" rotWithShape="0" algn="bl" dir="5400000" dist="19050">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64"/>
          <p:cNvSpPr txBox="1"/>
          <p:nvPr/>
        </p:nvSpPr>
        <p:spPr>
          <a:xfrm>
            <a:off x="653050" y="66975"/>
            <a:ext cx="4393500" cy="49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chemeClr val="accent2"/>
                </a:solidFill>
                <a:latin typeface="Ranchers"/>
                <a:ea typeface="Ranchers"/>
                <a:cs typeface="Ranchers"/>
                <a:sym typeface="Ranchers"/>
              </a:rPr>
              <a:t>Data Analysis</a:t>
            </a:r>
            <a:endParaRPr sz="3300">
              <a:solidFill>
                <a:schemeClr val="accent2"/>
              </a:solidFill>
              <a:latin typeface="Ranchers"/>
              <a:ea typeface="Ranchers"/>
              <a:cs typeface="Ranchers"/>
              <a:sym typeface="Rancher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1144"/>
                                        </p:tgtEl>
                                        <p:attrNameLst>
                                          <p:attrName>style.visibility</p:attrName>
                                        </p:attrNameLst>
                                      </p:cBhvr>
                                      <p:to>
                                        <p:strVal val="visible"/>
                                      </p:to>
                                    </p:set>
                                    <p:anim calcmode="lin" valueType="num">
                                      <p:cBhvr additive="base">
                                        <p:cTn dur="1500"/>
                                        <p:tgtEl>
                                          <p:spTgt spid="114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1179"/>
                                        </p:tgtEl>
                                        <p:attrNameLst>
                                          <p:attrName>style.visibility</p:attrName>
                                        </p:attrNameLst>
                                      </p:cBhvr>
                                      <p:to>
                                        <p:strVal val="visible"/>
                                      </p:to>
                                    </p:set>
                                    <p:anim calcmode="lin" valueType="num">
                                      <p:cBhvr additive="base">
                                        <p:cTn dur="1500"/>
                                        <p:tgtEl>
                                          <p:spTgt spid="117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1219"/>
                                        </p:tgtEl>
                                        <p:attrNameLst>
                                          <p:attrName>style.visibility</p:attrName>
                                        </p:attrNameLst>
                                      </p:cBhvr>
                                      <p:to>
                                        <p:strVal val="visible"/>
                                      </p:to>
                                    </p:set>
                                    <p:anim calcmode="lin" valueType="num">
                                      <p:cBhvr additive="base">
                                        <p:cTn dur="1500"/>
                                        <p:tgtEl>
                                          <p:spTgt spid="121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235"/>
                                        </p:tgtEl>
                                        <p:attrNameLst>
                                          <p:attrName>style.visibility</p:attrName>
                                        </p:attrNameLst>
                                      </p:cBhvr>
                                      <p:to>
                                        <p:strVal val="visible"/>
                                      </p:to>
                                    </p:set>
                                    <p:anim calcmode="lin" valueType="num">
                                      <p:cBhvr additive="base">
                                        <p:cTn dur="1500"/>
                                        <p:tgtEl>
                                          <p:spTgt spid="123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Dutlo Sticky Notes Style - My First Day by Slidesgo">
  <a:themeElements>
    <a:clrScheme name="Simple Light">
      <a:dk1>
        <a:srgbClr val="434343"/>
      </a:dk1>
      <a:lt1>
        <a:srgbClr val="FFFFFF"/>
      </a:lt1>
      <a:dk2>
        <a:srgbClr val="F9F9F9"/>
      </a:dk2>
      <a:lt2>
        <a:srgbClr val="79BEE0"/>
      </a:lt2>
      <a:accent1>
        <a:srgbClr val="D791FF"/>
      </a:accent1>
      <a:accent2>
        <a:srgbClr val="E32747"/>
      </a:accent2>
      <a:accent3>
        <a:srgbClr val="FF785D"/>
      </a:accent3>
      <a:accent4>
        <a:srgbClr val="FFE487"/>
      </a:accent4>
      <a:accent5>
        <a:srgbClr val="82EF69"/>
      </a:accent5>
      <a:accent6>
        <a:srgbClr val="83838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